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0" r:id="rId4"/>
    <p:sldId id="258" r:id="rId5"/>
    <p:sldId id="259" r:id="rId6"/>
    <p:sldId id="261" r:id="rId7"/>
    <p:sldId id="264" r:id="rId8"/>
    <p:sldId id="262" r:id="rId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7" autoAdjust="0"/>
  </p:normalViewPr>
  <p:slideViewPr>
    <p:cSldViewPr>
      <p:cViewPr varScale="1">
        <p:scale>
          <a:sx n="69" d="100"/>
          <a:sy n="69" d="100"/>
        </p:scale>
        <p:origin x="-118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4" name="Прямоугольник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ctrTitle"/>
          </p:nvPr>
        </p:nvSpPr>
        <p:spPr>
          <a:xfrm>
            <a:off x="685800" y="3355848"/>
            <a:ext cx="8077200" cy="1673352"/>
          </a:xfrm>
        </p:spPr>
        <p:txBody>
          <a:bodyPr tIns="0" bIns="0" anchor="t"/>
          <a:lstStyle>
            <a:lvl1pPr algn="l">
              <a:defRPr sz="4700" b="1"/>
            </a:lvl1pPr>
            <a:extLst/>
          </a:lstStyle>
          <a:p>
            <a:r>
              <a:rPr lang="ru-RU" smtClean="0"/>
              <a:t>Образец заголовка</a:t>
            </a:r>
            <a:endParaRPr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ru-RU" smtClean="0"/>
              <a:t>Образец подзаголовка</a:t>
            </a:r>
            <a:endParaRPr lang="en-US"/>
          </a:p>
        </p:txBody>
      </p:sp>
      <p:sp>
        <p:nvSpPr>
          <p:cNvPr id="6" name="Дата 3"/>
          <p:cNvSpPr>
            <a:spLocks noGrp="1"/>
          </p:cNvSpPr>
          <p:nvPr>
            <p:ph type="dt" sz="half" idx="10"/>
          </p:nvPr>
        </p:nvSpPr>
        <p:spPr/>
        <p:txBody>
          <a:bodyPr/>
          <a:lstStyle>
            <a:lvl1pPr>
              <a:defRPr/>
            </a:lvl1pPr>
          </a:lstStyle>
          <a:p>
            <a:pPr>
              <a:defRPr/>
            </a:pPr>
            <a:fld id="{C1F0573D-5080-4DC1-A6E6-B2F4B557E7F1}" type="datetimeFigureOut">
              <a:rPr lang="ru-RU"/>
              <a:pPr>
                <a:defRPr/>
              </a:pPr>
              <a:t>11.01.2012</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BE3F549B-3547-4D84-956C-F183FAED8E04}"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7D2F17FB-6E0B-4734-B4F9-44ACD3117B23}" type="datetimeFigureOut">
              <a:rPr lang="ru-RU"/>
              <a:pPr>
                <a:defRPr/>
              </a:pPr>
              <a:t>11.01.2012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E55C6EF-546F-44AF-82D6-1C5F7C69F34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3"/>
          <p:cNvSpPr>
            <a:spLocks noGrp="1"/>
          </p:cNvSpPr>
          <p:nvPr>
            <p:ph type="dt" sz="half" idx="10"/>
          </p:nvPr>
        </p:nvSpPr>
        <p:spPr/>
        <p:txBody>
          <a:bodyPr/>
          <a:lstStyle>
            <a:lvl1pPr>
              <a:defRPr/>
            </a:lvl1pPr>
          </a:lstStyle>
          <a:p>
            <a:pPr>
              <a:defRPr/>
            </a:pPr>
            <a:fld id="{AAAAA8D3-B7AC-4826-9A5F-29970A3D08F5}" type="datetimeFigureOut">
              <a:rPr lang="ru-RU"/>
              <a:pPr>
                <a:defRPr/>
              </a:pPr>
              <a:t>11.01.2012</a:t>
            </a:fld>
            <a:endParaRPr lang="ru-RU"/>
          </a:p>
        </p:txBody>
      </p:sp>
      <p:sp>
        <p:nvSpPr>
          <p:cNvPr id="7" name="Нижний колонтитул 4"/>
          <p:cNvSpPr>
            <a:spLocks noGrp="1"/>
          </p:cNvSpPr>
          <p:nvPr>
            <p:ph type="ftr" sz="quarter" idx="11"/>
          </p:nvPr>
        </p:nvSpPr>
        <p:spPr>
          <a:xfrm>
            <a:off x="2640013" y="6376988"/>
            <a:ext cx="3836987" cy="365125"/>
          </a:xfrm>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1EF840F6-0CF5-4E82-A40E-31C0D1F38BD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B6BCFBD5-EE6B-4785-B97F-E14DBDE38E72}" type="datetimeFigureOut">
              <a:rPr lang="ru-RU"/>
              <a:pPr>
                <a:defRPr/>
              </a:pPr>
              <a:t>11.01.2012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43C47E4-F650-4309-8EF2-0E525EC7DEC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4" name="Прямоугольник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fld id="{358C274F-0ECF-4707-B366-33DFC2AAA7BC}" type="datetimeFigureOut">
              <a:rPr lang="ru-RU"/>
              <a:pPr>
                <a:defRPr/>
              </a:pPr>
              <a:t>11.01.2012</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6F19E39F-5364-4BE7-B00E-94C33CF3446B}"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3"/>
          <p:cNvSpPr>
            <a:spLocks noGrp="1"/>
          </p:cNvSpPr>
          <p:nvPr>
            <p:ph type="dt" sz="half" idx="10"/>
          </p:nvPr>
        </p:nvSpPr>
        <p:spPr/>
        <p:txBody>
          <a:bodyPr/>
          <a:lstStyle>
            <a:lvl1pPr>
              <a:defRPr/>
            </a:lvl1pPr>
          </a:lstStyle>
          <a:p>
            <a:pPr>
              <a:defRPr/>
            </a:pPr>
            <a:fld id="{2C3E7FA8-3289-4244-8AF0-F34C07021D86}" type="datetimeFigureOut">
              <a:rPr lang="ru-RU"/>
              <a:pPr>
                <a:defRPr/>
              </a:pPr>
              <a:t>11.01.2012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35137EF-0505-42C0-A8C7-58D13BB0405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p:txBody>
          <a:bodyPr/>
          <a:lstStyle>
            <a:lvl1pPr>
              <a:defRPr/>
            </a:lvl1pPr>
          </a:lstStyle>
          <a:p>
            <a:pPr>
              <a:defRPr/>
            </a:pPr>
            <a:fld id="{2B361CB9-51E1-4955-848C-05499012D36E}" type="datetimeFigureOut">
              <a:rPr lang="ru-RU"/>
              <a:pPr>
                <a:defRPr/>
              </a:pPr>
              <a:t>11.01.2012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80F491C-3093-45A7-AB38-5AC480E2FBCE}"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3"/>
          <p:cNvSpPr>
            <a:spLocks noGrp="1"/>
          </p:cNvSpPr>
          <p:nvPr>
            <p:ph type="dt" sz="half" idx="10"/>
          </p:nvPr>
        </p:nvSpPr>
        <p:spPr/>
        <p:txBody>
          <a:bodyPr/>
          <a:lstStyle>
            <a:lvl1pPr>
              <a:defRPr/>
            </a:lvl1pPr>
          </a:lstStyle>
          <a:p>
            <a:pPr>
              <a:defRPr/>
            </a:pPr>
            <a:fld id="{ADD63113-DE8C-4FB1-8C49-1EDB821210DE}" type="datetimeFigureOut">
              <a:rPr lang="ru-RU"/>
              <a:pPr>
                <a:defRPr/>
              </a:pPr>
              <a:t>11.01.2012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E4C0DB89-6415-403D-8911-DB63115F5CA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303A8BB5-01E0-4C0A-93A3-FA0A3A12A7D0}" type="datetimeFigureOut">
              <a:rPr lang="ru-RU"/>
              <a:pPr>
                <a:defRPr/>
              </a:pPr>
              <a:t>11.01.2012</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p:txBody>
          <a:bodyPr/>
          <a:lstStyle>
            <a:lvl1pPr>
              <a:defRPr/>
            </a:lvl1pPr>
          </a:lstStyle>
          <a:p>
            <a:pPr>
              <a:defRPr/>
            </a:pPr>
            <a:fld id="{8182F771-6DEE-480F-ABE9-F13E8903501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оугольник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Прямоугольник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ru-RU" smtClean="0"/>
              <a:t>Образец заголовка</a:t>
            </a:r>
            <a:endParaRPr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ru-RU" smtClean="0"/>
              <a:t>Образец текста</a:t>
            </a:r>
          </a:p>
        </p:txBody>
      </p:sp>
      <p:sp>
        <p:nvSpPr>
          <p:cNvPr id="7" name="Дата 4"/>
          <p:cNvSpPr>
            <a:spLocks noGrp="1"/>
          </p:cNvSpPr>
          <p:nvPr>
            <p:ph type="dt" sz="half" idx="10"/>
          </p:nvPr>
        </p:nvSpPr>
        <p:spPr/>
        <p:txBody>
          <a:bodyPr/>
          <a:lstStyle>
            <a:lvl1pPr>
              <a:defRPr/>
            </a:lvl1pPr>
          </a:lstStyle>
          <a:p>
            <a:pPr>
              <a:defRPr/>
            </a:pPr>
            <a:fld id="{9FF4B8FA-5095-4E83-8D23-83FA394DC507}" type="datetimeFigureOut">
              <a:rPr lang="ru-RU"/>
              <a:pPr>
                <a:defRPr/>
              </a:pPr>
              <a:t>11.01.2012</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033398AC-6E39-4887-B363-F5F7169571B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5" name="Прямоугольник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Прямоугольник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ru-RU" smtClean="0"/>
              <a:t>Образец заголовка</a:t>
            </a:r>
            <a:endParaRPr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ru-RU" smtClean="0"/>
              <a:t>Образец текста</a:t>
            </a:r>
          </a:p>
        </p:txBody>
      </p:sp>
      <p:sp>
        <p:nvSpPr>
          <p:cNvPr id="7" name="Дата 4"/>
          <p:cNvSpPr>
            <a:spLocks noGrp="1"/>
          </p:cNvSpPr>
          <p:nvPr>
            <p:ph type="dt" sz="half" idx="10"/>
          </p:nvPr>
        </p:nvSpPr>
        <p:spPr>
          <a:xfrm>
            <a:off x="165100" y="1169988"/>
            <a:ext cx="2522538" cy="201612"/>
          </a:xfrm>
        </p:spPr>
        <p:txBody>
          <a:bodyPr/>
          <a:lstStyle>
            <a:lvl1pPr>
              <a:defRPr/>
            </a:lvl1pPr>
          </a:lstStyle>
          <a:p>
            <a:pPr>
              <a:defRPr/>
            </a:pPr>
            <a:fld id="{81078837-9AE3-49CB-A49F-3513107DD971}" type="datetimeFigureOut">
              <a:rPr lang="ru-RU"/>
              <a:pPr>
                <a:defRPr/>
              </a:pPr>
              <a:t>11.01.2012</a:t>
            </a:fld>
            <a:endParaRPr lang="ru-RU"/>
          </a:p>
        </p:txBody>
      </p:sp>
      <p:sp>
        <p:nvSpPr>
          <p:cNvPr id="8" name="Нижний колонтитул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ru-RU"/>
          </a:p>
        </p:txBody>
      </p:sp>
      <p:sp>
        <p:nvSpPr>
          <p:cNvPr id="9" name="Номер слайда 6"/>
          <p:cNvSpPr>
            <a:spLocks noGrp="1"/>
          </p:cNvSpPr>
          <p:nvPr>
            <p:ph type="sldNum" sz="quarter" idx="12"/>
          </p:nvPr>
        </p:nvSpPr>
        <p:spPr>
          <a:xfrm>
            <a:off x="8339138" y="1169988"/>
            <a:ext cx="733425" cy="201612"/>
          </a:xfrm>
        </p:spPr>
        <p:txBody>
          <a:bodyPr/>
          <a:lstStyle>
            <a:lvl1pPr>
              <a:defRPr/>
            </a:lvl1pPr>
          </a:lstStyle>
          <a:p>
            <a:pPr>
              <a:defRPr/>
            </a:pPr>
            <a:fld id="{FAB0ADA1-AA30-4BCE-9F69-30E09BB12F76}"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Прямоугольник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ru-RU" smtClean="0"/>
              <a:t>Образец заголовка</a:t>
            </a:r>
            <a:endParaRPr lang="en-US"/>
          </a:p>
        </p:txBody>
      </p:sp>
      <p:sp>
        <p:nvSpPr>
          <p:cNvPr id="1029" name="Текст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Дата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smtClean="0">
                <a:solidFill>
                  <a:schemeClr val="tx1">
                    <a:tint val="95000"/>
                  </a:schemeClr>
                </a:solidFill>
                <a:latin typeface="+mn-lt"/>
              </a:defRPr>
            </a:lvl1pPr>
            <a:extLst/>
          </a:lstStyle>
          <a:p>
            <a:pPr>
              <a:defRPr/>
            </a:pPr>
            <a:fld id="{38C1FC6D-0D88-4E16-8366-B161E3B33727}" type="datetimeFigureOut">
              <a:rPr lang="ru-RU"/>
              <a:pPr>
                <a:defRPr/>
              </a:pPr>
              <a:t>11.01.2012</a:t>
            </a:fld>
            <a:endParaRPr lang="ru-RU"/>
          </a:p>
        </p:txBody>
      </p:sp>
      <p:sp>
        <p:nvSpPr>
          <p:cNvPr id="5" name="Нижний колонтитул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ru-RU"/>
          </a:p>
        </p:txBody>
      </p:sp>
      <p:sp>
        <p:nvSpPr>
          <p:cNvPr id="6" name="Номер слайда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smtClean="0">
                <a:solidFill>
                  <a:schemeClr val="tx1">
                    <a:tint val="95000"/>
                  </a:schemeClr>
                </a:solidFill>
                <a:latin typeface="+mn-lt"/>
              </a:defRPr>
            </a:lvl1pPr>
            <a:extLst/>
          </a:lstStyle>
          <a:p>
            <a:pPr>
              <a:defRPr/>
            </a:pPr>
            <a:fld id="{5E754C54-3CB7-4CCC-9418-188FEB3C774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20" r:id="rId1"/>
    <p:sldLayoutId id="2147483719" r:id="rId2"/>
    <p:sldLayoutId id="2147483721" r:id="rId3"/>
    <p:sldLayoutId id="2147483718" r:id="rId4"/>
    <p:sldLayoutId id="2147483717" r:id="rId5"/>
    <p:sldLayoutId id="2147483716" r:id="rId6"/>
    <p:sldLayoutId id="2147483722" r:id="rId7"/>
    <p:sldLayoutId id="2147483723" r:id="rId8"/>
    <p:sldLayoutId id="2147483724" r:id="rId9"/>
    <p:sldLayoutId id="2147483715" r:id="rId10"/>
    <p:sldLayoutId id="2147483725" r:id="rId11"/>
  </p:sldLayoutIdLst>
  <p:txStyles>
    <p:title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itchFamily="34" charset="0"/>
        </a:defRPr>
      </a:lvl2pPr>
      <a:lvl3pPr algn="l" rtl="0" fontAlgn="base">
        <a:spcBef>
          <a:spcPct val="0"/>
        </a:spcBef>
        <a:spcAft>
          <a:spcPct val="0"/>
        </a:spcAft>
        <a:defRPr sz="4500" b="1">
          <a:solidFill>
            <a:srgbClr val="FFC800"/>
          </a:solidFill>
          <a:latin typeface="Corbel" pitchFamily="34" charset="0"/>
        </a:defRPr>
      </a:lvl3pPr>
      <a:lvl4pPr algn="l" rtl="0" fontAlgn="base">
        <a:spcBef>
          <a:spcPct val="0"/>
        </a:spcBef>
        <a:spcAft>
          <a:spcPct val="0"/>
        </a:spcAft>
        <a:defRPr sz="4500" b="1">
          <a:solidFill>
            <a:srgbClr val="FFC800"/>
          </a:solidFill>
          <a:latin typeface="Corbel" pitchFamily="34" charset="0"/>
        </a:defRPr>
      </a:lvl4pPr>
      <a:lvl5pPr algn="l" rtl="0" fontAlgn="base">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fontAlgn="base">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filinist.narod.ru/download/volume_183.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la-recherche-du-vin.typepad.com/french_wine_a_day/images/jms_turkey.jp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Заголовок 3"/>
          <p:cNvPicPr>
            <a:picLocks noGrp="1" noChangeArrowheads="1"/>
          </p:cNvPicPr>
          <p:nvPr>
            <p:ph type="title"/>
          </p:nvPr>
        </p:nvPicPr>
        <p:blipFill>
          <a:blip r:embed="rId2"/>
          <a:srcRect/>
          <a:stretch>
            <a:fillRect/>
          </a:stretch>
        </p:blipFill>
        <p:spPr bwMode="auto">
          <a:xfrm>
            <a:off x="450850" y="152400"/>
            <a:ext cx="8242300" cy="1262063"/>
          </a:xfrm>
        </p:spPr>
      </p:pic>
      <p:pic>
        <p:nvPicPr>
          <p:cNvPr id="6" name="Содержимое 3" descr="new-year-france[1].jpg"/>
          <p:cNvPicPr>
            <a:picLocks noGrp="1" noChangeAspect="1"/>
          </p:cNvPicPr>
          <p:nvPr>
            <p:ph idx="1"/>
          </p:nvPr>
        </p:nvPicPr>
        <p:blipFill>
          <a:blip r:embed="rId3"/>
          <a:srcRect/>
          <a:stretch>
            <a:fillRect/>
          </a:stretch>
        </p:blipFill>
        <p:spPr>
          <a:xfrm>
            <a:off x="2124075" y="1916113"/>
            <a:ext cx="4968875" cy="3046412"/>
          </a:xfrm>
          <a:noFill/>
        </p:spPr>
      </p:pic>
      <p:sp>
        <p:nvSpPr>
          <p:cNvPr id="13315" name="Прямоугольник 1"/>
          <p:cNvSpPr>
            <a:spLocks noChangeArrowheads="1"/>
          </p:cNvSpPr>
          <p:nvPr/>
        </p:nvSpPr>
        <p:spPr bwMode="auto">
          <a:xfrm>
            <a:off x="1187450" y="5237163"/>
            <a:ext cx="7056438" cy="646112"/>
          </a:xfrm>
          <a:prstGeom prst="rect">
            <a:avLst/>
          </a:prstGeom>
          <a:noFill/>
          <a:ln w="9525">
            <a:noFill/>
            <a:miter lim="800000"/>
            <a:headEnd/>
            <a:tailEnd/>
          </a:ln>
        </p:spPr>
        <p:txBody>
          <a:bodyPr>
            <a:spAutoFit/>
          </a:bodyPr>
          <a:lstStyle/>
          <a:p>
            <a:r>
              <a:rPr lang="ru-RU">
                <a:latin typeface="Corbel" pitchFamily="34" charset="0"/>
              </a:rPr>
              <a:t> </a:t>
            </a:r>
            <a:r>
              <a:rPr lang="en-US">
                <a:latin typeface="Corbel" pitchFamily="34" charset="0"/>
              </a:rPr>
              <a:t>En France il y a deux fêtes très aimées de tous les Français: Noël et le Nouvel </a:t>
            </a:r>
            <a:r>
              <a:rPr lang="ru-RU">
                <a:latin typeface="Corbel" pitchFamily="34" charset="0"/>
              </a:rPr>
              <a:t> </a:t>
            </a:r>
            <a:r>
              <a:rPr lang="en-US">
                <a:latin typeface="Corbel" pitchFamily="34" charset="0"/>
              </a:rPr>
              <a:t>An. C’est la période des cadeaux, de bons repas, des chocolats.</a:t>
            </a:r>
            <a:endParaRPr lang="ru-RU">
              <a:latin typeface="Corbel" pitchFamily="34"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152400"/>
            <a:ext cx="8242300" cy="1262063"/>
          </a:xfrm>
        </p:spPr>
      </p:pic>
      <p:pic>
        <p:nvPicPr>
          <p:cNvPr id="4" name="Picture 8"/>
          <p:cNvPicPr>
            <a:picLocks noGrp="1" noChangeAspect="1" noChangeArrowheads="1"/>
          </p:cNvPicPr>
          <p:nvPr>
            <p:ph idx="1"/>
          </p:nvPr>
        </p:nvPicPr>
        <p:blipFill>
          <a:blip r:embed="rId3"/>
          <a:srcRect/>
          <a:stretch>
            <a:fillRect/>
          </a:stretch>
        </p:blipFill>
        <p:spPr>
          <a:xfrm>
            <a:off x="2124075" y="1557338"/>
            <a:ext cx="5280025" cy="3243262"/>
          </a:xfrm>
        </p:spPr>
      </p:pic>
      <p:sp>
        <p:nvSpPr>
          <p:cNvPr id="14339" name="Прямоугольник 2"/>
          <p:cNvSpPr>
            <a:spLocks noChangeArrowheads="1"/>
          </p:cNvSpPr>
          <p:nvPr/>
        </p:nvSpPr>
        <p:spPr bwMode="auto">
          <a:xfrm>
            <a:off x="900113" y="4999038"/>
            <a:ext cx="7127875" cy="923925"/>
          </a:xfrm>
          <a:prstGeom prst="rect">
            <a:avLst/>
          </a:prstGeom>
          <a:noFill/>
          <a:ln w="9525">
            <a:noFill/>
            <a:miter lim="800000"/>
            <a:headEnd/>
            <a:tailEnd/>
          </a:ln>
        </p:spPr>
        <p:txBody>
          <a:bodyPr>
            <a:spAutoFit/>
          </a:bodyPr>
          <a:lstStyle/>
          <a:p>
            <a:r>
              <a:rPr lang="en-US">
                <a:latin typeface="Corbel" pitchFamily="34" charset="0"/>
              </a:rPr>
              <a:t>On prépare le fête de Noël dès les premiers jours de décembre. Les rues et les vitrines des magasins sont illuminées. On décore l’arbre de Noël, on achète des cadeaux, on écrit des invitations</a:t>
            </a:r>
            <a:r>
              <a:rPr lang="ru-RU">
                <a:latin typeface="Corbel" pitchFamily="34" charset="0"/>
              </a:rPr>
              <a:t>.</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4)">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Заголовок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         LA     FÊTE      RELIGIEUSE</a:t>
            </a:r>
            <a:endParaRPr lang="ru-RU" dirty="0">
              <a:solidFill>
                <a:schemeClr val="accent1">
                  <a:satMod val="150000"/>
                </a:schemeClr>
              </a:solidFill>
            </a:endParaRPr>
          </a:p>
        </p:txBody>
      </p:sp>
      <p:pic>
        <p:nvPicPr>
          <p:cNvPr id="24578" name="Содержимое 3" descr="md_416[1].jpg"/>
          <p:cNvPicPr>
            <a:picLocks noGrp="1" noChangeAspect="1" noChangeArrowheads="1"/>
          </p:cNvPicPr>
          <p:nvPr>
            <p:ph idx="1"/>
          </p:nvPr>
        </p:nvPicPr>
        <p:blipFill>
          <a:blip r:embed="rId3"/>
          <a:srcRect/>
          <a:stretch>
            <a:fillRect/>
          </a:stretch>
        </p:blipFill>
        <p:spPr>
          <a:xfrm>
            <a:off x="1895475" y="1768475"/>
            <a:ext cx="4981575" cy="3736975"/>
          </a:xfrm>
        </p:spPr>
      </p:pic>
      <p:sp>
        <p:nvSpPr>
          <p:cNvPr id="15363" name="Прямоугольник 4"/>
          <p:cNvSpPr>
            <a:spLocks noChangeArrowheads="1"/>
          </p:cNvSpPr>
          <p:nvPr/>
        </p:nvSpPr>
        <p:spPr bwMode="auto">
          <a:xfrm>
            <a:off x="2286000" y="765175"/>
            <a:ext cx="4572000" cy="396875"/>
          </a:xfrm>
          <a:prstGeom prst="rect">
            <a:avLst/>
          </a:prstGeom>
          <a:noFill/>
          <a:ln w="9525">
            <a:noFill/>
            <a:miter lim="800000"/>
            <a:headEnd/>
            <a:tailEnd/>
          </a:ln>
        </p:spPr>
        <p:txBody>
          <a:bodyPr>
            <a:spAutoFit/>
          </a:bodyPr>
          <a:lstStyle/>
          <a:p>
            <a:endParaRPr lang="ru-RU" sz="2000">
              <a:latin typeface="Trebuchet MS" pitchFamily="34" charset="0"/>
            </a:endParaRPr>
          </a:p>
        </p:txBody>
      </p:sp>
      <p:sp>
        <p:nvSpPr>
          <p:cNvPr id="15364" name="Прямоугольник 1"/>
          <p:cNvSpPr>
            <a:spLocks noChangeArrowheads="1"/>
          </p:cNvSpPr>
          <p:nvPr/>
        </p:nvSpPr>
        <p:spPr bwMode="auto">
          <a:xfrm>
            <a:off x="1476375" y="5732463"/>
            <a:ext cx="6911975" cy="647700"/>
          </a:xfrm>
          <a:prstGeom prst="rect">
            <a:avLst/>
          </a:prstGeom>
          <a:noFill/>
          <a:ln w="9525">
            <a:noFill/>
            <a:miter lim="800000"/>
            <a:headEnd/>
            <a:tailEnd/>
          </a:ln>
        </p:spPr>
        <p:txBody>
          <a:bodyPr>
            <a:spAutoFit/>
          </a:bodyPr>
          <a:lstStyle/>
          <a:p>
            <a:r>
              <a:rPr lang="en-US">
                <a:latin typeface="Corbel" pitchFamily="34" charset="0"/>
              </a:rPr>
              <a:t>Noël est une fête religieuse. Le 25 décembre on célèbre la naissance du Christ. Les chrétiens vont à la messe de minuit.</a:t>
            </a:r>
            <a:endParaRPr lang="ru-RU">
              <a:latin typeface="Corbel" pitchFamily="34" charset="0"/>
            </a:endParaRPr>
          </a:p>
        </p:txBody>
      </p:sp>
    </p:spTree>
  </p:cSld>
  <p:clrMapOvr>
    <a:masterClrMapping/>
  </p:clrMapOvr>
  <p:transition spd="slow" advTm="8320">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24578"/>
                                        </p:tgtEl>
                                        <p:attrNameLst>
                                          <p:attrName>style.visibility</p:attrName>
                                        </p:attrNameLst>
                                      </p:cBhvr>
                                      <p:to>
                                        <p:strVal val="visible"/>
                                      </p:to>
                                    </p:set>
                                    <p:animEffect transition="in" filter="box(in)">
                                      <p:cBhvr>
                                        <p:cTn id="14" dur="3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         LA     FÊTE      RELIGIEUSE</a:t>
            </a:r>
            <a:endParaRPr lang="ru-RU" dirty="0">
              <a:solidFill>
                <a:schemeClr val="accent1">
                  <a:satMod val="150000"/>
                </a:schemeClr>
              </a:solidFill>
            </a:endParaRPr>
          </a:p>
        </p:txBody>
      </p:sp>
      <p:pic>
        <p:nvPicPr>
          <p:cNvPr id="5" name="Picture 2" descr="Картинка 23 из 2828">
            <a:hlinkClick r:id="rId2"/>
          </p:cNvPr>
          <p:cNvPicPr>
            <a:picLocks noGrp="1" noChangeAspect="1" noChangeArrowheads="1"/>
          </p:cNvPicPr>
          <p:nvPr>
            <p:ph idx="1"/>
          </p:nvPr>
        </p:nvPicPr>
        <p:blipFill>
          <a:blip r:embed="rId3"/>
          <a:srcRect/>
          <a:stretch>
            <a:fillRect/>
          </a:stretch>
        </p:blipFill>
        <p:spPr>
          <a:xfrm>
            <a:off x="1685925" y="2268538"/>
            <a:ext cx="5772150" cy="3638550"/>
          </a:xfr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152400"/>
            <a:ext cx="8242300" cy="1262063"/>
          </a:xfrm>
        </p:spPr>
      </p:pic>
      <p:pic>
        <p:nvPicPr>
          <p:cNvPr id="4" name="Picture 2" descr="Картинка 133 из 200">
            <a:hlinkClick r:id="rId3"/>
          </p:cNvPr>
          <p:cNvPicPr>
            <a:picLocks noGrp="1" noChangeAspect="1" noChangeArrowheads="1"/>
          </p:cNvPicPr>
          <p:nvPr>
            <p:ph idx="1"/>
          </p:nvPr>
        </p:nvPicPr>
        <p:blipFill>
          <a:blip r:embed="rId4"/>
          <a:srcRect/>
          <a:stretch>
            <a:fillRect/>
          </a:stretch>
        </p:blipFill>
        <p:spPr>
          <a:xfrm>
            <a:off x="1476375" y="1989138"/>
            <a:ext cx="6505575" cy="3240087"/>
          </a:xfrm>
        </p:spPr>
      </p:pic>
      <p:sp>
        <p:nvSpPr>
          <p:cNvPr id="17411" name="Прямоугольник 2"/>
          <p:cNvSpPr>
            <a:spLocks noChangeArrowheads="1"/>
          </p:cNvSpPr>
          <p:nvPr/>
        </p:nvSpPr>
        <p:spPr bwMode="auto">
          <a:xfrm>
            <a:off x="1619250" y="5373688"/>
            <a:ext cx="6048375" cy="922337"/>
          </a:xfrm>
          <a:prstGeom prst="rect">
            <a:avLst/>
          </a:prstGeom>
          <a:noFill/>
          <a:ln w="9525">
            <a:noFill/>
            <a:miter lim="800000"/>
            <a:headEnd/>
            <a:tailEnd/>
          </a:ln>
        </p:spPr>
        <p:txBody>
          <a:bodyPr>
            <a:spAutoFit/>
          </a:bodyPr>
          <a:lstStyle/>
          <a:p>
            <a:r>
              <a:rPr lang="en-US">
                <a:latin typeface="Corbel" pitchFamily="34" charset="0"/>
              </a:rPr>
              <a:t>Le réveillon commence à 22 heures ou après la messe. Toute la famille se réunit autour de la table. Le menu traditionnel: la dinde aux marrons, la bûche de Noël, le champagne</a:t>
            </a:r>
            <a:r>
              <a:rPr lang="ru-RU">
                <a:latin typeface="Corbel" pitchFamily="34" charset="0"/>
              </a:rPr>
              <a:t>.</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152400"/>
            <a:ext cx="8242300" cy="1262063"/>
          </a:xfrm>
        </p:spPr>
      </p:pic>
      <p:pic>
        <p:nvPicPr>
          <p:cNvPr id="4" name="Picture 3"/>
          <p:cNvPicPr>
            <a:picLocks noGrp="1" noChangeAspect="1"/>
          </p:cNvPicPr>
          <p:nvPr>
            <p:ph idx="1"/>
          </p:nvPr>
        </p:nvPicPr>
        <p:blipFill>
          <a:blip r:embed="rId3"/>
          <a:srcRect/>
          <a:stretch>
            <a:fillRect/>
          </a:stretch>
        </p:blipFill>
        <p:spPr>
          <a:xfrm>
            <a:off x="1476375" y="1700213"/>
            <a:ext cx="6348413" cy="4229100"/>
          </a:xfr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152400"/>
            <a:ext cx="8242300" cy="1262063"/>
          </a:xfrm>
        </p:spPr>
      </p:pic>
      <p:pic>
        <p:nvPicPr>
          <p:cNvPr id="4" name="Picture 12"/>
          <p:cNvPicPr>
            <a:picLocks noGrp="1" noChangeAspect="1" noChangeArrowheads="1"/>
          </p:cNvPicPr>
          <p:nvPr>
            <p:ph idx="1"/>
          </p:nvPr>
        </p:nvPicPr>
        <p:blipFill>
          <a:blip r:embed="rId3"/>
          <a:srcRect/>
          <a:stretch>
            <a:fillRect/>
          </a:stretch>
        </p:blipFill>
        <p:spPr>
          <a:xfrm>
            <a:off x="1252538" y="1989138"/>
            <a:ext cx="7165975" cy="3240087"/>
          </a:xfrm>
        </p:spPr>
      </p:pic>
      <p:sp>
        <p:nvSpPr>
          <p:cNvPr id="19459" name="Прямоугольник 2"/>
          <p:cNvSpPr>
            <a:spLocks noChangeArrowheads="1"/>
          </p:cNvSpPr>
          <p:nvPr/>
        </p:nvSpPr>
        <p:spPr bwMode="auto">
          <a:xfrm>
            <a:off x="1547813" y="5445125"/>
            <a:ext cx="6553200" cy="1200150"/>
          </a:xfrm>
          <a:prstGeom prst="rect">
            <a:avLst/>
          </a:prstGeom>
          <a:noFill/>
          <a:ln w="9525">
            <a:noFill/>
            <a:miter lim="800000"/>
            <a:headEnd/>
            <a:tailEnd/>
          </a:ln>
        </p:spPr>
        <p:txBody>
          <a:bodyPr>
            <a:spAutoFit/>
          </a:bodyPr>
          <a:lstStyle/>
          <a:p>
            <a:pPr>
              <a:tabLst>
                <a:tab pos="457200" algn="l"/>
              </a:tabLst>
            </a:pPr>
            <a:r>
              <a:rPr lang="en-US">
                <a:latin typeface="Times New Roman" pitchFamily="18" charset="0"/>
                <a:cs typeface="Times New Roman" pitchFamily="18" charset="0"/>
              </a:rPr>
              <a:t>Pour les enfants c’est une fête très joyeuse. Le soir, ils placent leurs souliers près des cheminées. D’après la tradition, le Père Noël apporte des cadeaux par la cheminée.</a:t>
            </a:r>
            <a:endParaRPr lang="ru-RU">
              <a:latin typeface="Times New Roman" pitchFamily="18" charset="0"/>
              <a:cs typeface="Times New Roman" pitchFamily="18" charset="0"/>
            </a:endParaRPr>
          </a:p>
          <a:p>
            <a:pPr>
              <a:tabLst>
                <a:tab pos="457200" algn="l"/>
              </a:tabLst>
            </a:pPr>
            <a:r>
              <a:rPr lang="en-US">
                <a:latin typeface="Times New Roman" pitchFamily="18" charset="0"/>
                <a:cs typeface="Times New Roman" pitchFamily="18" charset="0"/>
              </a:rPr>
              <a:t> </a:t>
            </a:r>
            <a:endParaRPr lang="ru-RU">
              <a:latin typeface="Times New Roman" pitchFamily="18" charset="0"/>
              <a:cs typeface="Times New Roman" pitchFamily="18"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7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1"/>
          <p:cNvPicPr>
            <a:picLocks noGrp="1" noChangeArrowheads="1"/>
          </p:cNvPicPr>
          <p:nvPr>
            <p:ph type="title"/>
          </p:nvPr>
        </p:nvPicPr>
        <p:blipFill>
          <a:blip r:embed="rId2"/>
          <a:srcRect/>
          <a:stretch>
            <a:fillRect/>
          </a:stretch>
        </p:blipFill>
        <p:spPr bwMode="auto">
          <a:xfrm>
            <a:off x="450850" y="152400"/>
            <a:ext cx="8242300" cy="1262063"/>
          </a:xfrm>
        </p:spPr>
      </p:pic>
      <p:pic>
        <p:nvPicPr>
          <p:cNvPr id="4" name="Picture 9"/>
          <p:cNvPicPr>
            <a:picLocks noGrp="1" noChangeAspect="1" noChangeArrowheads="1"/>
          </p:cNvPicPr>
          <p:nvPr>
            <p:ph idx="1"/>
          </p:nvPr>
        </p:nvPicPr>
        <p:blipFill>
          <a:blip r:embed="rId3"/>
          <a:srcRect/>
          <a:stretch>
            <a:fillRect/>
          </a:stretch>
        </p:blipFill>
        <p:spPr>
          <a:xfrm>
            <a:off x="1476375" y="1844675"/>
            <a:ext cx="6035675" cy="4102100"/>
          </a:xfr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ppt_x</p:attrName>
                                        </p:attrNameLst>
                                      </p:cBhvr>
                                      <p:tavLst>
                                        <p:tav tm="0">
                                          <p:val>
                                            <p:strVal val="#ppt_x"/>
                                          </p:val>
                                        </p:tav>
                                        <p:tav tm="100000">
                                          <p:val>
                                            <p:strVal val="#ppt_x"/>
                                          </p:val>
                                        </p:tav>
                                      </p:tavLst>
                                    </p:anim>
                                    <p:anim calcmode="lin" valueType="num">
                                      <p:cBhvr>
                                        <p:cTn id="16" dur="2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Override1.xml><?xml version="1.0" encoding="utf-8"?>
<a:themeOverride xmlns:a="http://schemas.openxmlformats.org/drawingml/2006/main">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96</TotalTime>
  <Words>145</Words>
  <Application>Microsoft Office PowerPoint</Application>
  <PresentationFormat>Экран (4:3)</PresentationFormat>
  <Paragraphs>6</Paragraphs>
  <Slides>8</Slides>
  <Notes>0</Notes>
  <HiddenSlides>0</HiddenSlides>
  <MMClips>0</MMClips>
  <ScaleCrop>false</ScaleCrop>
  <HeadingPairs>
    <vt:vector size="6" baseType="variant">
      <vt:variant>
        <vt:lpstr>Использованные шрифты</vt:lpstr>
      </vt:variant>
      <vt:variant>
        <vt:i4>8</vt:i4>
      </vt:variant>
      <vt:variant>
        <vt:lpstr>Шаблон оформления</vt:lpstr>
      </vt:variant>
      <vt:variant>
        <vt:i4>7</vt:i4>
      </vt:variant>
      <vt:variant>
        <vt:lpstr>Заголовки слайдов</vt:lpstr>
      </vt:variant>
      <vt:variant>
        <vt:i4>8</vt:i4>
      </vt:variant>
    </vt:vector>
  </HeadingPairs>
  <TitlesOfParts>
    <vt:vector size="23" baseType="lpstr">
      <vt:lpstr>Corbel</vt:lpstr>
      <vt:lpstr>Arial</vt:lpstr>
      <vt:lpstr>Wingdings 2</vt:lpstr>
      <vt:lpstr>Wingdings</vt:lpstr>
      <vt:lpstr>Wingdings 3</vt:lpstr>
      <vt:lpstr>Calibri</vt:lpstr>
      <vt:lpstr>Trebuchet MS</vt:lpstr>
      <vt:lpstr>Times New Roman</vt:lpstr>
      <vt:lpstr>Модульная</vt:lpstr>
      <vt:lpstr>Модульная</vt:lpstr>
      <vt:lpstr>Модульная</vt:lpstr>
      <vt:lpstr>Модульная</vt:lpstr>
      <vt:lpstr>Модульная</vt:lpstr>
      <vt:lpstr>Модульная</vt:lpstr>
      <vt:lpstr>Модульная</vt:lpstr>
      <vt:lpstr>Слайд 1</vt:lpstr>
      <vt:lpstr>Слайд 2</vt:lpstr>
      <vt:lpstr>Слайд 3</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NOËL EN FRANCE</dc:title>
  <dc:creator>VAIO</dc:creator>
  <cp:lastModifiedBy>ольга</cp:lastModifiedBy>
  <cp:revision>17</cp:revision>
  <dcterms:created xsi:type="dcterms:W3CDTF">2010-12-13T12:45:27Z</dcterms:created>
  <dcterms:modified xsi:type="dcterms:W3CDTF">2012-01-11T15:54:08Z</dcterms:modified>
</cp:coreProperties>
</file>