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5" r:id="rId2"/>
    <p:sldId id="272" r:id="rId3"/>
    <p:sldId id="257" r:id="rId4"/>
    <p:sldId id="258" r:id="rId5"/>
    <p:sldId id="263" r:id="rId6"/>
    <p:sldId id="268" r:id="rId7"/>
    <p:sldId id="265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A55E59-DD52-4055-8E49-5DA1EE1759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680B2-A3DE-40A2-9E2E-52DEFAD7E3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48B6E-9D51-4222-8C46-1995A475C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470A37-A05D-4D4C-92AA-ECEC8F3A7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5FFFE5-4582-48E2-AAA0-0A10B8E7ED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FE77F-E869-4404-A165-895451C3D3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E4FB9-3A7C-414B-9EFA-A4E042289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79674-7D61-4C92-B4E0-5A58A8AA5C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7480-0977-43E4-9FC3-2CF8042FD9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2188-9E2C-4650-8824-5712196980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8FA3-AC1C-409D-B93B-A1BF321277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ED162-EB8D-42EE-BA20-E33F8F81C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901D7-4290-416A-9A78-15AEA71B4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6CD829F4-CB10-4224-AEB7-8FB16502103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/>
              <a:t>МОУ СОШ №3 г.Можайска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530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Презентация к уроку по теме «Гидросфера. Мировой круговорот воды в природе».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716463" y="4076700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pitchFamily="34" charset="0"/>
              </a:rPr>
              <a:t>Составлена учителем географии </a:t>
            </a:r>
          </a:p>
          <a:p>
            <a:r>
              <a:rPr lang="ru-RU">
                <a:latin typeface="Arial" pitchFamily="34" charset="0"/>
              </a:rPr>
              <a:t>Шипиковой И.Н.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611188" y="404813"/>
            <a:ext cx="7920037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483" name="Picture 4" descr="nature_48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773238"/>
            <a:ext cx="8318500" cy="46085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075613" cy="904875"/>
          </a:xfrm>
        </p:spPr>
        <p:txBody>
          <a:bodyPr/>
          <a:lstStyle/>
          <a:p>
            <a:r>
              <a:rPr lang="ru-RU" sz="3200"/>
              <a:t>Тема урока    Гидросфера. Мировой круговорот воды в природе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600"/>
              <a:t>Загадки о воде</a:t>
            </a:r>
          </a:p>
        </p:txBody>
      </p:sp>
      <p:pic>
        <p:nvPicPr>
          <p:cNvPr id="3076" name="Picture 4" descr="вар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>
          <a:xfrm>
            <a:off x="250825" y="1196975"/>
            <a:ext cx="4321175" cy="4968875"/>
          </a:xfrm>
          <a:noFill/>
          <a:ln/>
        </p:spPr>
      </p:pic>
      <p:sp>
        <p:nvSpPr>
          <p:cNvPr id="307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b="1"/>
              <a:t>  </a:t>
            </a:r>
            <a:r>
              <a:rPr lang="ru-RU" sz="1600" b="1"/>
              <a:t>В морях и реках обитает,</a:t>
            </a:r>
          </a:p>
          <a:p>
            <a:pPr>
              <a:buFontTx/>
              <a:buNone/>
            </a:pPr>
            <a:r>
              <a:rPr lang="ru-RU" sz="1600" b="1"/>
              <a:t>         Но часто по небу летает</a:t>
            </a:r>
          </a:p>
          <a:p>
            <a:pPr>
              <a:buFontTx/>
              <a:buNone/>
            </a:pPr>
            <a:r>
              <a:rPr lang="ru-RU" sz="1600" b="1"/>
              <a:t>         А как наскучит ей летать, </a:t>
            </a:r>
          </a:p>
          <a:p>
            <a:pPr>
              <a:buFontTx/>
              <a:buNone/>
            </a:pPr>
            <a:r>
              <a:rPr lang="ru-RU" sz="1600" b="1"/>
              <a:t>         На землю капает опять.</a:t>
            </a:r>
            <a:endParaRPr lang="en-US" sz="1600" b="1"/>
          </a:p>
          <a:p>
            <a:pPr>
              <a:buFontTx/>
              <a:buNone/>
            </a:pPr>
            <a:endParaRPr lang="ru-RU" sz="1600" b="1"/>
          </a:p>
          <a:p>
            <a:r>
              <a:rPr lang="en-US" sz="1600" b="1"/>
              <a:t>  </a:t>
            </a:r>
            <a:r>
              <a:rPr lang="ru-RU" sz="1600" b="1"/>
              <a:t>Течет, течет – не вытечет,</a:t>
            </a:r>
          </a:p>
          <a:p>
            <a:pPr>
              <a:buFontTx/>
              <a:buNone/>
            </a:pPr>
            <a:r>
              <a:rPr lang="en-US" sz="1600" b="1"/>
              <a:t>    </a:t>
            </a:r>
            <a:r>
              <a:rPr lang="ru-RU" sz="1600" b="1"/>
              <a:t>   </a:t>
            </a:r>
            <a:r>
              <a:rPr lang="en-US" sz="1600" b="1"/>
              <a:t>  </a:t>
            </a:r>
            <a:r>
              <a:rPr lang="ru-RU" sz="1600" b="1"/>
              <a:t>Бежит, бежит – не</a:t>
            </a:r>
            <a:r>
              <a:rPr lang="en-US" sz="1600" b="1"/>
              <a:t> </a:t>
            </a:r>
            <a:r>
              <a:rPr lang="ru-RU" sz="1600" b="1"/>
              <a:t>выбежит.</a:t>
            </a:r>
          </a:p>
          <a:p>
            <a:endParaRPr lang="ru-RU" sz="1600" b="1"/>
          </a:p>
          <a:p>
            <a:pPr>
              <a:buFontTx/>
              <a:buNone/>
            </a:pPr>
            <a:endParaRPr lang="en-US" sz="1600" b="1"/>
          </a:p>
          <a:p>
            <a:pPr>
              <a:buFontTx/>
              <a:buNone/>
            </a:pPr>
            <a:endParaRPr lang="en-US" sz="1600" b="1"/>
          </a:p>
          <a:p>
            <a:r>
              <a:rPr lang="en-US" sz="1600" b="1"/>
              <a:t>  </a:t>
            </a:r>
            <a:r>
              <a:rPr lang="ru-RU" sz="1600" b="1"/>
              <a:t>Очень добродушная,</a:t>
            </a:r>
          </a:p>
          <a:p>
            <a:pPr>
              <a:buFontTx/>
              <a:buNone/>
            </a:pPr>
            <a:r>
              <a:rPr lang="en-US" sz="1600" b="1"/>
              <a:t>    </a:t>
            </a:r>
            <a:r>
              <a:rPr lang="ru-RU" sz="1600" b="1"/>
              <a:t>    </a:t>
            </a:r>
            <a:r>
              <a:rPr lang="en-US" sz="1600" b="1"/>
              <a:t> </a:t>
            </a:r>
            <a:r>
              <a:rPr lang="ru-RU" sz="1600" b="1"/>
              <a:t>Я мягкая, послушная,</a:t>
            </a:r>
          </a:p>
          <a:p>
            <a:pPr>
              <a:buFontTx/>
              <a:buNone/>
            </a:pPr>
            <a:r>
              <a:rPr lang="en-US" sz="1600" b="1"/>
              <a:t>    </a:t>
            </a:r>
            <a:r>
              <a:rPr lang="ru-RU" sz="1600" b="1"/>
              <a:t>    </a:t>
            </a:r>
            <a:r>
              <a:rPr lang="en-US" sz="1600" b="1"/>
              <a:t> </a:t>
            </a:r>
            <a:r>
              <a:rPr lang="ru-RU" sz="1600" b="1"/>
              <a:t>Но когда я захочу,</a:t>
            </a:r>
          </a:p>
          <a:p>
            <a:pPr>
              <a:buFontTx/>
              <a:buNone/>
            </a:pPr>
            <a:r>
              <a:rPr lang="en-US" sz="1600" b="1"/>
              <a:t>      </a:t>
            </a:r>
            <a:r>
              <a:rPr lang="ru-RU" sz="1600" b="1"/>
              <a:t>   Даже камень источу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D:\Documents and Settings\Николай\Рабочий стол\картинки\Priroda\водопад2.JPG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341438"/>
            <a:ext cx="4038600" cy="4824412"/>
          </a:xfrm>
          <a:noFill/>
          <a:ln/>
        </p:spPr>
      </p:pic>
      <p:sp>
        <p:nvSpPr>
          <p:cNvPr id="51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r>
              <a:rPr lang="ru-RU" sz="1600" b="1"/>
              <a:t>Много снегу – много хлеба, много воды – много </a:t>
            </a:r>
            <a:r>
              <a:rPr lang="en-US" sz="1600" b="1"/>
              <a:t>     </a:t>
            </a:r>
            <a:r>
              <a:rPr lang="ru-RU" sz="1600" b="1"/>
              <a:t>травы.</a:t>
            </a:r>
          </a:p>
          <a:p>
            <a:endParaRPr lang="ru-RU" sz="1600" b="1"/>
          </a:p>
          <a:p>
            <a:r>
              <a:rPr lang="ru-RU" sz="1600" b="1"/>
              <a:t>Дождь – кормилец.</a:t>
            </a:r>
          </a:p>
          <a:p>
            <a:endParaRPr lang="ru-RU" sz="1600" b="1"/>
          </a:p>
          <a:p>
            <a:r>
              <a:rPr lang="ru-RU" sz="1600" b="1"/>
              <a:t>Что в воду упало, то пропало.</a:t>
            </a:r>
          </a:p>
          <a:p>
            <a:endParaRPr lang="ru-RU" sz="1600" b="1"/>
          </a:p>
          <a:p>
            <a:r>
              <a:rPr lang="ru-RU" sz="1600" b="1"/>
              <a:t>Правда в огне не горит, в воде не тонет.</a:t>
            </a:r>
          </a:p>
          <a:p>
            <a:endParaRPr lang="ru-RU" sz="1600" b="1"/>
          </a:p>
          <a:p>
            <a:r>
              <a:rPr lang="ru-RU" sz="1600" b="1"/>
              <a:t>Где вода, там и жизнь</a:t>
            </a:r>
          </a:p>
          <a:p>
            <a:endParaRPr lang="ru-RU" sz="1600" b="1"/>
          </a:p>
          <a:p>
            <a:r>
              <a:rPr lang="ru-RU" sz="1600" b="1"/>
              <a:t>Земля умирает, если ушла жизнь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47660" y="398567"/>
            <a:ext cx="4214599" cy="48787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поговорки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698750" y="2133600"/>
            <a:ext cx="3600450" cy="914400"/>
            <a:chOff x="1700" y="1344"/>
            <a:chExt cx="2268" cy="576"/>
          </a:xfrm>
        </p:grpSpPr>
        <p:sp>
          <p:nvSpPr>
            <p:cNvPr id="11267" name="AutoShape 36"/>
            <p:cNvSpPr>
              <a:spLocks noChangeArrowheads="1"/>
            </p:cNvSpPr>
            <p:nvPr/>
          </p:nvSpPr>
          <p:spPr bwMode="auto">
            <a:xfrm>
              <a:off x="1700" y="1344"/>
              <a:ext cx="2268" cy="5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268" name="Rectangle 29"/>
            <p:cNvSpPr>
              <a:spLocks noChangeArrowheads="1"/>
            </p:cNvSpPr>
            <p:nvPr/>
          </p:nvSpPr>
          <p:spPr bwMode="auto">
            <a:xfrm>
              <a:off x="1837" y="1389"/>
              <a:ext cx="19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FFFF99"/>
                  </a:solidFill>
                </a:rPr>
                <a:t>Гидросфера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825" y="3068638"/>
            <a:ext cx="8569325" cy="3435350"/>
            <a:chOff x="158" y="1933"/>
            <a:chExt cx="5398" cy="2164"/>
          </a:xfrm>
        </p:grpSpPr>
        <p:sp>
          <p:nvSpPr>
            <p:cNvPr id="11270" name="Line 28"/>
            <p:cNvSpPr>
              <a:spLocks noChangeShapeType="1"/>
            </p:cNvSpPr>
            <p:nvPr/>
          </p:nvSpPr>
          <p:spPr bwMode="auto">
            <a:xfrm>
              <a:off x="3741" y="1934"/>
              <a:ext cx="953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AutoShape 37"/>
            <p:cNvSpPr>
              <a:spLocks noChangeArrowheads="1"/>
            </p:cNvSpPr>
            <p:nvPr/>
          </p:nvSpPr>
          <p:spPr bwMode="auto">
            <a:xfrm>
              <a:off x="3741" y="3476"/>
              <a:ext cx="1815" cy="5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272" name="AutoShape 39"/>
            <p:cNvSpPr>
              <a:spLocks noChangeArrowheads="1"/>
            </p:cNvSpPr>
            <p:nvPr/>
          </p:nvSpPr>
          <p:spPr bwMode="auto">
            <a:xfrm>
              <a:off x="2018" y="2659"/>
              <a:ext cx="1815" cy="5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273" name="Line 27"/>
            <p:cNvSpPr>
              <a:spLocks noChangeShapeType="1"/>
            </p:cNvSpPr>
            <p:nvPr/>
          </p:nvSpPr>
          <p:spPr bwMode="auto">
            <a:xfrm flipH="1">
              <a:off x="1020" y="1933"/>
              <a:ext cx="90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AutoShape 38"/>
            <p:cNvSpPr>
              <a:spLocks noChangeArrowheads="1"/>
            </p:cNvSpPr>
            <p:nvPr/>
          </p:nvSpPr>
          <p:spPr bwMode="auto">
            <a:xfrm>
              <a:off x="158" y="3521"/>
              <a:ext cx="1815" cy="5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9" name="Rectangle 33"/>
            <p:cNvSpPr>
              <a:spLocks noChangeArrowheads="1"/>
            </p:cNvSpPr>
            <p:nvPr/>
          </p:nvSpPr>
          <p:spPr bwMode="auto">
            <a:xfrm>
              <a:off x="657" y="3657"/>
              <a:ext cx="1075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Воды суши</a:t>
              </a:r>
            </a:p>
          </p:txBody>
        </p:sp>
        <p:sp>
          <p:nvSpPr>
            <p:cNvPr id="7180" name="Rectangle 32"/>
            <p:cNvSpPr>
              <a:spLocks noChangeArrowheads="1"/>
            </p:cNvSpPr>
            <p:nvPr/>
          </p:nvSpPr>
          <p:spPr bwMode="auto">
            <a:xfrm>
              <a:off x="2199" y="2796"/>
              <a:ext cx="1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Мировой океан</a:t>
              </a:r>
            </a:p>
          </p:txBody>
        </p:sp>
        <p:sp>
          <p:nvSpPr>
            <p:cNvPr id="7181" name="Rectangle 34"/>
            <p:cNvSpPr>
              <a:spLocks noChangeArrowheads="1"/>
            </p:cNvSpPr>
            <p:nvPr/>
          </p:nvSpPr>
          <p:spPr bwMode="auto">
            <a:xfrm>
              <a:off x="3741" y="3567"/>
              <a:ext cx="18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/>
                <a:t> </a:t>
              </a:r>
              <a:r>
                <a:rPr lang="ru-RU" sz="24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Вода в атмосфере</a:t>
              </a:r>
            </a:p>
          </p:txBody>
        </p:sp>
        <p:sp>
          <p:nvSpPr>
            <p:cNvPr id="11278" name="Line 40"/>
            <p:cNvSpPr>
              <a:spLocks noChangeShapeType="1"/>
            </p:cNvSpPr>
            <p:nvPr/>
          </p:nvSpPr>
          <p:spPr bwMode="auto">
            <a:xfrm>
              <a:off x="2879" y="1934"/>
              <a:ext cx="0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1547813" y="404813"/>
            <a:ext cx="616267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Гидросфера –</a:t>
            </a:r>
            <a:br>
              <a:rPr lang="ru-RU" sz="3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это водная оболочка Земли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g0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15888"/>
            <a:ext cx="8569325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95288" y="798513"/>
            <a:ext cx="4103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2000">
              <a:latin typeface="Arial" pitchFamily="34" charset="0"/>
            </a:endParaRPr>
          </a:p>
          <a:p>
            <a:pPr algn="just"/>
            <a:endParaRPr lang="ru-RU" sz="2000">
              <a:latin typeface="Arial" pitchFamily="34" charset="0"/>
            </a:endParaRPr>
          </a:p>
          <a:p>
            <a:pPr algn="just"/>
            <a:r>
              <a:rPr lang="ru-RU" sz="2000">
                <a:latin typeface="Arial" pitchFamily="34" charset="0"/>
              </a:rPr>
              <a:t> </a:t>
            </a:r>
          </a:p>
        </p:txBody>
      </p:sp>
      <p:pic>
        <p:nvPicPr>
          <p:cNvPr id="13317" name="Picture 5" descr="2ad1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349500"/>
            <a:ext cx="8424862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27088" y="476250"/>
            <a:ext cx="424815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3333CC"/>
                </a:solidFill>
              </a:rPr>
              <a:t>Вода в гидросфере подвижна.</a:t>
            </a:r>
          </a:p>
          <a:p>
            <a:r>
              <a:rPr lang="ru-RU" sz="2000">
                <a:solidFill>
                  <a:srgbClr val="3333CC"/>
                </a:solidFill>
              </a:rPr>
              <a:t>То жидкость она, то лед</a:t>
            </a:r>
          </a:p>
          <a:p>
            <a:r>
              <a:rPr lang="ru-RU" sz="2000">
                <a:solidFill>
                  <a:srgbClr val="3333CC"/>
                </a:solidFill>
              </a:rPr>
              <a:t>Может в пар она превратиться</a:t>
            </a:r>
          </a:p>
          <a:p>
            <a:r>
              <a:rPr lang="ru-RU" sz="2000">
                <a:solidFill>
                  <a:srgbClr val="3333CC"/>
                </a:solidFill>
              </a:rPr>
              <a:t>Так что же такое круговорот?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4932363" y="379413"/>
            <a:ext cx="37480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CC"/>
                </a:solidFill>
              </a:rPr>
              <a:t>Какой бывает круговорот?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5292725" y="981075"/>
            <a:ext cx="3092450" cy="1190625"/>
            <a:chOff x="3288" y="391"/>
            <a:chExt cx="1948" cy="750"/>
          </a:xfrm>
        </p:grpSpPr>
        <p:sp>
          <p:nvSpPr>
            <p:cNvPr id="13319" name="Rectangle 49"/>
            <p:cNvSpPr>
              <a:spLocks noChangeArrowheads="1"/>
            </p:cNvSpPr>
            <p:nvPr/>
          </p:nvSpPr>
          <p:spPr bwMode="auto">
            <a:xfrm>
              <a:off x="3288" y="391"/>
              <a:ext cx="1948" cy="7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CC00CC"/>
                  </a:solidFill>
                </a:rPr>
                <a:t>Круговорот воды </a:t>
              </a:r>
            </a:p>
            <a:p>
              <a:endParaRPr lang="ru-RU">
                <a:solidFill>
                  <a:srgbClr val="CC00CC"/>
                </a:solidFill>
              </a:endParaRPr>
            </a:p>
            <a:p>
              <a:endParaRPr lang="ru-RU">
                <a:solidFill>
                  <a:srgbClr val="CC00CC"/>
                </a:solidFill>
              </a:endParaRPr>
            </a:p>
            <a:p>
              <a:r>
                <a:rPr lang="ru-RU">
                  <a:solidFill>
                    <a:srgbClr val="CC00CC"/>
                  </a:solidFill>
                </a:rPr>
                <a:t>большой                 малый</a:t>
              </a:r>
            </a:p>
          </p:txBody>
        </p:sp>
        <p:sp>
          <p:nvSpPr>
            <p:cNvPr id="13320" name="Line 50"/>
            <p:cNvSpPr>
              <a:spLocks noChangeShapeType="1"/>
            </p:cNvSpPr>
            <p:nvPr/>
          </p:nvSpPr>
          <p:spPr bwMode="auto">
            <a:xfrm flipH="1">
              <a:off x="3606" y="618"/>
              <a:ext cx="5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21" name="Line 51"/>
            <p:cNvSpPr>
              <a:spLocks noChangeShapeType="1"/>
            </p:cNvSpPr>
            <p:nvPr/>
          </p:nvSpPr>
          <p:spPr bwMode="auto">
            <a:xfrm>
              <a:off x="4332" y="618"/>
              <a:ext cx="59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8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9" grpId="0"/>
      <p:bldP spid="13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Игра «вода не вода»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Лужа, снег, река, водопад, волна, роса, ручей,</a:t>
            </a:r>
          </a:p>
          <a:p>
            <a:r>
              <a:rPr lang="ru-RU"/>
              <a:t>радуга, корабль, водопровод, рыба, катер, спасательный круг, утка, зонт,</a:t>
            </a:r>
          </a:p>
          <a:p>
            <a:r>
              <a:rPr lang="ru-RU"/>
              <a:t>ветер, камень, дверь, шапочка, тумбочка, линейка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Параграф 23, вопросы 1,2,3,5 –устно, подобрать стихи о воде.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308</TotalTime>
  <Words>252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Tahoma</vt:lpstr>
      <vt:lpstr>Wingdings</vt:lpstr>
      <vt:lpstr>Times New Roman</vt:lpstr>
      <vt:lpstr>Океан</vt:lpstr>
      <vt:lpstr>МОУ СОШ №3 г.Можайска</vt:lpstr>
      <vt:lpstr>Тема урока    Гидросфера. Мировой круговорот воды в природе </vt:lpstr>
      <vt:lpstr>Загадки о воде</vt:lpstr>
      <vt:lpstr>Слайд 4</vt:lpstr>
      <vt:lpstr>Слайд 5</vt:lpstr>
      <vt:lpstr>Слайд 6</vt:lpstr>
      <vt:lpstr>Слайд 7</vt:lpstr>
      <vt:lpstr>Игра «вода не вода» </vt:lpstr>
      <vt:lpstr>Домашнее задание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Дарёна</cp:lastModifiedBy>
  <cp:revision>9</cp:revision>
  <dcterms:created xsi:type="dcterms:W3CDTF">2011-11-02T15:38:25Z</dcterms:created>
  <dcterms:modified xsi:type="dcterms:W3CDTF">2012-03-28T20:11:07Z</dcterms:modified>
</cp:coreProperties>
</file>