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6400800" cy="286607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Тема урока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«Числа от 1 до 10. Закрепление».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714412" y="7643842"/>
            <a:ext cx="7772400" cy="426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2910" y="0"/>
            <a:ext cx="7772400" cy="612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МОУ «Гимназия №1 г.Волоколамска»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 rot="10800000" flipV="1">
            <a:off x="4786314" y="4929198"/>
            <a:ext cx="3888432" cy="114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Учитель начальных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Бушуева Л.А.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93792" y="6165304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2011 г.</a:t>
            </a:r>
          </a:p>
        </p:txBody>
      </p:sp>
    </p:spTree>
    <p:extLst>
      <p:ext uri="{BB962C8B-B14F-4D97-AF65-F5344CB8AC3E}">
        <p14:creationId xmlns:p14="http://schemas.microsoft.com/office/powerpoint/2010/main" xmlns="" val="1876580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lum bright="-100000" contrast="-10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1785926"/>
            <a:ext cx="60486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2699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.WORK\Рабочий стол\презентация 2\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0" y="1556792"/>
            <a:ext cx="387535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29256" y="285728"/>
            <a:ext cx="1500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3+2=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285728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071546"/>
            <a:ext cx="13131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5-1=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857364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5+1=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571744"/>
            <a:ext cx="13131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9-5=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3286124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2+1=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071942"/>
            <a:ext cx="13131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4-2=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478632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6+1=</a:t>
            </a:r>
            <a:endParaRPr lang="ru-RU" sz="48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58016" y="1071546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185736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6</a:t>
            </a:r>
            <a:endParaRPr lang="ru-RU" sz="4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29454" y="257174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3286124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29454" y="4071942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4786322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7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16948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9355967"/>
              </p:ext>
            </p:extLst>
          </p:nvPr>
        </p:nvGraphicFramePr>
        <p:xfrm>
          <a:off x="428596" y="2000240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6636198"/>
              </p:ext>
            </p:extLst>
          </p:nvPr>
        </p:nvGraphicFramePr>
        <p:xfrm>
          <a:off x="1571604" y="2000240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62960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2332868"/>
              </p:ext>
            </p:extLst>
          </p:nvPr>
        </p:nvGraphicFramePr>
        <p:xfrm>
          <a:off x="4143372" y="2000240"/>
          <a:ext cx="8157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2288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3640240"/>
              </p:ext>
            </p:extLst>
          </p:nvPr>
        </p:nvGraphicFramePr>
        <p:xfrm>
          <a:off x="5357818" y="2000240"/>
          <a:ext cx="81803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32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5072379"/>
              </p:ext>
            </p:extLst>
          </p:nvPr>
        </p:nvGraphicFramePr>
        <p:xfrm>
          <a:off x="6643702" y="1928802"/>
          <a:ext cx="8157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741599"/>
              </p:ext>
            </p:extLst>
          </p:nvPr>
        </p:nvGraphicFramePr>
        <p:xfrm>
          <a:off x="7715272" y="1928802"/>
          <a:ext cx="74374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9911585"/>
              </p:ext>
            </p:extLst>
          </p:nvPr>
        </p:nvGraphicFramePr>
        <p:xfrm>
          <a:off x="2857488" y="2000240"/>
          <a:ext cx="8157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402027"/>
              </p:ext>
            </p:extLst>
          </p:nvPr>
        </p:nvGraphicFramePr>
        <p:xfrm>
          <a:off x="1357290" y="3714752"/>
          <a:ext cx="60960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ц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ы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д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2000240"/>
          <a:ext cx="785818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71604" y="2000240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488" y="2000240"/>
          <a:ext cx="785818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43372" y="2000240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715272" y="1928802"/>
          <a:ext cx="714380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err="1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643702" y="1928802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err="1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57818" y="2000240"/>
          <a:ext cx="78581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4678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Рисунки и фотография взяты с сайта</a:t>
            </a:r>
          </a:p>
          <a:p>
            <a:pPr>
              <a:buNone/>
            </a:pPr>
            <a:r>
              <a:rPr lang="en-US" sz="3200" b="1" dirty="0" smtClean="0"/>
              <a:t>http://images.yandex.ru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703773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00200"/>
          </a:xfrm>
        </p:spPr>
        <p:txBody>
          <a:bodyPr/>
          <a:lstStyle/>
          <a:p>
            <a:r>
              <a:rPr lang="ru-RU" dirty="0" smtClean="0"/>
              <a:t>Теремок «Смекалка».</a:t>
            </a:r>
            <a:endParaRPr lang="ru-RU" dirty="0"/>
          </a:p>
        </p:txBody>
      </p:sp>
      <p:pic>
        <p:nvPicPr>
          <p:cNvPr id="1026" name="Picture 2" descr="C:\Documents and Settings\Администратор.WORK\Рабочий стол\презентация 2\1306656730_210890005_1----2-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28794" y="1714488"/>
            <a:ext cx="533722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941340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.WORK\Рабочий стол\презентация 2\0005-009-Priskakala-ljagushka-kvakushk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30504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5010090"/>
              </p:ext>
            </p:extLst>
          </p:nvPr>
        </p:nvGraphicFramePr>
        <p:xfrm>
          <a:off x="3286116" y="2428868"/>
          <a:ext cx="554461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"/>
                <a:gridCol w="554461"/>
                <a:gridCol w="554461"/>
                <a:gridCol w="554461"/>
                <a:gridCol w="554461"/>
                <a:gridCol w="554461"/>
                <a:gridCol w="554461"/>
                <a:gridCol w="554461"/>
                <a:gridCol w="554461"/>
                <a:gridCol w="554461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733401"/>
              </p:ext>
            </p:extLst>
          </p:nvPr>
        </p:nvGraphicFramePr>
        <p:xfrm>
          <a:off x="3214678" y="3643314"/>
          <a:ext cx="561662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75"/>
                <a:gridCol w="802375"/>
                <a:gridCol w="802375"/>
                <a:gridCol w="802375"/>
                <a:gridCol w="802375"/>
                <a:gridCol w="802375"/>
                <a:gridCol w="8023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1473"/>
              </p:ext>
            </p:extLst>
          </p:nvPr>
        </p:nvGraphicFramePr>
        <p:xfrm>
          <a:off x="3214678" y="4714884"/>
          <a:ext cx="550072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2"/>
                <a:gridCol w="554462"/>
                <a:gridCol w="554462"/>
                <a:gridCol w="554462"/>
                <a:gridCol w="554462"/>
                <a:gridCol w="554462"/>
                <a:gridCol w="554462"/>
                <a:gridCol w="554462"/>
                <a:gridCol w="493526"/>
                <a:gridCol w="5715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9982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Администратор.WORK\Рабочий стол\презентация 2\3192cc5cb09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0173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Администратор.WORK\Рабочий стол\презентация 2\6a2cb7f9686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438824" cy="453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2194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29" y="6858000"/>
            <a:ext cx="8229600" cy="203306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58" y="364331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24" y="3571876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643314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3571876"/>
            <a:ext cx="938213" cy="938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3571876"/>
            <a:ext cx="938213" cy="938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2285984" y="357187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357686" y="357187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8001024" y="357187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72198" y="364331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299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596" y="3643314"/>
            <a:ext cx="9144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28794" y="3714752"/>
            <a:ext cx="914400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71868" y="3643314"/>
            <a:ext cx="914400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86380" y="364331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929454" y="3643314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Администратор.WORK\Рабочий стол\презентация 2\0008-016-Katitsja-kolobok-katitsja-a-navstrechu-emu-lis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37024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0988984"/>
              </p:ext>
            </p:extLst>
          </p:nvPr>
        </p:nvGraphicFramePr>
        <p:xfrm>
          <a:off x="5364088" y="2564904"/>
          <a:ext cx="206543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48"/>
                <a:gridCol w="1009484"/>
              </a:tblGrid>
              <a:tr h="80649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3</a:t>
                      </a:r>
                      <a:endParaRPr lang="ru-RU" sz="4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5</a:t>
                      </a:r>
                      <a:endParaRPr lang="ru-RU" sz="4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</a:t>
                      </a:r>
                      <a:endParaRPr lang="ru-RU" sz="4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2</a:t>
                      </a:r>
                      <a:endParaRPr lang="ru-RU" sz="4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5364088" y="1412776"/>
            <a:ext cx="2088232" cy="1152128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6</a:t>
            </a:r>
            <a:endParaRPr lang="ru-RU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388" y="2534603"/>
          <a:ext cx="1000132" cy="89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89439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8" y="5857892"/>
          <a:ext cx="100013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388" y="5072074"/>
          <a:ext cx="100013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57818" y="4214818"/>
          <a:ext cx="109534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4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57818" y="3357562"/>
          <a:ext cx="107157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4432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Администратор.WORK\Рабочий стол\презентация 2\0008-016-Katitsja-kolobok-katitsja-a-navstrechu-emu-lis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37024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5458499"/>
              </p:ext>
            </p:extLst>
          </p:nvPr>
        </p:nvGraphicFramePr>
        <p:xfrm>
          <a:off x="5357818" y="1428736"/>
          <a:ext cx="232792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60"/>
                <a:gridCol w="1163960"/>
              </a:tblGrid>
              <a:tr h="542377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4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2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3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7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5429256" y="500042"/>
            <a:ext cx="2232248" cy="914400"/>
          </a:xfrm>
          <a:prstGeom prst="triangle">
            <a:avLst>
              <a:gd name="adj" fmla="val 49389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8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00826" y="1428736"/>
          <a:ext cx="1143008" cy="7620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4300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57818" y="6072206"/>
          <a:ext cx="119061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57818" y="5286388"/>
          <a:ext cx="114300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500826" y="4500570"/>
          <a:ext cx="121444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357818" y="2214554"/>
          <a:ext cx="119061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500826" y="3714752"/>
          <a:ext cx="121444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500826" y="2928934"/>
          <a:ext cx="121444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270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Администратор.WORK\Рабочий стол\презентация 2\starik_i_vol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9" y="1628800"/>
            <a:ext cx="328099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663619" y="2708920"/>
            <a:ext cx="6120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84365" y="2708920"/>
            <a:ext cx="554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68301" y="2708920"/>
            <a:ext cx="6480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022344" y="2852936"/>
            <a:ext cx="16381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75687" y="3330572"/>
            <a:ext cx="550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Прямая соединительная линия 7168"/>
          <p:cNvCxnSpPr/>
          <p:nvPr/>
        </p:nvCxnSpPr>
        <p:spPr>
          <a:xfrm>
            <a:off x="5489890" y="3333591"/>
            <a:ext cx="4797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4" name="Прямая соединительная линия 7173"/>
          <p:cNvCxnSpPr/>
          <p:nvPr/>
        </p:nvCxnSpPr>
        <p:spPr>
          <a:xfrm>
            <a:off x="4668301" y="3333591"/>
            <a:ext cx="5283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Прямая соединительная линия 7177"/>
          <p:cNvCxnSpPr/>
          <p:nvPr/>
        </p:nvCxnSpPr>
        <p:spPr>
          <a:xfrm>
            <a:off x="4668301" y="285293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Прямая соединительная линия 7181"/>
          <p:cNvCxnSpPr/>
          <p:nvPr/>
        </p:nvCxnSpPr>
        <p:spPr>
          <a:xfrm>
            <a:off x="4354691" y="2275997"/>
            <a:ext cx="264175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5" name="Прямая соединительная линия 7184"/>
          <p:cNvCxnSpPr/>
          <p:nvPr/>
        </p:nvCxnSpPr>
        <p:spPr>
          <a:xfrm flipH="1">
            <a:off x="4758852" y="2203989"/>
            <a:ext cx="34724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9" name="Прямая соединительная линия 7188"/>
          <p:cNvCxnSpPr>
            <a:cxnSpLocks/>
          </p:cNvCxnSpPr>
          <p:nvPr/>
        </p:nvCxnSpPr>
        <p:spPr>
          <a:xfrm>
            <a:off x="7164292" y="2708920"/>
            <a:ext cx="123451" cy="3240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3" name="Прямая соединительная линия 7192"/>
          <p:cNvCxnSpPr/>
          <p:nvPr/>
        </p:nvCxnSpPr>
        <p:spPr>
          <a:xfrm>
            <a:off x="4308338" y="3032956"/>
            <a:ext cx="178440" cy="256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7" name="Прямая соединительная линия 7196"/>
          <p:cNvCxnSpPr/>
          <p:nvPr/>
        </p:nvCxnSpPr>
        <p:spPr>
          <a:xfrm flipV="1">
            <a:off x="4354691" y="2689386"/>
            <a:ext cx="249607" cy="1815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3" name="Прямая соединительная линия 7202"/>
          <p:cNvCxnSpPr/>
          <p:nvPr/>
        </p:nvCxnSpPr>
        <p:spPr>
          <a:xfrm>
            <a:off x="4815371" y="3551794"/>
            <a:ext cx="290727" cy="3092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6" name="Прямая соединительная линия 7205"/>
          <p:cNvCxnSpPr/>
          <p:nvPr/>
        </p:nvCxnSpPr>
        <p:spPr>
          <a:xfrm flipV="1">
            <a:off x="4348680" y="3479304"/>
            <a:ext cx="319621" cy="381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0" name="Прямая соединительная линия 7209"/>
          <p:cNvCxnSpPr/>
          <p:nvPr/>
        </p:nvCxnSpPr>
        <p:spPr>
          <a:xfrm flipH="1" flipV="1">
            <a:off x="7069396" y="3526160"/>
            <a:ext cx="239342" cy="516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3" name="Прямая соединительная линия 7212"/>
          <p:cNvCxnSpPr/>
          <p:nvPr/>
        </p:nvCxnSpPr>
        <p:spPr>
          <a:xfrm flipH="1">
            <a:off x="6551143" y="3585592"/>
            <a:ext cx="311808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2479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236</TotalTime>
  <Words>127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Исполнительная</vt:lpstr>
      <vt:lpstr>Slide 1</vt:lpstr>
      <vt:lpstr>Теремок «Смекалка».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«Гимназия №1 г.Волоколамска»</dc:title>
  <cp:lastModifiedBy>Virtual PC</cp:lastModifiedBy>
  <cp:revision>27</cp:revision>
  <dcterms:modified xsi:type="dcterms:W3CDTF">2012-01-14T17:26:28Z</dcterms:modified>
</cp:coreProperties>
</file>