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8841D-3A9D-45B9-9C04-16CC2E1BC12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E60D5E-3C66-49C8-9AC3-CEDD986D69BE}">
      <dgm:prSet phldrT="[Текст]" phldr="1"/>
      <dgm:spPr/>
      <dgm:t>
        <a:bodyPr/>
        <a:lstStyle/>
        <a:p>
          <a:endParaRPr lang="ru-RU" dirty="0"/>
        </a:p>
      </dgm:t>
    </dgm:pt>
    <dgm:pt modelId="{8157DF46-6FAE-4341-9321-FE3B3DBB5CB4}" type="parTrans" cxnId="{2D3C19DC-6D9D-43B2-989D-114A5BEDFD71}">
      <dgm:prSet/>
      <dgm:spPr/>
      <dgm:t>
        <a:bodyPr/>
        <a:lstStyle/>
        <a:p>
          <a:endParaRPr lang="ru-RU"/>
        </a:p>
      </dgm:t>
    </dgm:pt>
    <dgm:pt modelId="{A603B46B-6D53-4FFC-B5F2-FA289E52C738}" type="sibTrans" cxnId="{2D3C19DC-6D9D-43B2-989D-114A5BEDFD71}">
      <dgm:prSet/>
      <dgm:spPr/>
      <dgm:t>
        <a:bodyPr/>
        <a:lstStyle/>
        <a:p>
          <a:endParaRPr lang="ru-RU"/>
        </a:p>
      </dgm:t>
    </dgm:pt>
    <dgm:pt modelId="{54BC9C50-24A1-4B29-973B-8501BA2659EF}">
      <dgm:prSet phldrT="[Текст]" phldr="1"/>
      <dgm:spPr/>
      <dgm:t>
        <a:bodyPr/>
        <a:lstStyle/>
        <a:p>
          <a:endParaRPr lang="ru-RU"/>
        </a:p>
      </dgm:t>
    </dgm:pt>
    <dgm:pt modelId="{878102E0-479A-4519-A547-1BDD5978E11B}" type="parTrans" cxnId="{865F5E38-A0FC-48CE-AC41-BE808B048E68}">
      <dgm:prSet/>
      <dgm:spPr/>
      <dgm:t>
        <a:bodyPr/>
        <a:lstStyle/>
        <a:p>
          <a:endParaRPr lang="ru-RU"/>
        </a:p>
      </dgm:t>
    </dgm:pt>
    <dgm:pt modelId="{5D2A7074-DC5D-4F07-A2DC-6A516B0F7CB2}" type="sibTrans" cxnId="{865F5E38-A0FC-48CE-AC41-BE808B048E68}">
      <dgm:prSet/>
      <dgm:spPr/>
      <dgm:t>
        <a:bodyPr/>
        <a:lstStyle/>
        <a:p>
          <a:endParaRPr lang="ru-RU"/>
        </a:p>
      </dgm:t>
    </dgm:pt>
    <dgm:pt modelId="{4668A968-F293-4A6A-BD03-05068F1D99EC}">
      <dgm:prSet phldrT="[Текст]" phldr="1"/>
      <dgm:spPr/>
      <dgm:t>
        <a:bodyPr/>
        <a:lstStyle/>
        <a:p>
          <a:endParaRPr lang="ru-RU"/>
        </a:p>
      </dgm:t>
    </dgm:pt>
    <dgm:pt modelId="{E502E018-4F42-4EB4-975E-33E4F17490B8}" type="parTrans" cxnId="{DFC6006A-47B8-4E19-95A8-AAE17EA5FC77}">
      <dgm:prSet/>
      <dgm:spPr/>
      <dgm:t>
        <a:bodyPr/>
        <a:lstStyle/>
        <a:p>
          <a:endParaRPr lang="ru-RU"/>
        </a:p>
      </dgm:t>
    </dgm:pt>
    <dgm:pt modelId="{49BE6673-F55E-4744-8264-77C817008EEA}" type="sibTrans" cxnId="{DFC6006A-47B8-4E19-95A8-AAE17EA5FC77}">
      <dgm:prSet/>
      <dgm:spPr/>
      <dgm:t>
        <a:bodyPr/>
        <a:lstStyle/>
        <a:p>
          <a:endParaRPr lang="ru-RU"/>
        </a:p>
      </dgm:t>
    </dgm:pt>
    <dgm:pt modelId="{5EE6BC3C-E58B-41F0-8AD3-7A274F1D34FD}">
      <dgm:prSet phldrT="[Текст]" phldr="1"/>
      <dgm:spPr/>
      <dgm:t>
        <a:bodyPr/>
        <a:lstStyle/>
        <a:p>
          <a:endParaRPr lang="ru-RU"/>
        </a:p>
      </dgm:t>
    </dgm:pt>
    <dgm:pt modelId="{4EF57915-9E76-4E36-B1D0-9ABA7E67158C}" type="parTrans" cxnId="{5AED56A1-E029-45A5-BF2E-A3FFEC98D9C7}">
      <dgm:prSet/>
      <dgm:spPr/>
      <dgm:t>
        <a:bodyPr/>
        <a:lstStyle/>
        <a:p>
          <a:endParaRPr lang="ru-RU"/>
        </a:p>
      </dgm:t>
    </dgm:pt>
    <dgm:pt modelId="{7D7B144E-085D-427B-8FD1-D4E0ACCA7872}" type="sibTrans" cxnId="{5AED56A1-E029-45A5-BF2E-A3FFEC98D9C7}">
      <dgm:prSet/>
      <dgm:spPr/>
      <dgm:t>
        <a:bodyPr/>
        <a:lstStyle/>
        <a:p>
          <a:endParaRPr lang="ru-RU"/>
        </a:p>
      </dgm:t>
    </dgm:pt>
    <dgm:pt modelId="{60DD6CC5-4B78-48B7-94DA-2B5C66943F11}">
      <dgm:prSet phldrT="[Текст]" phldr="1"/>
      <dgm:spPr/>
      <dgm:t>
        <a:bodyPr/>
        <a:lstStyle/>
        <a:p>
          <a:endParaRPr lang="ru-RU"/>
        </a:p>
      </dgm:t>
    </dgm:pt>
    <dgm:pt modelId="{D4E49A8B-A7E8-4C6A-A36D-F3528C08024E}" type="parTrans" cxnId="{F8D348F2-3239-4FEA-A376-0CABC0CF829B}">
      <dgm:prSet/>
      <dgm:spPr/>
      <dgm:t>
        <a:bodyPr/>
        <a:lstStyle/>
        <a:p>
          <a:endParaRPr lang="ru-RU"/>
        </a:p>
      </dgm:t>
    </dgm:pt>
    <dgm:pt modelId="{98D13E18-6428-47B0-BFAB-C79879CB4C6C}" type="sibTrans" cxnId="{F8D348F2-3239-4FEA-A376-0CABC0CF829B}">
      <dgm:prSet/>
      <dgm:spPr/>
      <dgm:t>
        <a:bodyPr/>
        <a:lstStyle/>
        <a:p>
          <a:endParaRPr lang="ru-RU"/>
        </a:p>
      </dgm:t>
    </dgm:pt>
    <dgm:pt modelId="{FF84B531-A1E1-4B0C-9576-EC561E006439}" type="pres">
      <dgm:prSet presAssocID="{4758841D-3A9D-45B9-9C04-16CC2E1BC12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F5DF607-8188-4A69-A22F-C596D9BC8369}" type="pres">
      <dgm:prSet presAssocID="{8AE60D5E-3C66-49C8-9AC3-CEDD986D69BE}" presName="centerShape" presStyleLbl="node0" presStyleIdx="0" presStyleCnt="1"/>
      <dgm:spPr/>
    </dgm:pt>
    <dgm:pt modelId="{05832DE3-5440-4B16-AA8E-1341809404CD}" type="pres">
      <dgm:prSet presAssocID="{54BC9C50-24A1-4B29-973B-8501BA2659EF}" presName="node" presStyleLbl="node1" presStyleIdx="0" presStyleCnt="4" custRadScaleRad="99917" custRadScaleInc="8035">
        <dgm:presLayoutVars>
          <dgm:bulletEnabled val="1"/>
        </dgm:presLayoutVars>
      </dgm:prSet>
      <dgm:spPr/>
    </dgm:pt>
    <dgm:pt modelId="{111B836F-CC22-4D89-88FA-EEF03A127F08}" type="pres">
      <dgm:prSet presAssocID="{54BC9C50-24A1-4B29-973B-8501BA2659EF}" presName="dummy" presStyleCnt="0"/>
      <dgm:spPr/>
    </dgm:pt>
    <dgm:pt modelId="{EB71E646-75E9-484D-BF3C-6CD5B69B1711}" type="pres">
      <dgm:prSet presAssocID="{5D2A7074-DC5D-4F07-A2DC-6A516B0F7CB2}" presName="sibTrans" presStyleLbl="sibTrans2D1" presStyleIdx="0" presStyleCnt="4"/>
      <dgm:spPr/>
    </dgm:pt>
    <dgm:pt modelId="{ED2E7E49-2990-4B95-9AAA-513BB5841B23}" type="pres">
      <dgm:prSet presAssocID="{4668A968-F293-4A6A-BD03-05068F1D99EC}" presName="node" presStyleLbl="node1" presStyleIdx="1" presStyleCnt="4">
        <dgm:presLayoutVars>
          <dgm:bulletEnabled val="1"/>
        </dgm:presLayoutVars>
      </dgm:prSet>
      <dgm:spPr/>
    </dgm:pt>
    <dgm:pt modelId="{80328205-FF53-468D-B6DD-FB982A4EBA16}" type="pres">
      <dgm:prSet presAssocID="{4668A968-F293-4A6A-BD03-05068F1D99EC}" presName="dummy" presStyleCnt="0"/>
      <dgm:spPr/>
    </dgm:pt>
    <dgm:pt modelId="{54A7F83C-D9FD-4D8A-9984-B98BFACD2D9F}" type="pres">
      <dgm:prSet presAssocID="{49BE6673-F55E-4744-8264-77C817008EEA}" presName="sibTrans" presStyleLbl="sibTrans2D1" presStyleIdx="1" presStyleCnt="4"/>
      <dgm:spPr/>
    </dgm:pt>
    <dgm:pt modelId="{C4EFF3BA-7661-452E-A7B0-CDAE69D3C135}" type="pres">
      <dgm:prSet presAssocID="{5EE6BC3C-E58B-41F0-8AD3-7A274F1D34FD}" presName="node" presStyleLbl="node1" presStyleIdx="2" presStyleCnt="4">
        <dgm:presLayoutVars>
          <dgm:bulletEnabled val="1"/>
        </dgm:presLayoutVars>
      </dgm:prSet>
      <dgm:spPr/>
    </dgm:pt>
    <dgm:pt modelId="{E1EDB0B8-7884-4C00-8223-E4EFE4FE5156}" type="pres">
      <dgm:prSet presAssocID="{5EE6BC3C-E58B-41F0-8AD3-7A274F1D34FD}" presName="dummy" presStyleCnt="0"/>
      <dgm:spPr/>
    </dgm:pt>
    <dgm:pt modelId="{EF69C57E-48BA-44A0-942D-BC6D1C1A7878}" type="pres">
      <dgm:prSet presAssocID="{7D7B144E-085D-427B-8FD1-D4E0ACCA7872}" presName="sibTrans" presStyleLbl="sibTrans2D1" presStyleIdx="2" presStyleCnt="4"/>
      <dgm:spPr/>
    </dgm:pt>
    <dgm:pt modelId="{9428E249-C86E-4D64-87FD-DF31A90B443C}" type="pres">
      <dgm:prSet presAssocID="{60DD6CC5-4B78-48B7-94DA-2B5C66943F11}" presName="node" presStyleLbl="node1" presStyleIdx="3" presStyleCnt="4">
        <dgm:presLayoutVars>
          <dgm:bulletEnabled val="1"/>
        </dgm:presLayoutVars>
      </dgm:prSet>
      <dgm:spPr/>
    </dgm:pt>
    <dgm:pt modelId="{1C5052C9-7DBA-450F-8BEC-7FB480198D24}" type="pres">
      <dgm:prSet presAssocID="{60DD6CC5-4B78-48B7-94DA-2B5C66943F11}" presName="dummy" presStyleCnt="0"/>
      <dgm:spPr/>
    </dgm:pt>
    <dgm:pt modelId="{D94EA39F-6682-4B3C-9CA1-B39633857F2C}" type="pres">
      <dgm:prSet presAssocID="{98D13E18-6428-47B0-BFAB-C79879CB4C6C}" presName="sibTrans" presStyleLbl="sibTrans2D1" presStyleIdx="3" presStyleCnt="4"/>
      <dgm:spPr/>
    </dgm:pt>
  </dgm:ptLst>
  <dgm:cxnLst>
    <dgm:cxn modelId="{B7C49C32-9439-4B0A-9518-069B383C3B2E}" type="presOf" srcId="{60DD6CC5-4B78-48B7-94DA-2B5C66943F11}" destId="{9428E249-C86E-4D64-87FD-DF31A90B443C}" srcOrd="0" destOrd="0" presId="urn:microsoft.com/office/officeart/2005/8/layout/radial6"/>
    <dgm:cxn modelId="{2D3C19DC-6D9D-43B2-989D-114A5BEDFD71}" srcId="{4758841D-3A9D-45B9-9C04-16CC2E1BC120}" destId="{8AE60D5E-3C66-49C8-9AC3-CEDD986D69BE}" srcOrd="0" destOrd="0" parTransId="{8157DF46-6FAE-4341-9321-FE3B3DBB5CB4}" sibTransId="{A603B46B-6D53-4FFC-B5F2-FA289E52C738}"/>
    <dgm:cxn modelId="{AA1A5AB0-9DC9-4886-AD55-9D5199FDB3A5}" type="presOf" srcId="{49BE6673-F55E-4744-8264-77C817008EEA}" destId="{54A7F83C-D9FD-4D8A-9984-B98BFACD2D9F}" srcOrd="0" destOrd="0" presId="urn:microsoft.com/office/officeart/2005/8/layout/radial6"/>
    <dgm:cxn modelId="{865F5E38-A0FC-48CE-AC41-BE808B048E68}" srcId="{8AE60D5E-3C66-49C8-9AC3-CEDD986D69BE}" destId="{54BC9C50-24A1-4B29-973B-8501BA2659EF}" srcOrd="0" destOrd="0" parTransId="{878102E0-479A-4519-A547-1BDD5978E11B}" sibTransId="{5D2A7074-DC5D-4F07-A2DC-6A516B0F7CB2}"/>
    <dgm:cxn modelId="{9723DDC6-1889-468F-86A0-60FC99C5E6BC}" type="presOf" srcId="{5D2A7074-DC5D-4F07-A2DC-6A516B0F7CB2}" destId="{EB71E646-75E9-484D-BF3C-6CD5B69B1711}" srcOrd="0" destOrd="0" presId="urn:microsoft.com/office/officeart/2005/8/layout/radial6"/>
    <dgm:cxn modelId="{6D0BB832-C292-4780-A06C-7F17036AC782}" type="presOf" srcId="{8AE60D5E-3C66-49C8-9AC3-CEDD986D69BE}" destId="{6F5DF607-8188-4A69-A22F-C596D9BC8369}" srcOrd="0" destOrd="0" presId="urn:microsoft.com/office/officeart/2005/8/layout/radial6"/>
    <dgm:cxn modelId="{741A5D8A-876E-46CB-B081-6765AD22CF00}" type="presOf" srcId="{54BC9C50-24A1-4B29-973B-8501BA2659EF}" destId="{05832DE3-5440-4B16-AA8E-1341809404CD}" srcOrd="0" destOrd="0" presId="urn:microsoft.com/office/officeart/2005/8/layout/radial6"/>
    <dgm:cxn modelId="{3EE139EC-7EF1-48D7-982F-3C2991A89194}" type="presOf" srcId="{4758841D-3A9D-45B9-9C04-16CC2E1BC120}" destId="{FF84B531-A1E1-4B0C-9576-EC561E006439}" srcOrd="0" destOrd="0" presId="urn:microsoft.com/office/officeart/2005/8/layout/radial6"/>
    <dgm:cxn modelId="{97322FDD-1A7A-4B18-8D3E-5CC5CED5DCFF}" type="presOf" srcId="{7D7B144E-085D-427B-8FD1-D4E0ACCA7872}" destId="{EF69C57E-48BA-44A0-942D-BC6D1C1A7878}" srcOrd="0" destOrd="0" presId="urn:microsoft.com/office/officeart/2005/8/layout/radial6"/>
    <dgm:cxn modelId="{F8D348F2-3239-4FEA-A376-0CABC0CF829B}" srcId="{8AE60D5E-3C66-49C8-9AC3-CEDD986D69BE}" destId="{60DD6CC5-4B78-48B7-94DA-2B5C66943F11}" srcOrd="3" destOrd="0" parTransId="{D4E49A8B-A7E8-4C6A-A36D-F3528C08024E}" sibTransId="{98D13E18-6428-47B0-BFAB-C79879CB4C6C}"/>
    <dgm:cxn modelId="{5AED56A1-E029-45A5-BF2E-A3FFEC98D9C7}" srcId="{8AE60D5E-3C66-49C8-9AC3-CEDD986D69BE}" destId="{5EE6BC3C-E58B-41F0-8AD3-7A274F1D34FD}" srcOrd="2" destOrd="0" parTransId="{4EF57915-9E76-4E36-B1D0-9ABA7E67158C}" sibTransId="{7D7B144E-085D-427B-8FD1-D4E0ACCA7872}"/>
    <dgm:cxn modelId="{1529CC08-B2F6-4E0E-B13F-2A4A09994621}" type="presOf" srcId="{5EE6BC3C-E58B-41F0-8AD3-7A274F1D34FD}" destId="{C4EFF3BA-7661-452E-A7B0-CDAE69D3C135}" srcOrd="0" destOrd="0" presId="urn:microsoft.com/office/officeart/2005/8/layout/radial6"/>
    <dgm:cxn modelId="{883CF805-CB11-42A3-BC47-9E721D37511F}" type="presOf" srcId="{4668A968-F293-4A6A-BD03-05068F1D99EC}" destId="{ED2E7E49-2990-4B95-9AAA-513BB5841B23}" srcOrd="0" destOrd="0" presId="urn:microsoft.com/office/officeart/2005/8/layout/radial6"/>
    <dgm:cxn modelId="{F6F18CF0-8A33-4DAD-AECF-4D35DF56154A}" type="presOf" srcId="{98D13E18-6428-47B0-BFAB-C79879CB4C6C}" destId="{D94EA39F-6682-4B3C-9CA1-B39633857F2C}" srcOrd="0" destOrd="0" presId="urn:microsoft.com/office/officeart/2005/8/layout/radial6"/>
    <dgm:cxn modelId="{DFC6006A-47B8-4E19-95A8-AAE17EA5FC77}" srcId="{8AE60D5E-3C66-49C8-9AC3-CEDD986D69BE}" destId="{4668A968-F293-4A6A-BD03-05068F1D99EC}" srcOrd="1" destOrd="0" parTransId="{E502E018-4F42-4EB4-975E-33E4F17490B8}" sibTransId="{49BE6673-F55E-4744-8264-77C817008EEA}"/>
    <dgm:cxn modelId="{5226313A-4C8B-4831-A43B-36426137F17A}" type="presParOf" srcId="{FF84B531-A1E1-4B0C-9576-EC561E006439}" destId="{6F5DF607-8188-4A69-A22F-C596D9BC8369}" srcOrd="0" destOrd="0" presId="urn:microsoft.com/office/officeart/2005/8/layout/radial6"/>
    <dgm:cxn modelId="{195EF059-9F3C-42B0-9A6B-BC10F57EFAB0}" type="presParOf" srcId="{FF84B531-A1E1-4B0C-9576-EC561E006439}" destId="{05832DE3-5440-4B16-AA8E-1341809404CD}" srcOrd="1" destOrd="0" presId="urn:microsoft.com/office/officeart/2005/8/layout/radial6"/>
    <dgm:cxn modelId="{99262A5B-7B67-4D20-9345-4889568378B3}" type="presParOf" srcId="{FF84B531-A1E1-4B0C-9576-EC561E006439}" destId="{111B836F-CC22-4D89-88FA-EEF03A127F08}" srcOrd="2" destOrd="0" presId="urn:microsoft.com/office/officeart/2005/8/layout/radial6"/>
    <dgm:cxn modelId="{86B63436-DA5D-4E0A-A5DB-14A07F8A82E3}" type="presParOf" srcId="{FF84B531-A1E1-4B0C-9576-EC561E006439}" destId="{EB71E646-75E9-484D-BF3C-6CD5B69B1711}" srcOrd="3" destOrd="0" presId="urn:microsoft.com/office/officeart/2005/8/layout/radial6"/>
    <dgm:cxn modelId="{E989DEE3-0092-4B19-9E8F-B66E4FCAD79A}" type="presParOf" srcId="{FF84B531-A1E1-4B0C-9576-EC561E006439}" destId="{ED2E7E49-2990-4B95-9AAA-513BB5841B23}" srcOrd="4" destOrd="0" presId="urn:microsoft.com/office/officeart/2005/8/layout/radial6"/>
    <dgm:cxn modelId="{7BEEB7E5-D0BC-4AAE-A60B-66799AF1654B}" type="presParOf" srcId="{FF84B531-A1E1-4B0C-9576-EC561E006439}" destId="{80328205-FF53-468D-B6DD-FB982A4EBA16}" srcOrd="5" destOrd="0" presId="urn:microsoft.com/office/officeart/2005/8/layout/radial6"/>
    <dgm:cxn modelId="{201AB446-E899-4807-8A48-CC3325AD3C6B}" type="presParOf" srcId="{FF84B531-A1E1-4B0C-9576-EC561E006439}" destId="{54A7F83C-D9FD-4D8A-9984-B98BFACD2D9F}" srcOrd="6" destOrd="0" presId="urn:microsoft.com/office/officeart/2005/8/layout/radial6"/>
    <dgm:cxn modelId="{C542B6EC-3BA7-4B01-A6EA-9C5617FB1950}" type="presParOf" srcId="{FF84B531-A1E1-4B0C-9576-EC561E006439}" destId="{C4EFF3BA-7661-452E-A7B0-CDAE69D3C135}" srcOrd="7" destOrd="0" presId="urn:microsoft.com/office/officeart/2005/8/layout/radial6"/>
    <dgm:cxn modelId="{7D6CE841-8ECE-4BAB-9E4B-2D980AE92C2A}" type="presParOf" srcId="{FF84B531-A1E1-4B0C-9576-EC561E006439}" destId="{E1EDB0B8-7884-4C00-8223-E4EFE4FE5156}" srcOrd="8" destOrd="0" presId="urn:microsoft.com/office/officeart/2005/8/layout/radial6"/>
    <dgm:cxn modelId="{0D363A90-D909-4302-8244-2F5C3A5E240D}" type="presParOf" srcId="{FF84B531-A1E1-4B0C-9576-EC561E006439}" destId="{EF69C57E-48BA-44A0-942D-BC6D1C1A7878}" srcOrd="9" destOrd="0" presId="urn:microsoft.com/office/officeart/2005/8/layout/radial6"/>
    <dgm:cxn modelId="{8931CCCD-A8CF-4421-A73A-F01677D3009D}" type="presParOf" srcId="{FF84B531-A1E1-4B0C-9576-EC561E006439}" destId="{9428E249-C86E-4D64-87FD-DF31A90B443C}" srcOrd="10" destOrd="0" presId="urn:microsoft.com/office/officeart/2005/8/layout/radial6"/>
    <dgm:cxn modelId="{9BB3C351-6C14-47CD-9AFE-DC4B6554A51B}" type="presParOf" srcId="{FF84B531-A1E1-4B0C-9576-EC561E006439}" destId="{1C5052C9-7DBA-450F-8BEC-7FB480198D24}" srcOrd="11" destOrd="0" presId="urn:microsoft.com/office/officeart/2005/8/layout/radial6"/>
    <dgm:cxn modelId="{99FACD00-25D6-4A1C-9996-45B6E6267F48}" type="presParOf" srcId="{FF84B531-A1E1-4B0C-9576-EC561E006439}" destId="{D94EA39F-6682-4B3C-9CA1-B39633857F2C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4581A0-C642-4596-AB88-73FDE84772F4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998CF0-7D31-4CB4-A09E-10D2FD1B18F7}">
      <dgm:prSet phldrT="[Текст]" phldr="1"/>
      <dgm:spPr/>
      <dgm:t>
        <a:bodyPr/>
        <a:lstStyle/>
        <a:p>
          <a:endParaRPr lang="ru-RU" dirty="0"/>
        </a:p>
      </dgm:t>
    </dgm:pt>
    <dgm:pt modelId="{6679CF37-F5C1-49C1-9FA7-57CA8837E4CE}" type="parTrans" cxnId="{F6F71E30-74C3-45E4-8DA6-4DB4610605D4}">
      <dgm:prSet/>
      <dgm:spPr/>
      <dgm:t>
        <a:bodyPr/>
        <a:lstStyle/>
        <a:p>
          <a:endParaRPr lang="ru-RU"/>
        </a:p>
      </dgm:t>
    </dgm:pt>
    <dgm:pt modelId="{8D08AE9F-FF52-43F6-AF86-0FF2A85518DB}" type="sibTrans" cxnId="{F6F71E30-74C3-45E4-8DA6-4DB4610605D4}">
      <dgm:prSet/>
      <dgm:spPr/>
      <dgm:t>
        <a:bodyPr/>
        <a:lstStyle/>
        <a:p>
          <a:endParaRPr lang="ru-RU"/>
        </a:p>
      </dgm:t>
    </dgm:pt>
    <dgm:pt modelId="{AD11E179-D1F6-44DC-B58F-4D016A7832F0}">
      <dgm:prSet phldrT="[Текст]" phldr="1"/>
      <dgm:spPr/>
      <dgm:t>
        <a:bodyPr/>
        <a:lstStyle/>
        <a:p>
          <a:endParaRPr lang="ru-RU" dirty="0"/>
        </a:p>
      </dgm:t>
    </dgm:pt>
    <dgm:pt modelId="{408787D0-8339-469D-94BA-4CFA6202F726}" type="parTrans" cxnId="{1D10207C-0E53-4D56-AFF1-1B95ACD5C291}">
      <dgm:prSet/>
      <dgm:spPr/>
      <dgm:t>
        <a:bodyPr/>
        <a:lstStyle/>
        <a:p>
          <a:endParaRPr lang="ru-RU"/>
        </a:p>
      </dgm:t>
    </dgm:pt>
    <dgm:pt modelId="{E7C7490E-7B94-4429-9721-8A2093A7AF97}" type="sibTrans" cxnId="{1D10207C-0E53-4D56-AFF1-1B95ACD5C291}">
      <dgm:prSet/>
      <dgm:spPr/>
      <dgm:t>
        <a:bodyPr/>
        <a:lstStyle/>
        <a:p>
          <a:endParaRPr lang="ru-RU"/>
        </a:p>
      </dgm:t>
    </dgm:pt>
    <dgm:pt modelId="{BC71E565-F12D-456E-95E9-E5B165121AD3}">
      <dgm:prSet phldrT="[Текст]" phldr="1"/>
      <dgm:spPr/>
      <dgm:t>
        <a:bodyPr/>
        <a:lstStyle/>
        <a:p>
          <a:endParaRPr lang="ru-RU"/>
        </a:p>
      </dgm:t>
    </dgm:pt>
    <dgm:pt modelId="{3B267D7D-CB95-4C03-BB4D-E63EB7A71107}" type="parTrans" cxnId="{C4384BB7-3E96-4EDF-B6EB-75A2B2E57D28}">
      <dgm:prSet/>
      <dgm:spPr/>
      <dgm:t>
        <a:bodyPr/>
        <a:lstStyle/>
        <a:p>
          <a:endParaRPr lang="ru-RU"/>
        </a:p>
      </dgm:t>
    </dgm:pt>
    <dgm:pt modelId="{81606622-1C2F-416A-B900-E301597CB05B}" type="sibTrans" cxnId="{C4384BB7-3E96-4EDF-B6EB-75A2B2E57D28}">
      <dgm:prSet/>
      <dgm:spPr/>
      <dgm:t>
        <a:bodyPr/>
        <a:lstStyle/>
        <a:p>
          <a:endParaRPr lang="ru-RU"/>
        </a:p>
      </dgm:t>
    </dgm:pt>
    <dgm:pt modelId="{B7099B33-4BB7-458E-A03B-E4C708E00D85}">
      <dgm:prSet phldrT="[Текст]" phldr="1"/>
      <dgm:spPr/>
      <dgm:t>
        <a:bodyPr/>
        <a:lstStyle/>
        <a:p>
          <a:endParaRPr lang="ru-RU"/>
        </a:p>
      </dgm:t>
    </dgm:pt>
    <dgm:pt modelId="{9CD1C90C-CE42-4796-B06A-343FE4E80D1C}" type="parTrans" cxnId="{5B6C222C-EFB5-4A6E-94B8-28D8F4554C83}">
      <dgm:prSet/>
      <dgm:spPr/>
      <dgm:t>
        <a:bodyPr/>
        <a:lstStyle/>
        <a:p>
          <a:endParaRPr lang="ru-RU"/>
        </a:p>
      </dgm:t>
    </dgm:pt>
    <dgm:pt modelId="{498F73B1-5160-4C94-BDA6-7C86A85D3207}" type="sibTrans" cxnId="{5B6C222C-EFB5-4A6E-94B8-28D8F4554C83}">
      <dgm:prSet/>
      <dgm:spPr/>
      <dgm:t>
        <a:bodyPr/>
        <a:lstStyle/>
        <a:p>
          <a:endParaRPr lang="ru-RU"/>
        </a:p>
      </dgm:t>
    </dgm:pt>
    <dgm:pt modelId="{88D194AD-E2B5-4F9A-8252-879892AC8D02}">
      <dgm:prSet phldrT="[Текст]" phldr="1"/>
      <dgm:spPr/>
      <dgm:t>
        <a:bodyPr/>
        <a:lstStyle/>
        <a:p>
          <a:endParaRPr lang="ru-RU"/>
        </a:p>
      </dgm:t>
    </dgm:pt>
    <dgm:pt modelId="{F42F5EF6-1F1C-4267-A7FD-3B328E32ECB8}" type="parTrans" cxnId="{71A55C4E-1BE1-47EC-B54A-0796E4100171}">
      <dgm:prSet/>
      <dgm:spPr/>
      <dgm:t>
        <a:bodyPr/>
        <a:lstStyle/>
        <a:p>
          <a:endParaRPr lang="ru-RU"/>
        </a:p>
      </dgm:t>
    </dgm:pt>
    <dgm:pt modelId="{620A857B-A619-4604-999F-AA6C91D7637F}" type="sibTrans" cxnId="{71A55C4E-1BE1-47EC-B54A-0796E4100171}">
      <dgm:prSet/>
      <dgm:spPr/>
      <dgm:t>
        <a:bodyPr/>
        <a:lstStyle/>
        <a:p>
          <a:endParaRPr lang="ru-RU"/>
        </a:p>
      </dgm:t>
    </dgm:pt>
    <dgm:pt modelId="{E100C1D4-7517-4C9A-8730-75F207A6E09E}">
      <dgm:prSet phldrT="[Текст]"/>
      <dgm:spPr/>
      <dgm:t>
        <a:bodyPr/>
        <a:lstStyle/>
        <a:p>
          <a:endParaRPr lang="ru-RU" dirty="0"/>
        </a:p>
      </dgm:t>
    </dgm:pt>
    <dgm:pt modelId="{726F200E-7757-488E-A05B-29CD9A804BDE}" type="parTrans" cxnId="{5F595FBC-6F88-4945-B74B-5DED2A620B37}">
      <dgm:prSet/>
      <dgm:spPr/>
      <dgm:t>
        <a:bodyPr/>
        <a:lstStyle/>
        <a:p>
          <a:endParaRPr lang="ru-RU"/>
        </a:p>
      </dgm:t>
    </dgm:pt>
    <dgm:pt modelId="{7E84C723-E1C4-484C-9AE4-2BB24E25FE41}" type="sibTrans" cxnId="{5F595FBC-6F88-4945-B74B-5DED2A620B37}">
      <dgm:prSet/>
      <dgm:spPr/>
      <dgm:t>
        <a:bodyPr/>
        <a:lstStyle/>
        <a:p>
          <a:endParaRPr lang="ru-RU"/>
        </a:p>
      </dgm:t>
    </dgm:pt>
    <dgm:pt modelId="{A26B45AC-C4C6-4EF6-BBD3-312B17BA8DDD}" type="pres">
      <dgm:prSet presAssocID="{E94581A0-C642-4596-AB88-73FDE84772F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C1825E2-FD74-4580-BEEB-EF1BB4F18F64}" type="pres">
      <dgm:prSet presAssocID="{3B998CF0-7D31-4CB4-A09E-10D2FD1B18F7}" presName="centerShape" presStyleLbl="node0" presStyleIdx="0" presStyleCnt="1"/>
      <dgm:spPr/>
    </dgm:pt>
    <dgm:pt modelId="{D68BBD2E-42C0-4094-A45E-169A14D550DC}" type="pres">
      <dgm:prSet presAssocID="{AD11E179-D1F6-44DC-B58F-4D016A7832F0}" presName="node" presStyleLbl="node1" presStyleIdx="0" presStyleCnt="5">
        <dgm:presLayoutVars>
          <dgm:bulletEnabled val="1"/>
        </dgm:presLayoutVars>
      </dgm:prSet>
      <dgm:spPr/>
    </dgm:pt>
    <dgm:pt modelId="{98EC57D0-6562-412C-A9D8-001F6A86FAFE}" type="pres">
      <dgm:prSet presAssocID="{AD11E179-D1F6-44DC-B58F-4D016A7832F0}" presName="dummy" presStyleCnt="0"/>
      <dgm:spPr/>
    </dgm:pt>
    <dgm:pt modelId="{023A6743-A352-41FF-8984-661BE163A4C8}" type="pres">
      <dgm:prSet presAssocID="{E7C7490E-7B94-4429-9721-8A2093A7AF97}" presName="sibTrans" presStyleLbl="sibTrans2D1" presStyleIdx="0" presStyleCnt="5"/>
      <dgm:spPr/>
    </dgm:pt>
    <dgm:pt modelId="{E2C6578D-43B2-4ED5-A971-25A09BAC421A}" type="pres">
      <dgm:prSet presAssocID="{E100C1D4-7517-4C9A-8730-75F207A6E09E}" presName="node" presStyleLbl="node1" presStyleIdx="1" presStyleCnt="5">
        <dgm:presLayoutVars>
          <dgm:bulletEnabled val="1"/>
        </dgm:presLayoutVars>
      </dgm:prSet>
      <dgm:spPr/>
    </dgm:pt>
    <dgm:pt modelId="{BBFE6BD7-6EC7-48BD-847D-70E515C7C361}" type="pres">
      <dgm:prSet presAssocID="{E100C1D4-7517-4C9A-8730-75F207A6E09E}" presName="dummy" presStyleCnt="0"/>
      <dgm:spPr/>
    </dgm:pt>
    <dgm:pt modelId="{542FE502-3F1A-48F1-9D60-122F07A25542}" type="pres">
      <dgm:prSet presAssocID="{7E84C723-E1C4-484C-9AE4-2BB24E25FE41}" presName="sibTrans" presStyleLbl="sibTrans2D1" presStyleIdx="1" presStyleCnt="5"/>
      <dgm:spPr/>
    </dgm:pt>
    <dgm:pt modelId="{4C3CDAB6-EC21-4904-8FD6-671C60DF9A0A}" type="pres">
      <dgm:prSet presAssocID="{BC71E565-F12D-456E-95E9-E5B165121AD3}" presName="node" presStyleLbl="node1" presStyleIdx="2" presStyleCnt="5">
        <dgm:presLayoutVars>
          <dgm:bulletEnabled val="1"/>
        </dgm:presLayoutVars>
      </dgm:prSet>
      <dgm:spPr/>
    </dgm:pt>
    <dgm:pt modelId="{6A6FC6E4-7CEC-4DC3-BBD7-6EABEC19BB65}" type="pres">
      <dgm:prSet presAssocID="{BC71E565-F12D-456E-95E9-E5B165121AD3}" presName="dummy" presStyleCnt="0"/>
      <dgm:spPr/>
    </dgm:pt>
    <dgm:pt modelId="{6243880F-F289-458A-BBB2-B876034C4AA0}" type="pres">
      <dgm:prSet presAssocID="{81606622-1C2F-416A-B900-E301597CB05B}" presName="sibTrans" presStyleLbl="sibTrans2D1" presStyleIdx="2" presStyleCnt="5"/>
      <dgm:spPr/>
    </dgm:pt>
    <dgm:pt modelId="{EB538C68-0E9A-4AD8-A205-45F8B3BFEA9E}" type="pres">
      <dgm:prSet presAssocID="{B7099B33-4BB7-458E-A03B-E4C708E00D85}" presName="node" presStyleLbl="node1" presStyleIdx="3" presStyleCnt="5">
        <dgm:presLayoutVars>
          <dgm:bulletEnabled val="1"/>
        </dgm:presLayoutVars>
      </dgm:prSet>
      <dgm:spPr/>
    </dgm:pt>
    <dgm:pt modelId="{F4B81203-2C86-4272-9A59-A4AE47D4A60C}" type="pres">
      <dgm:prSet presAssocID="{B7099B33-4BB7-458E-A03B-E4C708E00D85}" presName="dummy" presStyleCnt="0"/>
      <dgm:spPr/>
    </dgm:pt>
    <dgm:pt modelId="{6D08E975-22FB-4E04-8A22-1B8DCE49810D}" type="pres">
      <dgm:prSet presAssocID="{498F73B1-5160-4C94-BDA6-7C86A85D3207}" presName="sibTrans" presStyleLbl="sibTrans2D1" presStyleIdx="3" presStyleCnt="5"/>
      <dgm:spPr/>
    </dgm:pt>
    <dgm:pt modelId="{05598CBB-B462-4390-A801-D1FB4984749B}" type="pres">
      <dgm:prSet presAssocID="{88D194AD-E2B5-4F9A-8252-879892AC8D02}" presName="node" presStyleLbl="node1" presStyleIdx="4" presStyleCnt="5">
        <dgm:presLayoutVars>
          <dgm:bulletEnabled val="1"/>
        </dgm:presLayoutVars>
      </dgm:prSet>
      <dgm:spPr/>
    </dgm:pt>
    <dgm:pt modelId="{A2E73F36-5264-445E-A148-0E64E7D4231A}" type="pres">
      <dgm:prSet presAssocID="{88D194AD-E2B5-4F9A-8252-879892AC8D02}" presName="dummy" presStyleCnt="0"/>
      <dgm:spPr/>
    </dgm:pt>
    <dgm:pt modelId="{0DE2A105-FB45-4239-A3D1-6316974D37D3}" type="pres">
      <dgm:prSet presAssocID="{620A857B-A619-4604-999F-AA6C91D7637F}" presName="sibTrans" presStyleLbl="sibTrans2D1" presStyleIdx="4" presStyleCnt="5"/>
      <dgm:spPr/>
    </dgm:pt>
  </dgm:ptLst>
  <dgm:cxnLst>
    <dgm:cxn modelId="{7D2E9665-1C3B-4828-8B49-6B7FC86DC5D5}" type="presOf" srcId="{AD11E179-D1F6-44DC-B58F-4D016A7832F0}" destId="{D68BBD2E-42C0-4094-A45E-169A14D550DC}" srcOrd="0" destOrd="0" presId="urn:microsoft.com/office/officeart/2005/8/layout/radial6"/>
    <dgm:cxn modelId="{FE404486-8937-4C35-809B-A2ED670C1D01}" type="presOf" srcId="{81606622-1C2F-416A-B900-E301597CB05B}" destId="{6243880F-F289-458A-BBB2-B876034C4AA0}" srcOrd="0" destOrd="0" presId="urn:microsoft.com/office/officeart/2005/8/layout/radial6"/>
    <dgm:cxn modelId="{1D10207C-0E53-4D56-AFF1-1B95ACD5C291}" srcId="{3B998CF0-7D31-4CB4-A09E-10D2FD1B18F7}" destId="{AD11E179-D1F6-44DC-B58F-4D016A7832F0}" srcOrd="0" destOrd="0" parTransId="{408787D0-8339-469D-94BA-4CFA6202F726}" sibTransId="{E7C7490E-7B94-4429-9721-8A2093A7AF97}"/>
    <dgm:cxn modelId="{7849C772-EFAA-43D1-9CD9-B873A0BC6C42}" type="presOf" srcId="{3B998CF0-7D31-4CB4-A09E-10D2FD1B18F7}" destId="{0C1825E2-FD74-4580-BEEB-EF1BB4F18F64}" srcOrd="0" destOrd="0" presId="urn:microsoft.com/office/officeart/2005/8/layout/radial6"/>
    <dgm:cxn modelId="{20AC5329-391C-48CE-90AD-E9B69609519E}" type="presOf" srcId="{7E84C723-E1C4-484C-9AE4-2BB24E25FE41}" destId="{542FE502-3F1A-48F1-9D60-122F07A25542}" srcOrd="0" destOrd="0" presId="urn:microsoft.com/office/officeart/2005/8/layout/radial6"/>
    <dgm:cxn modelId="{5B6C222C-EFB5-4A6E-94B8-28D8F4554C83}" srcId="{3B998CF0-7D31-4CB4-A09E-10D2FD1B18F7}" destId="{B7099B33-4BB7-458E-A03B-E4C708E00D85}" srcOrd="3" destOrd="0" parTransId="{9CD1C90C-CE42-4796-B06A-343FE4E80D1C}" sibTransId="{498F73B1-5160-4C94-BDA6-7C86A85D3207}"/>
    <dgm:cxn modelId="{5BDAE4BC-19A9-4B4C-8CBD-0FBCFC2A0A29}" type="presOf" srcId="{498F73B1-5160-4C94-BDA6-7C86A85D3207}" destId="{6D08E975-22FB-4E04-8A22-1B8DCE49810D}" srcOrd="0" destOrd="0" presId="urn:microsoft.com/office/officeart/2005/8/layout/radial6"/>
    <dgm:cxn modelId="{3369E1C2-11DC-4A96-94CC-E6BBB3C0E7C8}" type="presOf" srcId="{E100C1D4-7517-4C9A-8730-75F207A6E09E}" destId="{E2C6578D-43B2-4ED5-A971-25A09BAC421A}" srcOrd="0" destOrd="0" presId="urn:microsoft.com/office/officeart/2005/8/layout/radial6"/>
    <dgm:cxn modelId="{69F41899-251D-4829-A229-9A2BEC40CEA2}" type="presOf" srcId="{88D194AD-E2B5-4F9A-8252-879892AC8D02}" destId="{05598CBB-B462-4390-A801-D1FB4984749B}" srcOrd="0" destOrd="0" presId="urn:microsoft.com/office/officeart/2005/8/layout/radial6"/>
    <dgm:cxn modelId="{789F229E-9188-4806-A43A-9BFA09BD5540}" type="presOf" srcId="{E7C7490E-7B94-4429-9721-8A2093A7AF97}" destId="{023A6743-A352-41FF-8984-661BE163A4C8}" srcOrd="0" destOrd="0" presId="urn:microsoft.com/office/officeart/2005/8/layout/radial6"/>
    <dgm:cxn modelId="{F52A1238-90D2-4DD1-BAE5-F176C31B75E9}" type="presOf" srcId="{620A857B-A619-4604-999F-AA6C91D7637F}" destId="{0DE2A105-FB45-4239-A3D1-6316974D37D3}" srcOrd="0" destOrd="0" presId="urn:microsoft.com/office/officeart/2005/8/layout/radial6"/>
    <dgm:cxn modelId="{C4384BB7-3E96-4EDF-B6EB-75A2B2E57D28}" srcId="{3B998CF0-7D31-4CB4-A09E-10D2FD1B18F7}" destId="{BC71E565-F12D-456E-95E9-E5B165121AD3}" srcOrd="2" destOrd="0" parTransId="{3B267D7D-CB95-4C03-BB4D-E63EB7A71107}" sibTransId="{81606622-1C2F-416A-B900-E301597CB05B}"/>
    <dgm:cxn modelId="{500E9BBF-2018-461E-AB68-286B45203F94}" type="presOf" srcId="{E94581A0-C642-4596-AB88-73FDE84772F4}" destId="{A26B45AC-C4C6-4EF6-BBD3-312B17BA8DDD}" srcOrd="0" destOrd="0" presId="urn:microsoft.com/office/officeart/2005/8/layout/radial6"/>
    <dgm:cxn modelId="{DF13D115-88D1-4CD2-866B-D02D2DA7A435}" type="presOf" srcId="{B7099B33-4BB7-458E-A03B-E4C708E00D85}" destId="{EB538C68-0E9A-4AD8-A205-45F8B3BFEA9E}" srcOrd="0" destOrd="0" presId="urn:microsoft.com/office/officeart/2005/8/layout/radial6"/>
    <dgm:cxn modelId="{71A55C4E-1BE1-47EC-B54A-0796E4100171}" srcId="{3B998CF0-7D31-4CB4-A09E-10D2FD1B18F7}" destId="{88D194AD-E2B5-4F9A-8252-879892AC8D02}" srcOrd="4" destOrd="0" parTransId="{F42F5EF6-1F1C-4267-A7FD-3B328E32ECB8}" sibTransId="{620A857B-A619-4604-999F-AA6C91D7637F}"/>
    <dgm:cxn modelId="{5F595FBC-6F88-4945-B74B-5DED2A620B37}" srcId="{3B998CF0-7D31-4CB4-A09E-10D2FD1B18F7}" destId="{E100C1D4-7517-4C9A-8730-75F207A6E09E}" srcOrd="1" destOrd="0" parTransId="{726F200E-7757-488E-A05B-29CD9A804BDE}" sibTransId="{7E84C723-E1C4-484C-9AE4-2BB24E25FE41}"/>
    <dgm:cxn modelId="{C3A196BA-2E6B-460B-B259-5C1B32CBE15A}" type="presOf" srcId="{BC71E565-F12D-456E-95E9-E5B165121AD3}" destId="{4C3CDAB6-EC21-4904-8FD6-671C60DF9A0A}" srcOrd="0" destOrd="0" presId="urn:microsoft.com/office/officeart/2005/8/layout/radial6"/>
    <dgm:cxn modelId="{F6F71E30-74C3-45E4-8DA6-4DB4610605D4}" srcId="{E94581A0-C642-4596-AB88-73FDE84772F4}" destId="{3B998CF0-7D31-4CB4-A09E-10D2FD1B18F7}" srcOrd="0" destOrd="0" parTransId="{6679CF37-F5C1-49C1-9FA7-57CA8837E4CE}" sibTransId="{8D08AE9F-FF52-43F6-AF86-0FF2A85518DB}"/>
    <dgm:cxn modelId="{8980499E-D79C-45E9-AF0B-27CDBD77F682}" type="presParOf" srcId="{A26B45AC-C4C6-4EF6-BBD3-312B17BA8DDD}" destId="{0C1825E2-FD74-4580-BEEB-EF1BB4F18F64}" srcOrd="0" destOrd="0" presId="urn:microsoft.com/office/officeart/2005/8/layout/radial6"/>
    <dgm:cxn modelId="{F2707596-2EBB-40C3-93BC-7E7C7B5DC013}" type="presParOf" srcId="{A26B45AC-C4C6-4EF6-BBD3-312B17BA8DDD}" destId="{D68BBD2E-42C0-4094-A45E-169A14D550DC}" srcOrd="1" destOrd="0" presId="urn:microsoft.com/office/officeart/2005/8/layout/radial6"/>
    <dgm:cxn modelId="{05E088E8-9E56-470E-B4C1-E1E894243668}" type="presParOf" srcId="{A26B45AC-C4C6-4EF6-BBD3-312B17BA8DDD}" destId="{98EC57D0-6562-412C-A9D8-001F6A86FAFE}" srcOrd="2" destOrd="0" presId="urn:microsoft.com/office/officeart/2005/8/layout/radial6"/>
    <dgm:cxn modelId="{DE974EAE-0B2D-405E-9603-1E3385D1AAA6}" type="presParOf" srcId="{A26B45AC-C4C6-4EF6-BBD3-312B17BA8DDD}" destId="{023A6743-A352-41FF-8984-661BE163A4C8}" srcOrd="3" destOrd="0" presId="urn:microsoft.com/office/officeart/2005/8/layout/radial6"/>
    <dgm:cxn modelId="{B0A8889C-D052-45D2-A546-38BB16F74509}" type="presParOf" srcId="{A26B45AC-C4C6-4EF6-BBD3-312B17BA8DDD}" destId="{E2C6578D-43B2-4ED5-A971-25A09BAC421A}" srcOrd="4" destOrd="0" presId="urn:microsoft.com/office/officeart/2005/8/layout/radial6"/>
    <dgm:cxn modelId="{FF6225CF-6A9F-49B8-ADDF-562C3BE7EBB4}" type="presParOf" srcId="{A26B45AC-C4C6-4EF6-BBD3-312B17BA8DDD}" destId="{BBFE6BD7-6EC7-48BD-847D-70E515C7C361}" srcOrd="5" destOrd="0" presId="urn:microsoft.com/office/officeart/2005/8/layout/radial6"/>
    <dgm:cxn modelId="{ADD8D146-B52E-464C-AB41-D08AC17B3EE4}" type="presParOf" srcId="{A26B45AC-C4C6-4EF6-BBD3-312B17BA8DDD}" destId="{542FE502-3F1A-48F1-9D60-122F07A25542}" srcOrd="6" destOrd="0" presId="urn:microsoft.com/office/officeart/2005/8/layout/radial6"/>
    <dgm:cxn modelId="{D5B8C0EB-458F-4853-9A4B-9024221C8764}" type="presParOf" srcId="{A26B45AC-C4C6-4EF6-BBD3-312B17BA8DDD}" destId="{4C3CDAB6-EC21-4904-8FD6-671C60DF9A0A}" srcOrd="7" destOrd="0" presId="urn:microsoft.com/office/officeart/2005/8/layout/radial6"/>
    <dgm:cxn modelId="{C3C47AD9-ECEC-43F4-9408-25A7A04C0303}" type="presParOf" srcId="{A26B45AC-C4C6-4EF6-BBD3-312B17BA8DDD}" destId="{6A6FC6E4-7CEC-4DC3-BBD7-6EABEC19BB65}" srcOrd="8" destOrd="0" presId="urn:microsoft.com/office/officeart/2005/8/layout/radial6"/>
    <dgm:cxn modelId="{83CAB91B-6F62-43D4-8FB6-103D9A6F9975}" type="presParOf" srcId="{A26B45AC-C4C6-4EF6-BBD3-312B17BA8DDD}" destId="{6243880F-F289-458A-BBB2-B876034C4AA0}" srcOrd="9" destOrd="0" presId="urn:microsoft.com/office/officeart/2005/8/layout/radial6"/>
    <dgm:cxn modelId="{898D122F-6F1B-48AB-BE43-7EF9C85D7E5F}" type="presParOf" srcId="{A26B45AC-C4C6-4EF6-BBD3-312B17BA8DDD}" destId="{EB538C68-0E9A-4AD8-A205-45F8B3BFEA9E}" srcOrd="10" destOrd="0" presId="urn:microsoft.com/office/officeart/2005/8/layout/radial6"/>
    <dgm:cxn modelId="{E2FD8043-2621-483F-90FD-5C4BE455A7E7}" type="presParOf" srcId="{A26B45AC-C4C6-4EF6-BBD3-312B17BA8DDD}" destId="{F4B81203-2C86-4272-9A59-A4AE47D4A60C}" srcOrd="11" destOrd="0" presId="urn:microsoft.com/office/officeart/2005/8/layout/radial6"/>
    <dgm:cxn modelId="{A64A2124-4B40-490F-9343-EF2245978DB0}" type="presParOf" srcId="{A26B45AC-C4C6-4EF6-BBD3-312B17BA8DDD}" destId="{6D08E975-22FB-4E04-8A22-1B8DCE49810D}" srcOrd="12" destOrd="0" presId="urn:microsoft.com/office/officeart/2005/8/layout/radial6"/>
    <dgm:cxn modelId="{3D14191C-6E29-4F3E-AD45-9EF0042869A3}" type="presParOf" srcId="{A26B45AC-C4C6-4EF6-BBD3-312B17BA8DDD}" destId="{05598CBB-B462-4390-A801-D1FB4984749B}" srcOrd="13" destOrd="0" presId="urn:microsoft.com/office/officeart/2005/8/layout/radial6"/>
    <dgm:cxn modelId="{5574E685-9E13-4295-B977-BCD9B393F61C}" type="presParOf" srcId="{A26B45AC-C4C6-4EF6-BBD3-312B17BA8DDD}" destId="{A2E73F36-5264-445E-A148-0E64E7D4231A}" srcOrd="14" destOrd="0" presId="urn:microsoft.com/office/officeart/2005/8/layout/radial6"/>
    <dgm:cxn modelId="{E4857A13-17F2-4B33-830C-0500B08A8619}" type="presParOf" srcId="{A26B45AC-C4C6-4EF6-BBD3-312B17BA8DDD}" destId="{0DE2A105-FB45-4239-A3D1-6316974D37D3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1C5960F-4F56-418D-B491-99CF620DB000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EBCA28-EA3C-4D4B-9013-844062D4FC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 математики</a:t>
            </a:r>
            <a:br>
              <a:rPr lang="ru-RU" dirty="0" smtClean="0"/>
            </a:br>
            <a:r>
              <a:rPr lang="ru-RU" dirty="0" smtClean="0"/>
              <a:t> в 5 классе</a:t>
            </a:r>
            <a:br>
              <a:rPr lang="ru-RU" dirty="0" smtClean="0"/>
            </a:br>
            <a:r>
              <a:rPr lang="ru-RU" dirty="0" smtClean="0"/>
              <a:t>МОУ «СОШ</a:t>
            </a:r>
            <a:br>
              <a:rPr lang="ru-RU" dirty="0" smtClean="0"/>
            </a:br>
            <a:r>
              <a:rPr lang="ru-RU" dirty="0" smtClean="0"/>
              <a:t> д. Андег»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Учитель :Денисова Надежда Александровна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3329" y="2967335"/>
            <a:ext cx="683194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БУКВЕННЫЕ ВЫРАЖЕНИЯ.ФОРМУЛЫ.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ЦЕЛИ.</a:t>
            </a:r>
            <a:endParaRPr lang="ru-RU" dirty="0" smtClean="0"/>
          </a:p>
          <a:p>
            <a:r>
              <a:rPr lang="ru-RU" b="1" dirty="0" smtClean="0"/>
              <a:t>ОБРАЗОВАТЕЛЬНАЯ:  знать расчетные формулы расстояния, времени, скорости. Уметь  пользоваться буквенными выражениями и логически выстраивать цепочку выполнения задания.</a:t>
            </a:r>
            <a:endParaRPr lang="ru-RU" dirty="0" smtClean="0"/>
          </a:p>
          <a:p>
            <a:r>
              <a:rPr lang="ru-RU" b="1" dirty="0" smtClean="0"/>
              <a:t>РАЗВИВАЮЩАЯ: развивать вычислительные навыки, формулировать грамотною устную и письменную речь, развивать логическое мышление, память , внимание.</a:t>
            </a:r>
            <a:endParaRPr lang="ru-RU" dirty="0" smtClean="0"/>
          </a:p>
          <a:p>
            <a:r>
              <a:rPr lang="ru-RU" b="1" dirty="0" smtClean="0"/>
              <a:t>ВОСПИТЫВАЮЩАЯ: воспитывать интерес к математике, активность, умение общаться, воспитывать общую культуру мотивации использования полученных знаний на уроках математике.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ЗАДАЧА №1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       НАЙДИТЕ </a:t>
            </a:r>
            <a:r>
              <a:rPr lang="ru-RU" b="1" dirty="0" smtClean="0"/>
              <a:t>ЛИШНЕЕ СЛОВО В КАЖДОМ СТОЛБИКЕ:</a:t>
            </a:r>
            <a:endParaRPr lang="ru-RU" dirty="0" smtClean="0"/>
          </a:p>
          <a:p>
            <a:r>
              <a:rPr lang="ru-RU" dirty="0" smtClean="0"/>
              <a:t>понедельник  </a:t>
            </a:r>
            <a:r>
              <a:rPr lang="ru-RU" dirty="0" smtClean="0"/>
              <a:t>   </a:t>
            </a:r>
            <a:r>
              <a:rPr lang="ru-RU" dirty="0" smtClean="0"/>
              <a:t>условие           </a:t>
            </a:r>
            <a:r>
              <a:rPr lang="ru-RU" dirty="0" smtClean="0"/>
              <a:t> скорость</a:t>
            </a:r>
            <a:endParaRPr lang="ru-RU" dirty="0" smtClean="0"/>
          </a:p>
          <a:p>
            <a:r>
              <a:rPr lang="ru-RU" dirty="0" smtClean="0"/>
              <a:t>среда            </a:t>
            </a:r>
            <a:r>
              <a:rPr lang="ru-RU" dirty="0" smtClean="0"/>
              <a:t>      ответ                  </a:t>
            </a:r>
            <a:r>
              <a:rPr lang="ru-RU" dirty="0" smtClean="0"/>
              <a:t>цена</a:t>
            </a:r>
          </a:p>
          <a:p>
            <a:r>
              <a:rPr lang="ru-RU" dirty="0" smtClean="0"/>
              <a:t>февраль         </a:t>
            </a:r>
            <a:r>
              <a:rPr lang="ru-RU" dirty="0" smtClean="0"/>
              <a:t>   </a:t>
            </a:r>
            <a:r>
              <a:rPr lang="ru-RU" dirty="0" smtClean="0"/>
              <a:t>треугольник     площадь</a:t>
            </a:r>
          </a:p>
          <a:p>
            <a:r>
              <a:rPr lang="ru-RU" dirty="0" smtClean="0"/>
              <a:t>пятница         </a:t>
            </a:r>
            <a:r>
              <a:rPr lang="ru-RU" dirty="0" smtClean="0"/>
              <a:t>    </a:t>
            </a:r>
            <a:r>
              <a:rPr lang="ru-RU" dirty="0" smtClean="0"/>
              <a:t>вопрос            </a:t>
            </a:r>
            <a:r>
              <a:rPr lang="ru-RU" dirty="0" smtClean="0"/>
              <a:t>  </a:t>
            </a:r>
            <a:r>
              <a:rPr lang="ru-RU" dirty="0" smtClean="0"/>
              <a:t>задача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smtClean="0"/>
              <a:t>решение            длина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 ЗАДАЧА № </a:t>
            </a:r>
            <a:r>
              <a:rPr lang="ru-RU" i="1" u="sng" dirty="0" smtClean="0"/>
              <a:t>2</a:t>
            </a:r>
            <a:br>
              <a:rPr lang="ru-RU" i="1" u="sng" dirty="0" smtClean="0"/>
            </a:br>
            <a:r>
              <a:rPr lang="ru-RU" i="1" u="sng" dirty="0" smtClean="0"/>
              <a:t>нарисуй следующий рисунок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6972320" cy="4462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6400816" cy="4533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71594"/>
            <a:ext cx="7239000" cy="3000396"/>
          </a:xfrm>
        </p:spPr>
        <p:txBody>
          <a:bodyPr>
            <a:normAutofit fontScale="90000"/>
          </a:bodyPr>
          <a:lstStyle/>
          <a:p>
            <a:r>
              <a:rPr lang="ru-RU" sz="2800" i="1" u="sng" dirty="0" smtClean="0"/>
              <a:t/>
            </a:r>
            <a:br>
              <a:rPr lang="ru-RU" sz="2800" i="1" u="sng" dirty="0" smtClean="0"/>
            </a:br>
            <a:r>
              <a:rPr lang="ru-RU" sz="2800" i="1" u="sng" dirty="0" smtClean="0"/>
              <a:t/>
            </a:r>
            <a:br>
              <a:rPr lang="ru-RU" sz="2800" i="1" u="sng" dirty="0" smtClean="0"/>
            </a:br>
            <a:r>
              <a:rPr lang="ru-RU" sz="2800" i="1" u="sng" dirty="0" smtClean="0"/>
              <a:t/>
            </a:r>
            <a:br>
              <a:rPr lang="ru-RU" sz="2800" i="1" u="sng" dirty="0" smtClean="0"/>
            </a:br>
            <a:r>
              <a:rPr lang="ru-RU" sz="2800" i="1" u="sng" dirty="0" smtClean="0"/>
              <a:t/>
            </a:r>
            <a:br>
              <a:rPr lang="ru-RU" sz="2800" i="1" u="sng" dirty="0" smtClean="0"/>
            </a:br>
            <a:r>
              <a:rPr lang="ru-RU" sz="2800" i="1" u="sng" dirty="0" smtClean="0"/>
              <a:t/>
            </a:r>
            <a:br>
              <a:rPr lang="ru-RU" sz="2800" i="1" u="sng" dirty="0" smtClean="0"/>
            </a:br>
            <a:r>
              <a:rPr lang="ru-RU" sz="2800" i="1" u="sng" dirty="0" smtClean="0"/>
              <a:t/>
            </a:r>
            <a:br>
              <a:rPr lang="ru-RU" sz="2800" i="1" u="sng" dirty="0" smtClean="0"/>
            </a:br>
            <a:r>
              <a:rPr lang="ru-RU" sz="2800" i="1" u="sng" dirty="0" smtClean="0"/>
              <a:t/>
            </a:r>
            <a:br>
              <a:rPr lang="ru-RU" sz="2800" i="1" u="sng" dirty="0" smtClean="0"/>
            </a:br>
            <a:r>
              <a:rPr lang="ru-RU" sz="2800" i="1" u="sng" dirty="0" smtClean="0"/>
              <a:t/>
            </a:r>
            <a:br>
              <a:rPr lang="ru-RU" sz="2800" i="1" u="sng" dirty="0" smtClean="0"/>
            </a:br>
            <a:r>
              <a:rPr lang="ru-RU" sz="2800" i="1" u="sng" dirty="0" smtClean="0"/>
              <a:t/>
            </a:r>
            <a:br>
              <a:rPr lang="ru-RU" sz="2800" i="1" u="sng" dirty="0" smtClean="0"/>
            </a:br>
            <a:r>
              <a:rPr lang="ru-RU" sz="2800" i="1" u="sng" dirty="0" smtClean="0"/>
              <a:t>ЗАДАЧА </a:t>
            </a:r>
            <a:r>
              <a:rPr lang="ru-RU" sz="2800" i="1" u="sng" dirty="0" smtClean="0"/>
              <a:t>№ </a:t>
            </a:r>
            <a:r>
              <a:rPr lang="ru-RU" sz="2800" i="1" u="sng" dirty="0" smtClean="0"/>
              <a:t>1</a:t>
            </a:r>
            <a:br>
              <a:rPr lang="ru-RU" sz="2800" i="1" u="sng" dirty="0" smtClean="0"/>
            </a:br>
            <a:r>
              <a:rPr lang="ru-RU" sz="2800" i="1" u="sng" dirty="0" smtClean="0"/>
              <a:t>запомните числа и </a:t>
            </a:r>
            <a:br>
              <a:rPr lang="ru-RU" sz="2800" i="1" u="sng" dirty="0" smtClean="0"/>
            </a:br>
            <a:r>
              <a:rPr lang="ru-RU" sz="2800" i="1" u="sng" dirty="0" smtClean="0"/>
              <a:t>по памяти запишите их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14553"/>
          <a:ext cx="7472385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477"/>
                <a:gridCol w="1494477"/>
                <a:gridCol w="1494477"/>
                <a:gridCol w="1494477"/>
                <a:gridCol w="1494477"/>
              </a:tblGrid>
              <a:tr h="1464479"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10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15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32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64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1</a:t>
                      </a:r>
                      <a:endParaRPr lang="ru-RU" sz="8000" dirty="0"/>
                    </a:p>
                  </a:txBody>
                  <a:tcPr/>
                </a:tc>
              </a:tr>
              <a:tr h="1464479"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2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80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77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51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92</a:t>
                      </a:r>
                      <a:endParaRPr lang="ru-RU" sz="8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err="1" smtClean="0"/>
              <a:t>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№ 1   Велосипедист </a:t>
            </a:r>
            <a:r>
              <a:rPr lang="ru-RU" b="1" dirty="0" smtClean="0"/>
              <a:t>едет со скоростью 15км/ч. Какое расстояние  он проедет за 4 часа</a:t>
            </a:r>
            <a:r>
              <a:rPr lang="ru-RU" b="1" dirty="0" smtClean="0"/>
              <a:t>?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№  2   </a:t>
            </a:r>
            <a:r>
              <a:rPr lang="ru-RU" b="1" dirty="0" smtClean="0"/>
              <a:t>Автомобиль движется со скоростью 60 км/ч. За какое время он пройдет расстояние  в 600 км</a:t>
            </a:r>
            <a:r>
              <a:rPr lang="ru-RU" b="1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№  </a:t>
            </a:r>
            <a:r>
              <a:rPr lang="ru-RU" b="1" dirty="0" smtClean="0"/>
              <a:t>3</a:t>
            </a:r>
            <a:r>
              <a:rPr lang="ru-RU" b="1" dirty="0" smtClean="0"/>
              <a:t>  С </a:t>
            </a:r>
            <a:r>
              <a:rPr lang="ru-RU" b="1" dirty="0" smtClean="0"/>
              <a:t>какой скоростью должен идти человек , чтобы пройти  24 км за 4 часа?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357214"/>
            <a:ext cx="7239000" cy="31432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САМОСТОЯТЕЛЬНАЯ РАБОТА В ГРУППАХ </a:t>
            </a:r>
            <a:r>
              <a:rPr lang="ru-RU" sz="3200" dirty="0" smtClean="0"/>
              <a:t>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a=5</a:t>
            </a:r>
            <a:br>
              <a:rPr lang="en-US" sz="3200" dirty="0" smtClean="0"/>
            </a:br>
            <a:r>
              <a:rPr lang="en-US" sz="3200" dirty="0" smtClean="0"/>
              <a:t>a=9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285862"/>
          <a:ext cx="5715040" cy="4000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096"/>
                <a:gridCol w="1256767"/>
                <a:gridCol w="1607366"/>
                <a:gridCol w="1516574"/>
                <a:gridCol w="604237"/>
              </a:tblGrid>
              <a:tr h="6667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b=a+3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больше10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r>
                        <a:rPr lang="en-US" dirty="0" smtClean="0"/>
                        <a:t>b=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c=b*3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</a:t>
                      </a:r>
                      <a:r>
                        <a:rPr lang="ru-RU" dirty="0" smtClean="0"/>
                        <a:t>=8+</a:t>
                      </a: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r>
                        <a:rPr lang="en-US" dirty="0" smtClean="0"/>
                        <a:t>c=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d= c+6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d= c *3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r>
                        <a:rPr lang="en-US" dirty="0" smtClean="0"/>
                        <a:t>d=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e=d </a:t>
                      </a:r>
                      <a:r>
                        <a:rPr lang="ru-RU" dirty="0" smtClean="0"/>
                        <a:t>: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e=d</a:t>
                      </a:r>
                      <a:r>
                        <a:rPr lang="ru-RU" dirty="0" smtClean="0"/>
                        <a:t> :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V="1">
            <a:off x="0" y="6857999"/>
            <a:ext cx="7239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dirty="0" smtClean="0"/>
              <a:t>№ 682, № 688(а, в)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204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Урок  математики  в 5 классе МОУ «СОШ  д. Андег» </vt:lpstr>
      <vt:lpstr>ТЕМА: БУКВЕННЫЕ ВЫРАЖЕНИЯ.ФОРМУЛЫ. </vt:lpstr>
      <vt:lpstr>ЗАДАЧА №1  </vt:lpstr>
      <vt:lpstr> ЗАДАЧА № 2 нарисуй следующий рисунок </vt:lpstr>
      <vt:lpstr>Слайд 5</vt:lpstr>
      <vt:lpstr>         ЗАДАЧА № 1 запомните числа и  по памяти запишите их </vt:lpstr>
      <vt:lpstr>ЗАДАЧи </vt:lpstr>
      <vt:lpstr>САМОСТОЯТЕЛЬНАЯ РАБОТА В ГРУППАХ : a=5 a=9 </vt:lpstr>
      <vt:lpstr>Домашнее задание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математики  в 5 классе МОУ «СОШ  д. Андег»</dc:title>
  <dc:creator>user</dc:creator>
  <cp:lastModifiedBy>user</cp:lastModifiedBy>
  <cp:revision>7</cp:revision>
  <dcterms:created xsi:type="dcterms:W3CDTF">2011-12-25T16:54:34Z</dcterms:created>
  <dcterms:modified xsi:type="dcterms:W3CDTF">2011-12-25T17:56:07Z</dcterms:modified>
</cp:coreProperties>
</file>