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sldIdLst>
    <p:sldId id="385" r:id="rId3"/>
    <p:sldId id="257" r:id="rId4"/>
    <p:sldId id="313" r:id="rId5"/>
    <p:sldId id="314" r:id="rId6"/>
    <p:sldId id="386" r:id="rId7"/>
    <p:sldId id="258" r:id="rId8"/>
    <p:sldId id="332" r:id="rId9"/>
    <p:sldId id="347" r:id="rId10"/>
    <p:sldId id="260" r:id="rId11"/>
    <p:sldId id="382" r:id="rId12"/>
    <p:sldId id="262" r:id="rId13"/>
    <p:sldId id="315" r:id="rId14"/>
    <p:sldId id="383" r:id="rId15"/>
    <p:sldId id="305" r:id="rId16"/>
    <p:sldId id="352" r:id="rId17"/>
    <p:sldId id="368" r:id="rId18"/>
    <p:sldId id="270" r:id="rId19"/>
    <p:sldId id="348" r:id="rId20"/>
    <p:sldId id="272" r:id="rId21"/>
    <p:sldId id="273" r:id="rId22"/>
    <p:sldId id="275" r:id="rId23"/>
    <p:sldId id="277" r:id="rId24"/>
    <p:sldId id="278" r:id="rId25"/>
    <p:sldId id="306" r:id="rId26"/>
    <p:sldId id="353" r:id="rId27"/>
    <p:sldId id="366" r:id="rId28"/>
    <p:sldId id="367" r:id="rId29"/>
    <p:sldId id="281" r:id="rId30"/>
    <p:sldId id="349" r:id="rId31"/>
    <p:sldId id="282" r:id="rId32"/>
    <p:sldId id="283" r:id="rId33"/>
    <p:sldId id="286" r:id="rId34"/>
    <p:sldId id="289" r:id="rId35"/>
    <p:sldId id="291" r:id="rId36"/>
    <p:sldId id="307" r:id="rId37"/>
    <p:sldId id="354" r:id="rId38"/>
    <p:sldId id="292" r:id="rId39"/>
    <p:sldId id="350" r:id="rId40"/>
    <p:sldId id="293" r:id="rId41"/>
    <p:sldId id="381" r:id="rId42"/>
    <p:sldId id="355" r:id="rId43"/>
    <p:sldId id="370" r:id="rId44"/>
    <p:sldId id="371" r:id="rId45"/>
    <p:sldId id="375" r:id="rId46"/>
    <p:sldId id="372" r:id="rId47"/>
    <p:sldId id="374" r:id="rId48"/>
    <p:sldId id="377" r:id="rId49"/>
    <p:sldId id="376" r:id="rId50"/>
    <p:sldId id="359" r:id="rId51"/>
    <p:sldId id="319" r:id="rId52"/>
    <p:sldId id="320" r:id="rId53"/>
    <p:sldId id="321" r:id="rId54"/>
    <p:sldId id="322" r:id="rId55"/>
    <p:sldId id="361" r:id="rId56"/>
    <p:sldId id="323" r:id="rId57"/>
    <p:sldId id="324" r:id="rId58"/>
    <p:sldId id="325" r:id="rId59"/>
    <p:sldId id="326" r:id="rId60"/>
    <p:sldId id="327" r:id="rId61"/>
    <p:sldId id="329" r:id="rId62"/>
    <p:sldId id="330" r:id="rId63"/>
    <p:sldId id="331" r:id="rId64"/>
    <p:sldId id="362" r:id="rId65"/>
    <p:sldId id="380" r:id="rId66"/>
    <p:sldId id="343" r:id="rId67"/>
    <p:sldId id="344" r:id="rId68"/>
    <p:sldId id="363" r:id="rId69"/>
    <p:sldId id="351" r:id="rId70"/>
    <p:sldId id="365" r:id="rId71"/>
    <p:sldId id="384"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99"/>
    <a:srgbClr val="003399"/>
    <a:srgbClr val="000066"/>
    <a:srgbClr val="009900"/>
    <a:srgbClr val="FFCC00"/>
    <a:srgbClr val="FF5050"/>
    <a:srgbClr val="CC3300"/>
    <a:srgbClr val="FF99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p:scale>
          <a:sx n="110" d="100"/>
          <a:sy n="110" d="100"/>
        </p:scale>
        <p:origin x="-164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ata10.xml.rels><?xml version="1.0" encoding="UTF-8" standalone="yes"?>
<Relationships xmlns="http://schemas.openxmlformats.org/package/2006/relationships"><Relationship Id="rId1" Type="http://schemas.openxmlformats.org/officeDocument/2006/relationships/image" Target="../media/image41.jpeg"/></Relationships>
</file>

<file path=ppt/diagrams/_rels/data2.xml.rels><?xml version="1.0" encoding="UTF-8" standalone="yes"?>
<Relationships xmlns="http://schemas.openxmlformats.org/package/2006/relationships"><Relationship Id="rId1" Type="http://schemas.openxmlformats.org/officeDocument/2006/relationships/image" Target="../media/image33.png"/></Relationships>
</file>

<file path=ppt/diagrams/_rels/data3.xml.rels><?xml version="1.0" encoding="UTF-8" standalone="yes"?>
<Relationships xmlns="http://schemas.openxmlformats.org/package/2006/relationships"><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_rels/data7.xml.rels><?xml version="1.0" encoding="UTF-8" standalone="yes"?>
<Relationships xmlns="http://schemas.openxmlformats.org/package/2006/relationships"><Relationship Id="rId1" Type="http://schemas.openxmlformats.org/officeDocument/2006/relationships/image" Target="../media/image38.jpeg"/></Relationships>
</file>

<file path=ppt/diagrams/_rels/data8.xml.rels><?xml version="1.0" encoding="UTF-8" standalone="yes"?>
<Relationships xmlns="http://schemas.openxmlformats.org/package/2006/relationships"><Relationship Id="rId1" Type="http://schemas.openxmlformats.org/officeDocument/2006/relationships/image" Target="../media/image39.png"/></Relationships>
</file>

<file path=ppt/diagrams/_rels/data9.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0C6CB2-B3FD-4C69-9029-612712E97BBF}"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CD8610F6-E679-48CC-B2EB-589E32FEE9CE}">
      <dgm:prSet phldrT="[Текст]"/>
      <dgm:spPr/>
      <dgm:t>
        <a:bodyPr/>
        <a:lstStyle/>
        <a:p>
          <a:r>
            <a:rPr lang="en-US" dirty="0" smtClean="0">
              <a:solidFill>
                <a:srgbClr val="FFFF00"/>
              </a:solidFill>
            </a:rPr>
            <a:t>2</a:t>
          </a:r>
          <a:endParaRPr lang="ru-RU" dirty="0">
            <a:solidFill>
              <a:srgbClr val="FFFF00"/>
            </a:solidFill>
          </a:endParaRPr>
        </a:p>
      </dgm:t>
    </dgm:pt>
    <dgm:pt modelId="{A6190B4C-21DC-4AA0-810F-45EC6C1F7766}" type="parTrans" cxnId="{AA204C87-1F51-48C7-B6E4-F331B89443C0}">
      <dgm:prSet/>
      <dgm:spPr/>
      <dgm:t>
        <a:bodyPr/>
        <a:lstStyle/>
        <a:p>
          <a:endParaRPr lang="ru-RU"/>
        </a:p>
      </dgm:t>
    </dgm:pt>
    <dgm:pt modelId="{9707E5AE-FDAC-491C-8074-61490FDE6186}" type="sibTrans" cxnId="{AA204C87-1F51-48C7-B6E4-F331B89443C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ru-RU"/>
        </a:p>
      </dgm:t>
      <dgm:extLst>
        <a:ext uri="{E40237B7-FDA0-4F09-8148-C483321AD2D9}">
          <dgm14:cNvPr xmlns:dgm14="http://schemas.microsoft.com/office/drawing/2010/diagram" id="0" name="" descr="C:\Users\Олег\Desktop\викторина\cockatoo.bmp"/>
        </a:ext>
      </dgm:extLst>
    </dgm:pt>
    <dgm:pt modelId="{C36ED5D9-4AAE-4D75-BCBB-6F82E245A72A}" type="pres">
      <dgm:prSet presAssocID="{920C6CB2-B3FD-4C69-9029-612712E97BBF}" presName="Name0" presStyleCnt="0">
        <dgm:presLayoutVars>
          <dgm:dir/>
        </dgm:presLayoutVars>
      </dgm:prSet>
      <dgm:spPr/>
    </dgm:pt>
    <dgm:pt modelId="{FDE33CE0-C895-472D-A583-1037262E7C9B}" type="pres">
      <dgm:prSet presAssocID="{9707E5AE-FDAC-491C-8074-61490FDE6186}" presName="picture_1" presStyleLbl="bgImgPlace1" presStyleIdx="0" presStyleCnt="1" custLinFactNeighborX="-89895" custLinFactNeighborY="-51613"/>
      <dgm:spPr/>
      <dgm:t>
        <a:bodyPr/>
        <a:lstStyle/>
        <a:p>
          <a:endParaRPr lang="ru-RU"/>
        </a:p>
      </dgm:t>
    </dgm:pt>
    <dgm:pt modelId="{930BC280-0D05-4BFA-B5F1-74E3ED4C5C99}" type="pres">
      <dgm:prSet presAssocID="{CD8610F6-E679-48CC-B2EB-589E32FEE9CE}" presName="text_1" presStyleLbl="node1" presStyleIdx="0" presStyleCnt="0">
        <dgm:presLayoutVars>
          <dgm:bulletEnabled val="1"/>
        </dgm:presLayoutVars>
      </dgm:prSet>
      <dgm:spPr/>
      <dgm:t>
        <a:bodyPr/>
        <a:lstStyle/>
        <a:p>
          <a:endParaRPr lang="ru-RU"/>
        </a:p>
      </dgm:t>
    </dgm:pt>
    <dgm:pt modelId="{F859E7BB-2F61-4D50-B1AE-D4B49FD67C72}" type="pres">
      <dgm:prSet presAssocID="{920C6CB2-B3FD-4C69-9029-612712E97BBF}" presName="maxNode" presStyleCnt="0"/>
      <dgm:spPr/>
    </dgm:pt>
    <dgm:pt modelId="{8C636515-0C77-43EB-B18E-68A87101029B}" type="pres">
      <dgm:prSet presAssocID="{920C6CB2-B3FD-4C69-9029-612712E97BBF}" presName="Name33" presStyleCnt="0"/>
      <dgm:spPr/>
    </dgm:pt>
  </dgm:ptLst>
  <dgm:cxnLst>
    <dgm:cxn modelId="{5A8A788D-3A51-4752-A317-659FBDDEB068}" type="presOf" srcId="{CD8610F6-E679-48CC-B2EB-589E32FEE9CE}" destId="{930BC280-0D05-4BFA-B5F1-74E3ED4C5C99}" srcOrd="0" destOrd="0" presId="urn:microsoft.com/office/officeart/2008/layout/AccentedPicture"/>
    <dgm:cxn modelId="{AA204C87-1F51-48C7-B6E4-F331B89443C0}" srcId="{920C6CB2-B3FD-4C69-9029-612712E97BBF}" destId="{CD8610F6-E679-48CC-B2EB-589E32FEE9CE}" srcOrd="0" destOrd="0" parTransId="{A6190B4C-21DC-4AA0-810F-45EC6C1F7766}" sibTransId="{9707E5AE-FDAC-491C-8074-61490FDE6186}"/>
    <dgm:cxn modelId="{8EBFECAB-C397-4138-A2F7-93691ACED56E}" type="presOf" srcId="{9707E5AE-FDAC-491C-8074-61490FDE6186}" destId="{FDE33CE0-C895-472D-A583-1037262E7C9B}" srcOrd="0" destOrd="0" presId="urn:microsoft.com/office/officeart/2008/layout/AccentedPicture"/>
    <dgm:cxn modelId="{3E6E0D52-0B06-48F3-815B-C4BB09E8B7E6}" type="presOf" srcId="{920C6CB2-B3FD-4C69-9029-612712E97BBF}" destId="{C36ED5D9-4AAE-4D75-BCBB-6F82E245A72A}" srcOrd="0" destOrd="0" presId="urn:microsoft.com/office/officeart/2008/layout/AccentedPicture"/>
    <dgm:cxn modelId="{3B039A28-F4EB-45C5-89C2-E9BC025E6F24}" type="presParOf" srcId="{C36ED5D9-4AAE-4D75-BCBB-6F82E245A72A}" destId="{FDE33CE0-C895-472D-A583-1037262E7C9B}" srcOrd="0" destOrd="0" presId="urn:microsoft.com/office/officeart/2008/layout/AccentedPicture"/>
    <dgm:cxn modelId="{F7758210-40B9-494B-AF70-8A12F82F8F99}" type="presParOf" srcId="{C36ED5D9-4AAE-4D75-BCBB-6F82E245A72A}" destId="{930BC280-0D05-4BFA-B5F1-74E3ED4C5C99}" srcOrd="1" destOrd="0" presId="urn:microsoft.com/office/officeart/2008/layout/AccentedPicture"/>
    <dgm:cxn modelId="{B67277C5-39EF-4D6E-94D8-8B809AE67F81}" type="presParOf" srcId="{C36ED5D9-4AAE-4D75-BCBB-6F82E245A72A}" destId="{F859E7BB-2F61-4D50-B1AE-D4B49FD67C72}" srcOrd="2" destOrd="0" presId="urn:microsoft.com/office/officeart/2008/layout/AccentedPicture"/>
    <dgm:cxn modelId="{E1BD5D52-33DD-4A23-B9AB-20D4DD753095}" type="presParOf" srcId="{F859E7BB-2F61-4D50-B1AE-D4B49FD67C72}" destId="{8C636515-0C77-43EB-B18E-68A87101029B}"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492E30-E0F5-45A4-BD5D-7EC8D2A27C90}"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0715348B-85B9-49A4-ACAC-5010FDD2E685}">
      <dgm:prSet phldrT="[Текст]"/>
      <dgm:spPr/>
      <dgm:t>
        <a:bodyPr/>
        <a:lstStyle/>
        <a:p>
          <a:r>
            <a:rPr lang="en-US" dirty="0" smtClean="0">
              <a:solidFill>
                <a:srgbClr val="FFFF00"/>
              </a:solidFill>
            </a:rPr>
            <a:t>7</a:t>
          </a:r>
          <a:endParaRPr lang="ru-RU" dirty="0">
            <a:solidFill>
              <a:srgbClr val="FFFF00"/>
            </a:solidFill>
          </a:endParaRPr>
        </a:p>
      </dgm:t>
    </dgm:pt>
    <dgm:pt modelId="{BDE0AD93-51A1-48D0-BF1A-07DECA3706CA}" type="parTrans" cxnId="{2A4C5C29-A7C6-4BCC-90DA-A1286FC2608A}">
      <dgm:prSet/>
      <dgm:spPr/>
      <dgm:t>
        <a:bodyPr/>
        <a:lstStyle/>
        <a:p>
          <a:endParaRPr lang="ru-RU"/>
        </a:p>
      </dgm:t>
    </dgm:pt>
    <dgm:pt modelId="{FC76AC67-655E-495A-8FD1-5496F05FEA15}" type="sibTrans" cxnId="{2A4C5C29-A7C6-4BCC-90DA-A1286FC2608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dgm:spPr>
      <dgm:t>
        <a:bodyPr/>
        <a:lstStyle/>
        <a:p>
          <a:endParaRPr lang="ru-RU"/>
        </a:p>
      </dgm:t>
      <dgm:extLst>
        <a:ext uri="{E40237B7-FDA0-4F09-8148-C483321AD2D9}">
          <dgm14:cNvPr xmlns:dgm14="http://schemas.microsoft.com/office/drawing/2010/diagram" id="0" name="" descr="C:\Users\Олег\Desktop\викторина\лирохвост.bmp"/>
        </a:ext>
      </dgm:extLst>
    </dgm:pt>
    <dgm:pt modelId="{E974C74A-A822-4CDE-9159-70DEE8893B9B}" type="pres">
      <dgm:prSet presAssocID="{63492E30-E0F5-45A4-BD5D-7EC8D2A27C90}" presName="Name0" presStyleCnt="0">
        <dgm:presLayoutVars>
          <dgm:dir/>
        </dgm:presLayoutVars>
      </dgm:prSet>
      <dgm:spPr/>
    </dgm:pt>
    <dgm:pt modelId="{71EE2904-8E0E-4688-846A-3FDEE1248CE4}" type="pres">
      <dgm:prSet presAssocID="{FC76AC67-655E-495A-8FD1-5496F05FEA15}" presName="picture_1" presStyleLbl="bgImgPlace1" presStyleIdx="0" presStyleCnt="1" custLinFactNeighborX="-4664"/>
      <dgm:spPr/>
      <dgm:t>
        <a:bodyPr/>
        <a:lstStyle/>
        <a:p>
          <a:endParaRPr lang="ru-RU"/>
        </a:p>
      </dgm:t>
    </dgm:pt>
    <dgm:pt modelId="{B428CA1F-AC7B-4B1F-A72D-02DDE375654C}" type="pres">
      <dgm:prSet presAssocID="{0715348B-85B9-49A4-ACAC-5010FDD2E685}" presName="text_1" presStyleLbl="node1" presStyleIdx="0" presStyleCnt="0" custAng="0" custScaleX="50205" custScaleY="89140" custLinFactNeighborX="50205" custLinFactNeighborY="3926">
        <dgm:presLayoutVars>
          <dgm:bulletEnabled val="1"/>
        </dgm:presLayoutVars>
      </dgm:prSet>
      <dgm:spPr/>
      <dgm:t>
        <a:bodyPr/>
        <a:lstStyle/>
        <a:p>
          <a:endParaRPr lang="ru-RU"/>
        </a:p>
      </dgm:t>
    </dgm:pt>
    <dgm:pt modelId="{50F0F3F3-ED7B-42A7-8657-586D7DDBB519}" type="pres">
      <dgm:prSet presAssocID="{63492E30-E0F5-45A4-BD5D-7EC8D2A27C90}" presName="maxNode" presStyleCnt="0"/>
      <dgm:spPr/>
    </dgm:pt>
    <dgm:pt modelId="{AC3EC85D-C41C-4609-AA0B-6546E3940FC4}" type="pres">
      <dgm:prSet presAssocID="{63492E30-E0F5-45A4-BD5D-7EC8D2A27C90}" presName="Name33" presStyleCnt="0"/>
      <dgm:spPr/>
    </dgm:pt>
  </dgm:ptLst>
  <dgm:cxnLst>
    <dgm:cxn modelId="{2A4C5C29-A7C6-4BCC-90DA-A1286FC2608A}" srcId="{63492E30-E0F5-45A4-BD5D-7EC8D2A27C90}" destId="{0715348B-85B9-49A4-ACAC-5010FDD2E685}" srcOrd="0" destOrd="0" parTransId="{BDE0AD93-51A1-48D0-BF1A-07DECA3706CA}" sibTransId="{FC76AC67-655E-495A-8FD1-5496F05FEA15}"/>
    <dgm:cxn modelId="{E9062118-4706-49C5-8D93-A0E8D6AB1060}" type="presOf" srcId="{63492E30-E0F5-45A4-BD5D-7EC8D2A27C90}" destId="{E974C74A-A822-4CDE-9159-70DEE8893B9B}" srcOrd="0" destOrd="0" presId="urn:microsoft.com/office/officeart/2008/layout/AccentedPicture"/>
    <dgm:cxn modelId="{2F49EDA4-A229-40DD-A171-D95EF7E9DABD}" type="presOf" srcId="{FC76AC67-655E-495A-8FD1-5496F05FEA15}" destId="{71EE2904-8E0E-4688-846A-3FDEE1248CE4}" srcOrd="0" destOrd="0" presId="urn:microsoft.com/office/officeart/2008/layout/AccentedPicture"/>
    <dgm:cxn modelId="{81BA81F9-7F50-4CEB-BB01-FF1D4F8A2B9B}" type="presOf" srcId="{0715348B-85B9-49A4-ACAC-5010FDD2E685}" destId="{B428CA1F-AC7B-4B1F-A72D-02DDE375654C}" srcOrd="0" destOrd="0" presId="urn:microsoft.com/office/officeart/2008/layout/AccentedPicture"/>
    <dgm:cxn modelId="{A735C1F3-00EC-4EB7-9977-37EBF33C0DA8}" type="presParOf" srcId="{E974C74A-A822-4CDE-9159-70DEE8893B9B}" destId="{71EE2904-8E0E-4688-846A-3FDEE1248CE4}" srcOrd="0" destOrd="0" presId="urn:microsoft.com/office/officeart/2008/layout/AccentedPicture"/>
    <dgm:cxn modelId="{33B17B29-79BF-4FAF-98AC-270E0C6C027C}" type="presParOf" srcId="{E974C74A-A822-4CDE-9159-70DEE8893B9B}" destId="{B428CA1F-AC7B-4B1F-A72D-02DDE375654C}" srcOrd="1" destOrd="0" presId="urn:microsoft.com/office/officeart/2008/layout/AccentedPicture"/>
    <dgm:cxn modelId="{BBD3E96B-98D2-4B5F-AA19-EF0209462BAB}" type="presParOf" srcId="{E974C74A-A822-4CDE-9159-70DEE8893B9B}" destId="{50F0F3F3-ED7B-42A7-8657-586D7DDBB519}" srcOrd="2" destOrd="0" presId="urn:microsoft.com/office/officeart/2008/layout/AccentedPicture"/>
    <dgm:cxn modelId="{F9FAC5EE-A9D6-48FD-AF0E-CDA42067A5FA}" type="presParOf" srcId="{50F0F3F3-ED7B-42A7-8657-586D7DDBB519}" destId="{AC3EC85D-C41C-4609-AA0B-6546E3940FC4}" srcOrd="0" destOrd="0" presId="urn:microsoft.com/office/officeart/2008/layout/AccentedPicture"/>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A765FB-215F-4C7D-9E6D-8CF4AE60D6F5}"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3D3B20DB-158D-4528-B37A-D69028A6D20C}">
      <dgm:prSet phldrT="[Текст]"/>
      <dgm:spPr/>
      <dgm:t>
        <a:bodyPr/>
        <a:lstStyle/>
        <a:p>
          <a:r>
            <a:rPr lang="en-US" b="0" dirty="0" smtClean="0">
              <a:solidFill>
                <a:srgbClr val="FFFF00"/>
              </a:solidFill>
              <a:latin typeface="+mj-lt"/>
            </a:rPr>
            <a:t>1</a:t>
          </a:r>
          <a:endParaRPr lang="ru-RU" b="0" dirty="0">
            <a:solidFill>
              <a:srgbClr val="FFFF00"/>
            </a:solidFill>
            <a:latin typeface="+mj-lt"/>
          </a:endParaRPr>
        </a:p>
      </dgm:t>
    </dgm:pt>
    <dgm:pt modelId="{AC93C3A6-B564-49F6-A896-9AB97A15FF37}" type="parTrans" cxnId="{5259038E-1A15-497B-B86B-705D075E4D1B}">
      <dgm:prSet/>
      <dgm:spPr/>
      <dgm:t>
        <a:bodyPr/>
        <a:lstStyle/>
        <a:p>
          <a:endParaRPr lang="ru-RU"/>
        </a:p>
      </dgm:t>
    </dgm:pt>
    <dgm:pt modelId="{99DC9671-1508-4663-8869-826321E38D01}" type="sibTrans" cxnId="{5259038E-1A15-497B-B86B-705D075E4D1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dgm:spPr>
      <dgm:t>
        <a:bodyPr/>
        <a:lstStyle/>
        <a:p>
          <a:endParaRPr lang="ru-RU"/>
        </a:p>
      </dgm:t>
      <dgm:extLst>
        <a:ext uri="{E40237B7-FDA0-4F09-8148-C483321AD2D9}">
          <dgm14:cNvPr xmlns:dgm14="http://schemas.microsoft.com/office/drawing/2010/diagram" id="0" name="" descr="C:\Users\Олег\Desktop\викторина\kookaburra-large.bmp"/>
        </a:ext>
      </dgm:extLst>
    </dgm:pt>
    <dgm:pt modelId="{C0ABE1C4-04B6-4AB7-8D89-6C4999104ECC}" type="pres">
      <dgm:prSet presAssocID="{34A765FB-215F-4C7D-9E6D-8CF4AE60D6F5}" presName="Name0" presStyleCnt="0">
        <dgm:presLayoutVars>
          <dgm:dir/>
        </dgm:presLayoutVars>
      </dgm:prSet>
      <dgm:spPr/>
    </dgm:pt>
    <dgm:pt modelId="{FAAFD9D3-A822-4CDB-BF74-B221933E25DC}" type="pres">
      <dgm:prSet presAssocID="{99DC9671-1508-4663-8869-826321E38D01}" presName="picture_1" presStyleLbl="bgImgPlace1" presStyleIdx="0" presStyleCnt="1" custLinFactNeighborX="-109"/>
      <dgm:spPr/>
      <dgm:t>
        <a:bodyPr/>
        <a:lstStyle/>
        <a:p>
          <a:endParaRPr lang="ru-RU"/>
        </a:p>
      </dgm:t>
    </dgm:pt>
    <dgm:pt modelId="{FF6506A7-1B77-4010-B4F3-C20BB705F49E}" type="pres">
      <dgm:prSet presAssocID="{3D3B20DB-158D-4528-B37A-D69028A6D20C}" presName="text_1" presStyleLbl="node1" presStyleIdx="0" presStyleCnt="0">
        <dgm:presLayoutVars>
          <dgm:bulletEnabled val="1"/>
        </dgm:presLayoutVars>
      </dgm:prSet>
      <dgm:spPr/>
      <dgm:t>
        <a:bodyPr/>
        <a:lstStyle/>
        <a:p>
          <a:endParaRPr lang="ru-RU"/>
        </a:p>
      </dgm:t>
    </dgm:pt>
    <dgm:pt modelId="{A34EC259-9E9D-4DA0-96EF-E88EE0A67FCF}" type="pres">
      <dgm:prSet presAssocID="{34A765FB-215F-4C7D-9E6D-8CF4AE60D6F5}" presName="maxNode" presStyleCnt="0"/>
      <dgm:spPr/>
    </dgm:pt>
    <dgm:pt modelId="{0B590175-5358-495E-82B8-33D99021A27F}" type="pres">
      <dgm:prSet presAssocID="{34A765FB-215F-4C7D-9E6D-8CF4AE60D6F5}" presName="Name33" presStyleCnt="0"/>
      <dgm:spPr/>
    </dgm:pt>
  </dgm:ptLst>
  <dgm:cxnLst>
    <dgm:cxn modelId="{5259038E-1A15-497B-B86B-705D075E4D1B}" srcId="{34A765FB-215F-4C7D-9E6D-8CF4AE60D6F5}" destId="{3D3B20DB-158D-4528-B37A-D69028A6D20C}" srcOrd="0" destOrd="0" parTransId="{AC93C3A6-B564-49F6-A896-9AB97A15FF37}" sibTransId="{99DC9671-1508-4663-8869-826321E38D01}"/>
    <dgm:cxn modelId="{46DAF450-804A-4CC2-B1B3-E4FDDF64546C}" type="presOf" srcId="{99DC9671-1508-4663-8869-826321E38D01}" destId="{FAAFD9D3-A822-4CDB-BF74-B221933E25DC}" srcOrd="0" destOrd="0" presId="urn:microsoft.com/office/officeart/2008/layout/AccentedPicture"/>
    <dgm:cxn modelId="{FCF36EB8-9561-47FD-AE0E-ABCA0DEA9884}" type="presOf" srcId="{3D3B20DB-158D-4528-B37A-D69028A6D20C}" destId="{FF6506A7-1B77-4010-B4F3-C20BB705F49E}" srcOrd="0" destOrd="0" presId="urn:microsoft.com/office/officeart/2008/layout/AccentedPicture"/>
    <dgm:cxn modelId="{2A77C2AE-104A-47E8-9B70-BD8EA747DE50}" type="presOf" srcId="{34A765FB-215F-4C7D-9E6D-8CF4AE60D6F5}" destId="{C0ABE1C4-04B6-4AB7-8D89-6C4999104ECC}" srcOrd="0" destOrd="0" presId="urn:microsoft.com/office/officeart/2008/layout/AccentedPicture"/>
    <dgm:cxn modelId="{2FFCDDCB-97E1-4268-8992-9FCEF0A30851}" type="presParOf" srcId="{C0ABE1C4-04B6-4AB7-8D89-6C4999104ECC}" destId="{FAAFD9D3-A822-4CDB-BF74-B221933E25DC}" srcOrd="0" destOrd="0" presId="urn:microsoft.com/office/officeart/2008/layout/AccentedPicture"/>
    <dgm:cxn modelId="{2028A95B-F516-4944-9EA4-1E0B4577DE97}" type="presParOf" srcId="{C0ABE1C4-04B6-4AB7-8D89-6C4999104ECC}" destId="{FF6506A7-1B77-4010-B4F3-C20BB705F49E}" srcOrd="1" destOrd="0" presId="urn:microsoft.com/office/officeart/2008/layout/AccentedPicture"/>
    <dgm:cxn modelId="{4CC291D7-7CFE-4EA5-B227-F8F0896FDA9B}" type="presParOf" srcId="{C0ABE1C4-04B6-4AB7-8D89-6C4999104ECC}" destId="{A34EC259-9E9D-4DA0-96EF-E88EE0A67FCF}" srcOrd="2" destOrd="0" presId="urn:microsoft.com/office/officeart/2008/layout/AccentedPicture"/>
    <dgm:cxn modelId="{24F63801-47B2-4020-AE5B-A7821100164C}" type="presParOf" srcId="{A34EC259-9E9D-4DA0-96EF-E88EE0A67FCF}" destId="{0B590175-5358-495E-82B8-33D99021A27F}" srcOrd="0" destOrd="0" presId="urn:microsoft.com/office/officeart/2008/layout/Accented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D358A0-2E4F-4458-B6DD-6FA9148D2E32}"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023DE4D1-D899-4D98-B373-12A7BCF3E660}">
      <dgm:prSet phldrT="[Текст]"/>
      <dgm:spPr/>
      <dgm:t>
        <a:bodyPr/>
        <a:lstStyle/>
        <a:p>
          <a:r>
            <a:rPr lang="en-US" dirty="0" smtClean="0">
              <a:solidFill>
                <a:srgbClr val="FFFF00"/>
              </a:solidFill>
            </a:rPr>
            <a:t>4</a:t>
          </a:r>
          <a:endParaRPr lang="ru-RU" dirty="0">
            <a:solidFill>
              <a:srgbClr val="FFFF00"/>
            </a:solidFill>
          </a:endParaRPr>
        </a:p>
      </dgm:t>
    </dgm:pt>
    <dgm:pt modelId="{4FA12BA1-F3A6-4DFF-B775-518E24DFCD0F}" type="parTrans" cxnId="{436044D2-3BC4-486C-88C3-56859BCAFBFC}">
      <dgm:prSet/>
      <dgm:spPr/>
      <dgm:t>
        <a:bodyPr/>
        <a:lstStyle/>
        <a:p>
          <a:endParaRPr lang="ru-RU"/>
        </a:p>
      </dgm:t>
    </dgm:pt>
    <dgm:pt modelId="{B5E1996B-1CB4-429E-A56C-AFB9D7294A5A}" type="sibTrans" cxnId="{436044D2-3BC4-486C-88C3-56859BCAFBF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0000" r="-40000"/>
          </a:stretch>
        </a:blipFill>
      </dgm:spPr>
      <dgm:t>
        <a:bodyPr/>
        <a:lstStyle/>
        <a:p>
          <a:endParaRPr lang="ru-RU"/>
        </a:p>
      </dgm:t>
      <dgm:extLst>
        <a:ext uri="{E40237B7-FDA0-4F09-8148-C483321AD2D9}">
          <dgm14:cNvPr xmlns:dgm14="http://schemas.microsoft.com/office/drawing/2010/diagram" id="0" name="" descr="C:\Users\Олег\Desktop\викторина\коала.bmp"/>
        </a:ext>
      </dgm:extLst>
    </dgm:pt>
    <dgm:pt modelId="{3ED2BF32-4E48-4435-856E-F02CDECE1BA5}" type="pres">
      <dgm:prSet presAssocID="{16D358A0-2E4F-4458-B6DD-6FA9148D2E32}" presName="Name0" presStyleCnt="0">
        <dgm:presLayoutVars>
          <dgm:dir/>
        </dgm:presLayoutVars>
      </dgm:prSet>
      <dgm:spPr/>
    </dgm:pt>
    <dgm:pt modelId="{21042A9D-1049-40AF-8A7D-70C2C05A47FE}" type="pres">
      <dgm:prSet presAssocID="{B5E1996B-1CB4-429E-A56C-AFB9D7294A5A}" presName="picture_1" presStyleLbl="bgImgPlace1" presStyleIdx="0" presStyleCnt="1" custScaleX="106114" custLinFactNeighborX="-31317" custLinFactNeighborY="-8566"/>
      <dgm:spPr/>
      <dgm:t>
        <a:bodyPr/>
        <a:lstStyle/>
        <a:p>
          <a:endParaRPr lang="ru-RU"/>
        </a:p>
      </dgm:t>
    </dgm:pt>
    <dgm:pt modelId="{7EA62050-761A-484C-BF6B-31197F839445}" type="pres">
      <dgm:prSet presAssocID="{023DE4D1-D899-4D98-B373-12A7BCF3E660}" presName="text_1" presStyleLbl="node1" presStyleIdx="0" presStyleCnt="0">
        <dgm:presLayoutVars>
          <dgm:bulletEnabled val="1"/>
        </dgm:presLayoutVars>
      </dgm:prSet>
      <dgm:spPr/>
      <dgm:t>
        <a:bodyPr/>
        <a:lstStyle/>
        <a:p>
          <a:endParaRPr lang="ru-RU"/>
        </a:p>
      </dgm:t>
    </dgm:pt>
    <dgm:pt modelId="{6FFF6E50-DF6C-482D-8A14-FD436E7B8214}" type="pres">
      <dgm:prSet presAssocID="{16D358A0-2E4F-4458-B6DD-6FA9148D2E32}" presName="maxNode" presStyleCnt="0"/>
      <dgm:spPr/>
    </dgm:pt>
    <dgm:pt modelId="{006C9FD6-7E34-4118-896C-C3EC78F010BA}" type="pres">
      <dgm:prSet presAssocID="{16D358A0-2E4F-4458-B6DD-6FA9148D2E32}" presName="Name33" presStyleCnt="0"/>
      <dgm:spPr/>
    </dgm:pt>
  </dgm:ptLst>
  <dgm:cxnLst>
    <dgm:cxn modelId="{E407CCD1-307C-4CCC-BDD0-7F14CD0D66C6}" type="presOf" srcId="{B5E1996B-1CB4-429E-A56C-AFB9D7294A5A}" destId="{21042A9D-1049-40AF-8A7D-70C2C05A47FE}" srcOrd="0" destOrd="0" presId="urn:microsoft.com/office/officeart/2008/layout/AccentedPicture"/>
    <dgm:cxn modelId="{5F4D4539-3E46-46FC-9379-90ADD95DD5A9}" type="presOf" srcId="{16D358A0-2E4F-4458-B6DD-6FA9148D2E32}" destId="{3ED2BF32-4E48-4435-856E-F02CDECE1BA5}" srcOrd="0" destOrd="0" presId="urn:microsoft.com/office/officeart/2008/layout/AccentedPicture"/>
    <dgm:cxn modelId="{F71746E4-935C-448B-B80B-9EDC8FE2F698}" type="presOf" srcId="{023DE4D1-D899-4D98-B373-12A7BCF3E660}" destId="{7EA62050-761A-484C-BF6B-31197F839445}" srcOrd="0" destOrd="0" presId="urn:microsoft.com/office/officeart/2008/layout/AccentedPicture"/>
    <dgm:cxn modelId="{436044D2-3BC4-486C-88C3-56859BCAFBFC}" srcId="{16D358A0-2E4F-4458-B6DD-6FA9148D2E32}" destId="{023DE4D1-D899-4D98-B373-12A7BCF3E660}" srcOrd="0" destOrd="0" parTransId="{4FA12BA1-F3A6-4DFF-B775-518E24DFCD0F}" sibTransId="{B5E1996B-1CB4-429E-A56C-AFB9D7294A5A}"/>
    <dgm:cxn modelId="{8475A55D-EA4C-47E0-B145-82333C56EA00}" type="presParOf" srcId="{3ED2BF32-4E48-4435-856E-F02CDECE1BA5}" destId="{21042A9D-1049-40AF-8A7D-70C2C05A47FE}" srcOrd="0" destOrd="0" presId="urn:microsoft.com/office/officeart/2008/layout/AccentedPicture"/>
    <dgm:cxn modelId="{C8631015-FCC3-4573-8670-16938BFB97C8}" type="presParOf" srcId="{3ED2BF32-4E48-4435-856E-F02CDECE1BA5}" destId="{7EA62050-761A-484C-BF6B-31197F839445}" srcOrd="1" destOrd="0" presId="urn:microsoft.com/office/officeart/2008/layout/AccentedPicture"/>
    <dgm:cxn modelId="{D40E6116-0310-4E08-9797-AE6F88FE138F}" type="presParOf" srcId="{3ED2BF32-4E48-4435-856E-F02CDECE1BA5}" destId="{6FFF6E50-DF6C-482D-8A14-FD436E7B8214}" srcOrd="2" destOrd="0" presId="urn:microsoft.com/office/officeart/2008/layout/AccentedPicture"/>
    <dgm:cxn modelId="{1225EDDD-7F29-4841-BB12-8375DB3DC7A6}" type="presParOf" srcId="{6FFF6E50-DF6C-482D-8A14-FD436E7B8214}" destId="{006C9FD6-7E34-4118-896C-C3EC78F010BA}" srcOrd="0" destOrd="0" presId="urn:microsoft.com/office/officeart/2008/layout/AccentedPicture"/>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C1B7B4-8B12-4958-9F36-AE208BD8BC04}"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B50F7378-24D3-48D1-BE0D-C9658E954A9C}">
      <dgm:prSet phldrT="[Текст]"/>
      <dgm:spPr/>
      <dgm:t>
        <a:bodyPr/>
        <a:lstStyle/>
        <a:p>
          <a:r>
            <a:rPr lang="en-US" dirty="0" smtClean="0">
              <a:solidFill>
                <a:srgbClr val="FFFF00"/>
              </a:solidFill>
            </a:rPr>
            <a:t>6</a:t>
          </a:r>
          <a:endParaRPr lang="ru-RU" dirty="0">
            <a:solidFill>
              <a:srgbClr val="FFFF00"/>
            </a:solidFill>
          </a:endParaRPr>
        </a:p>
      </dgm:t>
    </dgm:pt>
    <dgm:pt modelId="{D7849C19-E62C-4722-BA06-84F772F2281B}" type="parTrans" cxnId="{52DC3472-FDB7-4E4A-B605-031DD38EE3EF}">
      <dgm:prSet/>
      <dgm:spPr/>
      <dgm:t>
        <a:bodyPr/>
        <a:lstStyle/>
        <a:p>
          <a:endParaRPr lang="ru-RU"/>
        </a:p>
      </dgm:t>
    </dgm:pt>
    <dgm:pt modelId="{E18A0D5B-CCFF-4388-B9A3-2910F6287957}" type="sibTrans" cxnId="{52DC3472-FDB7-4E4A-B605-031DD38EE3E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dgm:spPr>
      <dgm:t>
        <a:bodyPr/>
        <a:lstStyle/>
        <a:p>
          <a:endParaRPr lang="ru-RU"/>
        </a:p>
      </dgm:t>
      <dgm:extLst>
        <a:ext uri="{E40237B7-FDA0-4F09-8148-C483321AD2D9}">
          <dgm14:cNvPr xmlns:dgm14="http://schemas.microsoft.com/office/drawing/2010/diagram" id="0" name="" descr="C:\Users\Олег\Desktop\викторина\dingo1.bmp"/>
        </a:ext>
      </dgm:extLst>
    </dgm:pt>
    <dgm:pt modelId="{E3C28D3D-EF44-4EC0-9494-72FBE38CE250}" type="pres">
      <dgm:prSet presAssocID="{2AC1B7B4-8B12-4958-9F36-AE208BD8BC04}" presName="Name0" presStyleCnt="0">
        <dgm:presLayoutVars>
          <dgm:dir/>
        </dgm:presLayoutVars>
      </dgm:prSet>
      <dgm:spPr/>
    </dgm:pt>
    <dgm:pt modelId="{67C12EA9-C6C8-4B6A-995D-3C8319101777}" type="pres">
      <dgm:prSet presAssocID="{E18A0D5B-CCFF-4388-B9A3-2910F6287957}" presName="picture_1" presStyleLbl="bgImgPlace1" presStyleIdx="0" presStyleCnt="1" custLinFactNeighborX="-67843" custLinFactNeighborY="-3386"/>
      <dgm:spPr/>
      <dgm:t>
        <a:bodyPr/>
        <a:lstStyle/>
        <a:p>
          <a:endParaRPr lang="ru-RU"/>
        </a:p>
      </dgm:t>
    </dgm:pt>
    <dgm:pt modelId="{143E1895-EA66-4ABD-BF9C-03940239F975}" type="pres">
      <dgm:prSet presAssocID="{B50F7378-24D3-48D1-BE0D-C9658E954A9C}" presName="text_1" presStyleLbl="node1" presStyleIdx="0" presStyleCnt="0">
        <dgm:presLayoutVars>
          <dgm:bulletEnabled val="1"/>
        </dgm:presLayoutVars>
      </dgm:prSet>
      <dgm:spPr/>
      <dgm:t>
        <a:bodyPr/>
        <a:lstStyle/>
        <a:p>
          <a:endParaRPr lang="ru-RU"/>
        </a:p>
      </dgm:t>
    </dgm:pt>
    <dgm:pt modelId="{2A742F97-9010-44E3-877D-C0F61421DE0B}" type="pres">
      <dgm:prSet presAssocID="{2AC1B7B4-8B12-4958-9F36-AE208BD8BC04}" presName="maxNode" presStyleCnt="0"/>
      <dgm:spPr/>
    </dgm:pt>
    <dgm:pt modelId="{A001260F-3796-4884-B8EF-D720F971B819}" type="pres">
      <dgm:prSet presAssocID="{2AC1B7B4-8B12-4958-9F36-AE208BD8BC04}" presName="Name33" presStyleCnt="0"/>
      <dgm:spPr/>
    </dgm:pt>
  </dgm:ptLst>
  <dgm:cxnLst>
    <dgm:cxn modelId="{E0554EA3-E077-45A3-B6FF-2BF18418796F}" type="presOf" srcId="{E18A0D5B-CCFF-4388-B9A3-2910F6287957}" destId="{67C12EA9-C6C8-4B6A-995D-3C8319101777}" srcOrd="0" destOrd="0" presId="urn:microsoft.com/office/officeart/2008/layout/AccentedPicture"/>
    <dgm:cxn modelId="{FFA9E018-6A24-4F3D-8190-FE8D9B9C4356}" type="presOf" srcId="{2AC1B7B4-8B12-4958-9F36-AE208BD8BC04}" destId="{E3C28D3D-EF44-4EC0-9494-72FBE38CE250}" srcOrd="0" destOrd="0" presId="urn:microsoft.com/office/officeart/2008/layout/AccentedPicture"/>
    <dgm:cxn modelId="{28EE444B-F894-4C24-9F3B-C73630D55E4A}" type="presOf" srcId="{B50F7378-24D3-48D1-BE0D-C9658E954A9C}" destId="{143E1895-EA66-4ABD-BF9C-03940239F975}" srcOrd="0" destOrd="0" presId="urn:microsoft.com/office/officeart/2008/layout/AccentedPicture"/>
    <dgm:cxn modelId="{52DC3472-FDB7-4E4A-B605-031DD38EE3EF}" srcId="{2AC1B7B4-8B12-4958-9F36-AE208BD8BC04}" destId="{B50F7378-24D3-48D1-BE0D-C9658E954A9C}" srcOrd="0" destOrd="0" parTransId="{D7849C19-E62C-4722-BA06-84F772F2281B}" sibTransId="{E18A0D5B-CCFF-4388-B9A3-2910F6287957}"/>
    <dgm:cxn modelId="{0F7EC152-4620-4CE5-B0A3-D441E2B68FF2}" type="presParOf" srcId="{E3C28D3D-EF44-4EC0-9494-72FBE38CE250}" destId="{67C12EA9-C6C8-4B6A-995D-3C8319101777}" srcOrd="0" destOrd="0" presId="urn:microsoft.com/office/officeart/2008/layout/AccentedPicture"/>
    <dgm:cxn modelId="{B61D8862-CEB5-4BCF-8626-4E6A4FC4CD63}" type="presParOf" srcId="{E3C28D3D-EF44-4EC0-9494-72FBE38CE250}" destId="{143E1895-EA66-4ABD-BF9C-03940239F975}" srcOrd="1" destOrd="0" presId="urn:microsoft.com/office/officeart/2008/layout/AccentedPicture"/>
    <dgm:cxn modelId="{7828F5F2-94E4-40AB-90DE-EFEBB5E37105}" type="presParOf" srcId="{E3C28D3D-EF44-4EC0-9494-72FBE38CE250}" destId="{2A742F97-9010-44E3-877D-C0F61421DE0B}" srcOrd="2" destOrd="0" presId="urn:microsoft.com/office/officeart/2008/layout/AccentedPicture"/>
    <dgm:cxn modelId="{6D78BF51-6DE2-4308-804C-7484204C5165}" type="presParOf" srcId="{2A742F97-9010-44E3-877D-C0F61421DE0B}" destId="{A001260F-3796-4884-B8EF-D720F971B819}" srcOrd="0" destOrd="0" presId="urn:microsoft.com/office/officeart/2008/layout/AccentedPicture"/>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AC4882-14AB-4457-8F52-8C4447BE4F5B}"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E1B58C30-C469-41FF-82ED-04E169ABC5C8}">
      <dgm:prSet phldrT="[Текст]"/>
      <dgm:spPr/>
      <dgm:t>
        <a:bodyPr/>
        <a:lstStyle/>
        <a:p>
          <a:r>
            <a:rPr lang="en-US" dirty="0" smtClean="0">
              <a:solidFill>
                <a:srgbClr val="FFFF00"/>
              </a:solidFill>
            </a:rPr>
            <a:t>8</a:t>
          </a:r>
          <a:endParaRPr lang="ru-RU" dirty="0">
            <a:solidFill>
              <a:srgbClr val="FFFF00"/>
            </a:solidFill>
          </a:endParaRPr>
        </a:p>
      </dgm:t>
    </dgm:pt>
    <dgm:pt modelId="{F9417334-D41F-4FB4-9ABA-1522D7FA181B}" type="parTrans" cxnId="{96217226-F60F-4BB5-B2C3-35B13C1CEDEB}">
      <dgm:prSet/>
      <dgm:spPr/>
      <dgm:t>
        <a:bodyPr/>
        <a:lstStyle/>
        <a:p>
          <a:endParaRPr lang="ru-RU"/>
        </a:p>
      </dgm:t>
    </dgm:pt>
    <dgm:pt modelId="{2BBA26A5-B515-4375-AD76-0090362A26AC}" type="sibTrans" cxnId="{96217226-F60F-4BB5-B2C3-35B13C1CEDE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t>
        <a:bodyPr/>
        <a:lstStyle/>
        <a:p>
          <a:endParaRPr lang="ru-RU"/>
        </a:p>
      </dgm:t>
      <dgm:extLst>
        <a:ext uri="{E40237B7-FDA0-4F09-8148-C483321AD2D9}">
          <dgm14:cNvPr xmlns:dgm14="http://schemas.microsoft.com/office/drawing/2010/diagram" id="0" name="" descr="C:\Users\Олег\Desktop\викторина\echidna.bmp"/>
        </a:ext>
      </dgm:extLst>
    </dgm:pt>
    <dgm:pt modelId="{EF8F7E8D-5E99-45AF-BAB8-F58EEFAE2667}" type="pres">
      <dgm:prSet presAssocID="{ECAC4882-14AB-4457-8F52-8C4447BE4F5B}" presName="Name0" presStyleCnt="0">
        <dgm:presLayoutVars>
          <dgm:dir/>
        </dgm:presLayoutVars>
      </dgm:prSet>
      <dgm:spPr/>
    </dgm:pt>
    <dgm:pt modelId="{0EDCB399-DF07-4084-A659-01FB72C81DA6}" type="pres">
      <dgm:prSet presAssocID="{2BBA26A5-B515-4375-AD76-0090362A26AC}" presName="picture_1" presStyleLbl="bgImgPlace1" presStyleIdx="0" presStyleCnt="1" custScaleX="107009" custLinFactNeighborX="3718" custLinFactNeighborY="19516"/>
      <dgm:spPr/>
      <dgm:t>
        <a:bodyPr/>
        <a:lstStyle/>
        <a:p>
          <a:endParaRPr lang="ru-RU"/>
        </a:p>
      </dgm:t>
    </dgm:pt>
    <dgm:pt modelId="{2970968E-FE15-4190-BD51-00F864D3B8A0}" type="pres">
      <dgm:prSet presAssocID="{E1B58C30-C469-41FF-82ED-04E169ABC5C8}" presName="text_1" presStyleLbl="node1" presStyleIdx="0" presStyleCnt="0">
        <dgm:presLayoutVars>
          <dgm:bulletEnabled val="1"/>
        </dgm:presLayoutVars>
      </dgm:prSet>
      <dgm:spPr/>
      <dgm:t>
        <a:bodyPr/>
        <a:lstStyle/>
        <a:p>
          <a:endParaRPr lang="ru-RU"/>
        </a:p>
      </dgm:t>
    </dgm:pt>
    <dgm:pt modelId="{B29BD0C8-3FDC-4D68-A1DC-AEB344288A35}" type="pres">
      <dgm:prSet presAssocID="{ECAC4882-14AB-4457-8F52-8C4447BE4F5B}" presName="maxNode" presStyleCnt="0"/>
      <dgm:spPr/>
    </dgm:pt>
    <dgm:pt modelId="{7CA7F8D8-7952-40BA-B8CD-1512EEBF7E85}" type="pres">
      <dgm:prSet presAssocID="{ECAC4882-14AB-4457-8F52-8C4447BE4F5B}" presName="Name33" presStyleCnt="0"/>
      <dgm:spPr/>
    </dgm:pt>
  </dgm:ptLst>
  <dgm:cxnLst>
    <dgm:cxn modelId="{3B7CE0B1-1E04-4F59-A053-9E8925B6FB10}" type="presOf" srcId="{ECAC4882-14AB-4457-8F52-8C4447BE4F5B}" destId="{EF8F7E8D-5E99-45AF-BAB8-F58EEFAE2667}" srcOrd="0" destOrd="0" presId="urn:microsoft.com/office/officeart/2008/layout/AccentedPicture"/>
    <dgm:cxn modelId="{96217226-F60F-4BB5-B2C3-35B13C1CEDEB}" srcId="{ECAC4882-14AB-4457-8F52-8C4447BE4F5B}" destId="{E1B58C30-C469-41FF-82ED-04E169ABC5C8}" srcOrd="0" destOrd="0" parTransId="{F9417334-D41F-4FB4-9ABA-1522D7FA181B}" sibTransId="{2BBA26A5-B515-4375-AD76-0090362A26AC}"/>
    <dgm:cxn modelId="{F05398C3-BD9B-4E40-9F03-3A9552E555DB}" type="presOf" srcId="{2BBA26A5-B515-4375-AD76-0090362A26AC}" destId="{0EDCB399-DF07-4084-A659-01FB72C81DA6}" srcOrd="0" destOrd="0" presId="urn:microsoft.com/office/officeart/2008/layout/AccentedPicture"/>
    <dgm:cxn modelId="{06D7BFA4-47FC-434C-9384-20EB432EF1C2}" type="presOf" srcId="{E1B58C30-C469-41FF-82ED-04E169ABC5C8}" destId="{2970968E-FE15-4190-BD51-00F864D3B8A0}" srcOrd="0" destOrd="0" presId="urn:microsoft.com/office/officeart/2008/layout/AccentedPicture"/>
    <dgm:cxn modelId="{3EEAA46E-123C-441F-8C48-36C4A62C0F99}" type="presParOf" srcId="{EF8F7E8D-5E99-45AF-BAB8-F58EEFAE2667}" destId="{0EDCB399-DF07-4084-A659-01FB72C81DA6}" srcOrd="0" destOrd="0" presId="urn:microsoft.com/office/officeart/2008/layout/AccentedPicture"/>
    <dgm:cxn modelId="{25455EED-3DDA-4477-9DB9-4034404A5DCC}" type="presParOf" srcId="{EF8F7E8D-5E99-45AF-BAB8-F58EEFAE2667}" destId="{2970968E-FE15-4190-BD51-00F864D3B8A0}" srcOrd="1" destOrd="0" presId="urn:microsoft.com/office/officeart/2008/layout/AccentedPicture"/>
    <dgm:cxn modelId="{54C42036-95F4-4431-A9D0-D8544FC55D58}" type="presParOf" srcId="{EF8F7E8D-5E99-45AF-BAB8-F58EEFAE2667}" destId="{B29BD0C8-3FDC-4D68-A1DC-AEB344288A35}" srcOrd="2" destOrd="0" presId="urn:microsoft.com/office/officeart/2008/layout/AccentedPicture"/>
    <dgm:cxn modelId="{D43DCF43-7171-437B-8921-97DBB95DED7F}" type="presParOf" srcId="{B29BD0C8-3FDC-4D68-A1DC-AEB344288A35}" destId="{7CA7F8D8-7952-40BA-B8CD-1512EEBF7E85}" srcOrd="0" destOrd="0" presId="urn:microsoft.com/office/officeart/2008/layout/AccentedPicture"/>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88915C-AE4F-4EFC-8C2E-1A719D6D02DB}"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EB3C1F94-832F-495B-9087-6BDEA263571A}">
      <dgm:prSet phldrT="[Текст]"/>
      <dgm:spPr/>
      <dgm:t>
        <a:bodyPr/>
        <a:lstStyle/>
        <a:p>
          <a:r>
            <a:rPr lang="en-US" dirty="0" smtClean="0">
              <a:solidFill>
                <a:srgbClr val="FFFF00"/>
              </a:solidFill>
            </a:rPr>
            <a:t>5</a:t>
          </a:r>
          <a:endParaRPr lang="ru-RU" dirty="0">
            <a:solidFill>
              <a:srgbClr val="FFFF00"/>
            </a:solidFill>
          </a:endParaRPr>
        </a:p>
      </dgm:t>
    </dgm:pt>
    <dgm:pt modelId="{0B2D8E31-8A32-4551-9C6F-0643FDC2F4BD}" type="parTrans" cxnId="{32ECFA6E-6361-4688-8135-CC03C519F9FE}">
      <dgm:prSet/>
      <dgm:spPr/>
      <dgm:t>
        <a:bodyPr/>
        <a:lstStyle/>
        <a:p>
          <a:endParaRPr lang="ru-RU"/>
        </a:p>
      </dgm:t>
    </dgm:pt>
    <dgm:pt modelId="{FA3AA476-8454-426F-A840-BD1BCC169761}" type="sibTrans" cxnId="{32ECFA6E-6361-4688-8135-CC03C519F9F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t>
        <a:bodyPr/>
        <a:lstStyle/>
        <a:p>
          <a:endParaRPr lang="ru-RU"/>
        </a:p>
      </dgm:t>
      <dgm:extLst>
        <a:ext uri="{E40237B7-FDA0-4F09-8148-C483321AD2D9}">
          <dgm14:cNvPr xmlns:dgm14="http://schemas.microsoft.com/office/drawing/2010/diagram" id="0" name="" descr="C:\Users\Олег\Desktop\викторина\anteater.bmp"/>
        </a:ext>
      </dgm:extLst>
    </dgm:pt>
    <dgm:pt modelId="{09B8069F-8F39-4472-8B24-AA2EBBC50B27}" type="pres">
      <dgm:prSet presAssocID="{9D88915C-AE4F-4EFC-8C2E-1A719D6D02DB}" presName="Name0" presStyleCnt="0">
        <dgm:presLayoutVars>
          <dgm:dir/>
        </dgm:presLayoutVars>
      </dgm:prSet>
      <dgm:spPr/>
    </dgm:pt>
    <dgm:pt modelId="{34DBD5FC-A372-4B9D-B88F-C02ECC947C86}" type="pres">
      <dgm:prSet presAssocID="{FA3AA476-8454-426F-A840-BD1BCC169761}" presName="picture_1" presStyleLbl="bgImgPlace1" presStyleIdx="0" presStyleCnt="1" custLinFactNeighborX="4682" custLinFactNeighborY="-15817"/>
      <dgm:spPr/>
      <dgm:t>
        <a:bodyPr/>
        <a:lstStyle/>
        <a:p>
          <a:endParaRPr lang="ru-RU"/>
        </a:p>
      </dgm:t>
    </dgm:pt>
    <dgm:pt modelId="{C34C55B7-F9F5-441B-BF95-660FEB3F4DA6}" type="pres">
      <dgm:prSet presAssocID="{EB3C1F94-832F-495B-9087-6BDEA263571A}" presName="text_1" presStyleLbl="node1" presStyleIdx="0" presStyleCnt="0" custScaleX="84143" custScaleY="105664">
        <dgm:presLayoutVars>
          <dgm:bulletEnabled val="1"/>
        </dgm:presLayoutVars>
      </dgm:prSet>
      <dgm:spPr/>
      <dgm:t>
        <a:bodyPr/>
        <a:lstStyle/>
        <a:p>
          <a:endParaRPr lang="ru-RU"/>
        </a:p>
      </dgm:t>
    </dgm:pt>
    <dgm:pt modelId="{86CEF5B6-94C5-4F26-9606-E8346DB1A4EC}" type="pres">
      <dgm:prSet presAssocID="{9D88915C-AE4F-4EFC-8C2E-1A719D6D02DB}" presName="maxNode" presStyleCnt="0"/>
      <dgm:spPr/>
    </dgm:pt>
    <dgm:pt modelId="{1E09101F-F250-499D-AB8D-B5A22613D394}" type="pres">
      <dgm:prSet presAssocID="{9D88915C-AE4F-4EFC-8C2E-1A719D6D02DB}" presName="Name33" presStyleCnt="0"/>
      <dgm:spPr/>
    </dgm:pt>
  </dgm:ptLst>
  <dgm:cxnLst>
    <dgm:cxn modelId="{32ECFA6E-6361-4688-8135-CC03C519F9FE}" srcId="{9D88915C-AE4F-4EFC-8C2E-1A719D6D02DB}" destId="{EB3C1F94-832F-495B-9087-6BDEA263571A}" srcOrd="0" destOrd="0" parTransId="{0B2D8E31-8A32-4551-9C6F-0643FDC2F4BD}" sibTransId="{FA3AA476-8454-426F-A840-BD1BCC169761}"/>
    <dgm:cxn modelId="{ADD5976C-02EA-40AB-B2D2-687AF19F4BA5}" type="presOf" srcId="{9D88915C-AE4F-4EFC-8C2E-1A719D6D02DB}" destId="{09B8069F-8F39-4472-8B24-AA2EBBC50B27}" srcOrd="0" destOrd="0" presId="urn:microsoft.com/office/officeart/2008/layout/AccentedPicture"/>
    <dgm:cxn modelId="{B950AE5B-8D12-41F9-9CA3-68B277DB8794}" type="presOf" srcId="{EB3C1F94-832F-495B-9087-6BDEA263571A}" destId="{C34C55B7-F9F5-441B-BF95-660FEB3F4DA6}" srcOrd="0" destOrd="0" presId="urn:microsoft.com/office/officeart/2008/layout/AccentedPicture"/>
    <dgm:cxn modelId="{83577BE0-4901-4B13-B1B0-AFEC68AB581D}" type="presOf" srcId="{FA3AA476-8454-426F-A840-BD1BCC169761}" destId="{34DBD5FC-A372-4B9D-B88F-C02ECC947C86}" srcOrd="0" destOrd="0" presId="urn:microsoft.com/office/officeart/2008/layout/AccentedPicture"/>
    <dgm:cxn modelId="{13CE23D8-D324-4DB0-97B8-8BC8E3480F6F}" type="presParOf" srcId="{09B8069F-8F39-4472-8B24-AA2EBBC50B27}" destId="{34DBD5FC-A372-4B9D-B88F-C02ECC947C86}" srcOrd="0" destOrd="0" presId="urn:microsoft.com/office/officeart/2008/layout/AccentedPicture"/>
    <dgm:cxn modelId="{A5081D30-FC8A-4006-9236-F46FF0B1DA85}" type="presParOf" srcId="{09B8069F-8F39-4472-8B24-AA2EBBC50B27}" destId="{C34C55B7-F9F5-441B-BF95-660FEB3F4DA6}" srcOrd="1" destOrd="0" presId="urn:microsoft.com/office/officeart/2008/layout/AccentedPicture"/>
    <dgm:cxn modelId="{99950987-471E-45FE-80FE-661B335B300C}" type="presParOf" srcId="{09B8069F-8F39-4472-8B24-AA2EBBC50B27}" destId="{86CEF5B6-94C5-4F26-9606-E8346DB1A4EC}" srcOrd="2" destOrd="0" presId="urn:microsoft.com/office/officeart/2008/layout/AccentedPicture"/>
    <dgm:cxn modelId="{62F6E4B8-8431-4378-88E5-4C18EBFF848A}" type="presParOf" srcId="{86CEF5B6-94C5-4F26-9606-E8346DB1A4EC}" destId="{1E09101F-F250-499D-AB8D-B5A22613D394}" srcOrd="0" destOrd="0" presId="urn:microsoft.com/office/officeart/2008/layout/AccentedPicture"/>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5C19EF-813B-4B6A-BD40-A667867820FE}"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C6B7D662-DB4F-4E03-B6F3-93E9FFF7898F}">
      <dgm:prSet phldrT="[Текст]"/>
      <dgm:spPr/>
      <dgm:t>
        <a:bodyPr/>
        <a:lstStyle/>
        <a:p>
          <a:r>
            <a:rPr lang="en-US" dirty="0" smtClean="0">
              <a:solidFill>
                <a:srgbClr val="FFFF00"/>
              </a:solidFill>
            </a:rPr>
            <a:t>9</a:t>
          </a:r>
          <a:endParaRPr lang="ru-RU" dirty="0">
            <a:solidFill>
              <a:srgbClr val="FFFF00"/>
            </a:solidFill>
          </a:endParaRPr>
        </a:p>
      </dgm:t>
    </dgm:pt>
    <dgm:pt modelId="{602757EF-6F59-4429-9E23-1E566579B55F}" type="parTrans" cxnId="{16F580B5-7AA4-4EEC-9E5F-9AF66D359E77}">
      <dgm:prSet/>
      <dgm:spPr/>
      <dgm:t>
        <a:bodyPr/>
        <a:lstStyle/>
        <a:p>
          <a:endParaRPr lang="ru-RU"/>
        </a:p>
      </dgm:t>
    </dgm:pt>
    <dgm:pt modelId="{5B9C7823-C163-4E87-9556-143B28999010}" type="sibTrans" cxnId="{16F580B5-7AA4-4EEC-9E5F-9AF66D359E7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8000" r="-38000"/>
          </a:stretch>
        </a:blipFill>
      </dgm:spPr>
      <dgm:t>
        <a:bodyPr/>
        <a:lstStyle/>
        <a:p>
          <a:endParaRPr lang="ru-RU"/>
        </a:p>
      </dgm:t>
      <dgm:extLst>
        <a:ext uri="{E40237B7-FDA0-4F09-8148-C483321AD2D9}">
          <dgm14:cNvPr xmlns:dgm14="http://schemas.microsoft.com/office/drawing/2010/diagram" id="0" name="" descr="C:\Users\Олег\Desktop\викторина\wombat.bmp"/>
        </a:ext>
      </dgm:extLst>
    </dgm:pt>
    <dgm:pt modelId="{89B16F1B-D874-4D70-BFB2-D1E3C66EDC1F}" type="pres">
      <dgm:prSet presAssocID="{7A5C19EF-813B-4B6A-BD40-A667867820FE}" presName="Name0" presStyleCnt="0">
        <dgm:presLayoutVars>
          <dgm:dir/>
        </dgm:presLayoutVars>
      </dgm:prSet>
      <dgm:spPr/>
    </dgm:pt>
    <dgm:pt modelId="{58F7370A-4350-4EB2-B937-434ACDBCC1CB}" type="pres">
      <dgm:prSet presAssocID="{5B9C7823-C163-4E87-9556-143B28999010}" presName="picture_1" presStyleLbl="bgImgPlace1" presStyleIdx="0" presStyleCnt="1" custScaleX="118335" custLinFactNeighborX="-87885" custLinFactNeighborY="-9021"/>
      <dgm:spPr/>
      <dgm:t>
        <a:bodyPr/>
        <a:lstStyle/>
        <a:p>
          <a:endParaRPr lang="ru-RU"/>
        </a:p>
      </dgm:t>
    </dgm:pt>
    <dgm:pt modelId="{B0702794-171E-406B-BC8B-2E010DC5AD64}" type="pres">
      <dgm:prSet presAssocID="{C6B7D662-DB4F-4E03-B6F3-93E9FFF7898F}" presName="text_1" presStyleLbl="node1" presStyleIdx="0" presStyleCnt="0">
        <dgm:presLayoutVars>
          <dgm:bulletEnabled val="1"/>
        </dgm:presLayoutVars>
      </dgm:prSet>
      <dgm:spPr/>
      <dgm:t>
        <a:bodyPr/>
        <a:lstStyle/>
        <a:p>
          <a:endParaRPr lang="ru-RU"/>
        </a:p>
      </dgm:t>
    </dgm:pt>
    <dgm:pt modelId="{69D819F7-7741-425C-AC58-B0BCCF513976}" type="pres">
      <dgm:prSet presAssocID="{7A5C19EF-813B-4B6A-BD40-A667867820FE}" presName="maxNode" presStyleCnt="0"/>
      <dgm:spPr/>
    </dgm:pt>
    <dgm:pt modelId="{38EE2EDE-17DA-4550-9130-E228C2E28A64}" type="pres">
      <dgm:prSet presAssocID="{7A5C19EF-813B-4B6A-BD40-A667867820FE}" presName="Name33" presStyleCnt="0"/>
      <dgm:spPr/>
    </dgm:pt>
  </dgm:ptLst>
  <dgm:cxnLst>
    <dgm:cxn modelId="{6AAE4591-0522-41AD-B130-FF145073E825}" type="presOf" srcId="{5B9C7823-C163-4E87-9556-143B28999010}" destId="{58F7370A-4350-4EB2-B937-434ACDBCC1CB}" srcOrd="0" destOrd="0" presId="urn:microsoft.com/office/officeart/2008/layout/AccentedPicture"/>
    <dgm:cxn modelId="{B12CD622-9679-49FF-8E52-6C8F82F262E8}" type="presOf" srcId="{7A5C19EF-813B-4B6A-BD40-A667867820FE}" destId="{89B16F1B-D874-4D70-BFB2-D1E3C66EDC1F}" srcOrd="0" destOrd="0" presId="urn:microsoft.com/office/officeart/2008/layout/AccentedPicture"/>
    <dgm:cxn modelId="{16F580B5-7AA4-4EEC-9E5F-9AF66D359E77}" srcId="{7A5C19EF-813B-4B6A-BD40-A667867820FE}" destId="{C6B7D662-DB4F-4E03-B6F3-93E9FFF7898F}" srcOrd="0" destOrd="0" parTransId="{602757EF-6F59-4429-9E23-1E566579B55F}" sibTransId="{5B9C7823-C163-4E87-9556-143B28999010}"/>
    <dgm:cxn modelId="{DCA05632-A2F7-44A0-9EB1-DD85B9F0D872}" type="presOf" srcId="{C6B7D662-DB4F-4E03-B6F3-93E9FFF7898F}" destId="{B0702794-171E-406B-BC8B-2E010DC5AD64}" srcOrd="0" destOrd="0" presId="urn:microsoft.com/office/officeart/2008/layout/AccentedPicture"/>
    <dgm:cxn modelId="{B61929DB-422E-4D46-8AE3-3BBF425EFDD5}" type="presParOf" srcId="{89B16F1B-D874-4D70-BFB2-D1E3C66EDC1F}" destId="{58F7370A-4350-4EB2-B937-434ACDBCC1CB}" srcOrd="0" destOrd="0" presId="urn:microsoft.com/office/officeart/2008/layout/AccentedPicture"/>
    <dgm:cxn modelId="{030C3182-C008-41EC-BFEF-444A396ECBA5}" type="presParOf" srcId="{89B16F1B-D874-4D70-BFB2-D1E3C66EDC1F}" destId="{B0702794-171E-406B-BC8B-2E010DC5AD64}" srcOrd="1" destOrd="0" presId="urn:microsoft.com/office/officeart/2008/layout/AccentedPicture"/>
    <dgm:cxn modelId="{0B868051-4308-4005-AA22-1FAB42849F2C}" type="presParOf" srcId="{89B16F1B-D874-4D70-BFB2-D1E3C66EDC1F}" destId="{69D819F7-7741-425C-AC58-B0BCCF513976}" srcOrd="2" destOrd="0" presId="urn:microsoft.com/office/officeart/2008/layout/AccentedPicture"/>
    <dgm:cxn modelId="{FEBB2AEA-A0BF-4945-B5D3-0DA4370CD8D6}" type="presParOf" srcId="{69D819F7-7741-425C-AC58-B0BCCF513976}" destId="{38EE2EDE-17DA-4550-9130-E228C2E28A64}" srcOrd="0" destOrd="0" presId="urn:microsoft.com/office/officeart/2008/layout/AccentedPicture"/>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5349DC-42DF-4311-B6A7-1A07C4249996}"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2079B48D-658B-4AD4-88E3-BBD8B7248B16}">
      <dgm:prSet phldrT="[Текст]"/>
      <dgm:spPr/>
      <dgm:t>
        <a:bodyPr/>
        <a:lstStyle/>
        <a:p>
          <a:r>
            <a:rPr lang="en-US" dirty="0" smtClean="0">
              <a:solidFill>
                <a:srgbClr val="FFFF00"/>
              </a:solidFill>
            </a:rPr>
            <a:t>3</a:t>
          </a:r>
          <a:endParaRPr lang="ru-RU" dirty="0">
            <a:solidFill>
              <a:srgbClr val="FFFF00"/>
            </a:solidFill>
          </a:endParaRPr>
        </a:p>
      </dgm:t>
    </dgm:pt>
    <dgm:pt modelId="{07A7AD56-BD44-4E28-A866-E2D46477D91F}" type="parTrans" cxnId="{42566DAE-5DCF-437C-AFE2-B114E3146B43}">
      <dgm:prSet/>
      <dgm:spPr/>
      <dgm:t>
        <a:bodyPr/>
        <a:lstStyle/>
        <a:p>
          <a:endParaRPr lang="ru-RU"/>
        </a:p>
      </dgm:t>
    </dgm:pt>
    <dgm:pt modelId="{0B29F3BE-B750-4817-AFC1-AF6A9486D939}" type="sibTrans" cxnId="{42566DAE-5DCF-437C-AFE2-B114E3146B4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t>
        <a:bodyPr/>
        <a:lstStyle/>
        <a:p>
          <a:endParaRPr lang="ru-RU"/>
        </a:p>
      </dgm:t>
      <dgm:extLst>
        <a:ext uri="{E40237B7-FDA0-4F09-8148-C483321AD2D9}">
          <dgm14:cNvPr xmlns:dgm14="http://schemas.microsoft.com/office/drawing/2010/diagram" id="0" name="" descr="C:\Users\Олег\Desktop\викторина\platypus1.bmp"/>
        </a:ext>
      </dgm:extLst>
    </dgm:pt>
    <dgm:pt modelId="{BD02A115-0D20-4565-8AF6-D727A001B8FE}" type="pres">
      <dgm:prSet presAssocID="{9D5349DC-42DF-4311-B6A7-1A07C4249996}" presName="Name0" presStyleCnt="0">
        <dgm:presLayoutVars>
          <dgm:dir/>
        </dgm:presLayoutVars>
      </dgm:prSet>
      <dgm:spPr/>
    </dgm:pt>
    <dgm:pt modelId="{252958CC-5302-4FF5-BE7E-39DFE95D1476}" type="pres">
      <dgm:prSet presAssocID="{0B29F3BE-B750-4817-AFC1-AF6A9486D939}" presName="picture_1" presStyleLbl="bgImgPlace1" presStyleIdx="0" presStyleCnt="1" custLinFactNeighborX="-13109" custLinFactNeighborY="-4452"/>
      <dgm:spPr/>
      <dgm:t>
        <a:bodyPr/>
        <a:lstStyle/>
        <a:p>
          <a:endParaRPr lang="ru-RU"/>
        </a:p>
      </dgm:t>
    </dgm:pt>
    <dgm:pt modelId="{F5D29A23-2914-4FF8-B41E-26E7111D35CD}" type="pres">
      <dgm:prSet presAssocID="{2079B48D-658B-4AD4-88E3-BBD8B7248B16}" presName="text_1" presStyleLbl="node1" presStyleIdx="0" presStyleCnt="0" custScaleX="50540" custLinFactNeighborX="55717" custLinFactNeighborY="2503">
        <dgm:presLayoutVars>
          <dgm:bulletEnabled val="1"/>
        </dgm:presLayoutVars>
      </dgm:prSet>
      <dgm:spPr/>
      <dgm:t>
        <a:bodyPr/>
        <a:lstStyle/>
        <a:p>
          <a:endParaRPr lang="ru-RU"/>
        </a:p>
      </dgm:t>
    </dgm:pt>
    <dgm:pt modelId="{D72FA03B-ECC3-4981-AD8F-6C25DB4598DF}" type="pres">
      <dgm:prSet presAssocID="{9D5349DC-42DF-4311-B6A7-1A07C4249996}" presName="maxNode" presStyleCnt="0"/>
      <dgm:spPr/>
    </dgm:pt>
    <dgm:pt modelId="{EBF911CC-9EF9-4CBC-9D28-E6DFF7D3107E}" type="pres">
      <dgm:prSet presAssocID="{9D5349DC-42DF-4311-B6A7-1A07C4249996}" presName="Name33" presStyleCnt="0"/>
      <dgm:spPr/>
    </dgm:pt>
  </dgm:ptLst>
  <dgm:cxnLst>
    <dgm:cxn modelId="{C08ED889-03E9-463C-9375-DE430C2B5D14}" type="presOf" srcId="{2079B48D-658B-4AD4-88E3-BBD8B7248B16}" destId="{F5D29A23-2914-4FF8-B41E-26E7111D35CD}" srcOrd="0" destOrd="0" presId="urn:microsoft.com/office/officeart/2008/layout/AccentedPicture"/>
    <dgm:cxn modelId="{42566DAE-5DCF-437C-AFE2-B114E3146B43}" srcId="{9D5349DC-42DF-4311-B6A7-1A07C4249996}" destId="{2079B48D-658B-4AD4-88E3-BBD8B7248B16}" srcOrd="0" destOrd="0" parTransId="{07A7AD56-BD44-4E28-A866-E2D46477D91F}" sibTransId="{0B29F3BE-B750-4817-AFC1-AF6A9486D939}"/>
    <dgm:cxn modelId="{57B44FE8-734A-4954-8D5C-03B792DA93DF}" type="presOf" srcId="{9D5349DC-42DF-4311-B6A7-1A07C4249996}" destId="{BD02A115-0D20-4565-8AF6-D727A001B8FE}" srcOrd="0" destOrd="0" presId="urn:microsoft.com/office/officeart/2008/layout/AccentedPicture"/>
    <dgm:cxn modelId="{7FF25728-A9B2-46C4-BDDC-DA682B6D6A7D}" type="presOf" srcId="{0B29F3BE-B750-4817-AFC1-AF6A9486D939}" destId="{252958CC-5302-4FF5-BE7E-39DFE95D1476}" srcOrd="0" destOrd="0" presId="urn:microsoft.com/office/officeart/2008/layout/AccentedPicture"/>
    <dgm:cxn modelId="{892FC0D1-BEFB-45BF-A433-611926E52197}" type="presParOf" srcId="{BD02A115-0D20-4565-8AF6-D727A001B8FE}" destId="{252958CC-5302-4FF5-BE7E-39DFE95D1476}" srcOrd="0" destOrd="0" presId="urn:microsoft.com/office/officeart/2008/layout/AccentedPicture"/>
    <dgm:cxn modelId="{442A440B-C458-4482-BAF7-4BE68DC9D07B}" type="presParOf" srcId="{BD02A115-0D20-4565-8AF6-D727A001B8FE}" destId="{F5D29A23-2914-4FF8-B41E-26E7111D35CD}" srcOrd="1" destOrd="0" presId="urn:microsoft.com/office/officeart/2008/layout/AccentedPicture"/>
    <dgm:cxn modelId="{9E102374-3F0C-4695-8FEF-2D3AE0A3835C}" type="presParOf" srcId="{BD02A115-0D20-4565-8AF6-D727A001B8FE}" destId="{D72FA03B-ECC3-4981-AD8F-6C25DB4598DF}" srcOrd="2" destOrd="0" presId="urn:microsoft.com/office/officeart/2008/layout/AccentedPicture"/>
    <dgm:cxn modelId="{B25B0880-FEDA-490D-995B-2E325A3F8EE4}" type="presParOf" srcId="{D72FA03B-ECC3-4981-AD8F-6C25DB4598DF}" destId="{EBF911CC-9EF9-4CBC-9D28-E6DFF7D3107E}" srcOrd="0" destOrd="0" presId="urn:microsoft.com/office/officeart/2008/layout/AccentedPicture"/>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D1F7B8-BDDF-4634-BB3B-C66E7DCCC79E}"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6FAE2238-3E63-469D-8EB6-0EB7003B606F}">
      <dgm:prSet phldrT="[Текст]"/>
      <dgm:spPr/>
      <dgm:t>
        <a:bodyPr/>
        <a:lstStyle/>
        <a:p>
          <a:r>
            <a:rPr lang="en-US" dirty="0" smtClean="0">
              <a:solidFill>
                <a:srgbClr val="FFFF00"/>
              </a:solidFill>
            </a:rPr>
            <a:t>10</a:t>
          </a:r>
          <a:endParaRPr lang="ru-RU" dirty="0">
            <a:solidFill>
              <a:srgbClr val="FFFF00"/>
            </a:solidFill>
          </a:endParaRPr>
        </a:p>
      </dgm:t>
    </dgm:pt>
    <dgm:pt modelId="{BC2846A9-1D53-4136-A6F1-8646BB5A7FD0}" type="parTrans" cxnId="{43CE5295-747B-4A53-B83B-64B78938C5FF}">
      <dgm:prSet/>
      <dgm:spPr/>
      <dgm:t>
        <a:bodyPr/>
        <a:lstStyle/>
        <a:p>
          <a:endParaRPr lang="ru-RU"/>
        </a:p>
      </dgm:t>
    </dgm:pt>
    <dgm:pt modelId="{283EA17E-5499-4580-BCD9-4B806BDD40A7}" type="sibTrans" cxnId="{43CE5295-747B-4A53-B83B-64B78938C5F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t>
        <a:bodyPr/>
        <a:lstStyle/>
        <a:p>
          <a:endParaRPr lang="ru-RU"/>
        </a:p>
      </dgm:t>
      <dgm:extLst>
        <a:ext uri="{E40237B7-FDA0-4F09-8148-C483321AD2D9}">
          <dgm14:cNvPr xmlns:dgm14="http://schemas.microsoft.com/office/drawing/2010/diagram" id="0" name="" descr="C:\Users\Олег\Desktop\викторина\эму.bmp"/>
        </a:ext>
      </dgm:extLst>
    </dgm:pt>
    <dgm:pt modelId="{3AB6D02D-DF4D-480D-A473-37FAF56F16ED}" type="pres">
      <dgm:prSet presAssocID="{4CD1F7B8-BDDF-4634-BB3B-C66E7DCCC79E}" presName="Name0" presStyleCnt="0">
        <dgm:presLayoutVars>
          <dgm:dir/>
        </dgm:presLayoutVars>
      </dgm:prSet>
      <dgm:spPr/>
    </dgm:pt>
    <dgm:pt modelId="{581692F6-A1B3-43E6-BE72-287C896B1885}" type="pres">
      <dgm:prSet presAssocID="{283EA17E-5499-4580-BCD9-4B806BDD40A7}" presName="picture_1" presStyleLbl="bgImgPlace1" presStyleIdx="0" presStyleCnt="1" custScaleX="127111" custLinFactNeighborX="-6469"/>
      <dgm:spPr/>
      <dgm:t>
        <a:bodyPr/>
        <a:lstStyle/>
        <a:p>
          <a:endParaRPr lang="ru-RU"/>
        </a:p>
      </dgm:t>
    </dgm:pt>
    <dgm:pt modelId="{5CE030A0-81BC-47F1-8170-D678053C11DD}" type="pres">
      <dgm:prSet presAssocID="{6FAE2238-3E63-469D-8EB6-0EB7003B606F}" presName="text_1" presStyleLbl="node1" presStyleIdx="0" presStyleCnt="0">
        <dgm:presLayoutVars>
          <dgm:bulletEnabled val="1"/>
        </dgm:presLayoutVars>
      </dgm:prSet>
      <dgm:spPr/>
      <dgm:t>
        <a:bodyPr/>
        <a:lstStyle/>
        <a:p>
          <a:endParaRPr lang="ru-RU"/>
        </a:p>
      </dgm:t>
    </dgm:pt>
    <dgm:pt modelId="{CD871930-924C-42EF-9A70-D0344ADFB29F}" type="pres">
      <dgm:prSet presAssocID="{4CD1F7B8-BDDF-4634-BB3B-C66E7DCCC79E}" presName="maxNode" presStyleCnt="0"/>
      <dgm:spPr/>
    </dgm:pt>
    <dgm:pt modelId="{7003CBC7-6CC7-4308-B0D6-4B820D2A9B6F}" type="pres">
      <dgm:prSet presAssocID="{4CD1F7B8-BDDF-4634-BB3B-C66E7DCCC79E}" presName="Name33" presStyleCnt="0"/>
      <dgm:spPr/>
    </dgm:pt>
  </dgm:ptLst>
  <dgm:cxnLst>
    <dgm:cxn modelId="{C19C7865-5D35-4940-84B9-33BDBF9BC3AF}" type="presOf" srcId="{6FAE2238-3E63-469D-8EB6-0EB7003B606F}" destId="{5CE030A0-81BC-47F1-8170-D678053C11DD}" srcOrd="0" destOrd="0" presId="urn:microsoft.com/office/officeart/2008/layout/AccentedPicture"/>
    <dgm:cxn modelId="{D29BA24F-99AB-4D0D-98D9-3B34E99ACBB6}" type="presOf" srcId="{4CD1F7B8-BDDF-4634-BB3B-C66E7DCCC79E}" destId="{3AB6D02D-DF4D-480D-A473-37FAF56F16ED}" srcOrd="0" destOrd="0" presId="urn:microsoft.com/office/officeart/2008/layout/AccentedPicture"/>
    <dgm:cxn modelId="{C8B70F1C-B2E0-45C1-948C-304A8DA20CE8}" type="presOf" srcId="{283EA17E-5499-4580-BCD9-4B806BDD40A7}" destId="{581692F6-A1B3-43E6-BE72-287C896B1885}" srcOrd="0" destOrd="0" presId="urn:microsoft.com/office/officeart/2008/layout/AccentedPicture"/>
    <dgm:cxn modelId="{43CE5295-747B-4A53-B83B-64B78938C5FF}" srcId="{4CD1F7B8-BDDF-4634-BB3B-C66E7DCCC79E}" destId="{6FAE2238-3E63-469D-8EB6-0EB7003B606F}" srcOrd="0" destOrd="0" parTransId="{BC2846A9-1D53-4136-A6F1-8646BB5A7FD0}" sibTransId="{283EA17E-5499-4580-BCD9-4B806BDD40A7}"/>
    <dgm:cxn modelId="{96F2C044-4DF6-42CD-9BD2-ECEBE33E8C3D}" type="presParOf" srcId="{3AB6D02D-DF4D-480D-A473-37FAF56F16ED}" destId="{581692F6-A1B3-43E6-BE72-287C896B1885}" srcOrd="0" destOrd="0" presId="urn:microsoft.com/office/officeart/2008/layout/AccentedPicture"/>
    <dgm:cxn modelId="{DE77269F-FC68-4A9D-81B7-64E5C08D7DCF}" type="presParOf" srcId="{3AB6D02D-DF4D-480D-A473-37FAF56F16ED}" destId="{5CE030A0-81BC-47F1-8170-D678053C11DD}" srcOrd="1" destOrd="0" presId="urn:microsoft.com/office/officeart/2008/layout/AccentedPicture"/>
    <dgm:cxn modelId="{4087060E-5613-406E-9826-61A25141EDFE}" type="presParOf" srcId="{3AB6D02D-DF4D-480D-A473-37FAF56F16ED}" destId="{CD871930-924C-42EF-9A70-D0344ADFB29F}" srcOrd="2" destOrd="0" presId="urn:microsoft.com/office/officeart/2008/layout/AccentedPicture"/>
    <dgm:cxn modelId="{5860A71C-3056-4CA4-811C-079D58826FF7}" type="presParOf" srcId="{CD871930-924C-42EF-9A70-D0344ADFB29F}" destId="{7003CBC7-6CC7-4308-B0D6-4B820D2A9B6F}" srcOrd="0" destOrd="0" presId="urn:microsoft.com/office/officeart/2008/layout/AccentedPicture"/>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0.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2839656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179907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148479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362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19162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3113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00811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0891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507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4932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59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233957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1689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778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554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3128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110125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768076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402123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96004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253185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4238A81-BA07-46B7-B7FC-B7271E76FD3C}" type="datetimeFigureOut">
              <a:rPr lang="ru-RU" smtClean="0"/>
              <a:pPr/>
              <a:t>09.01.2012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B9ADA5-0A3A-4CF0-B78F-8B390051909C}" type="slidenum">
              <a:rPr lang="ru-RU" smtClean="0"/>
              <a:pPr/>
              <a:t>‹#›</a:t>
            </a:fld>
            <a:endParaRPr lang="ru-RU"/>
          </a:p>
        </p:txBody>
      </p:sp>
    </p:spTree>
    <p:extLst>
      <p:ext uri="{BB962C8B-B14F-4D97-AF65-F5344CB8AC3E}">
        <p14:creationId xmlns:p14="http://schemas.microsoft.com/office/powerpoint/2010/main" val="46739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38A81-BA07-46B7-B7FC-B7271E76FD3C}" type="datetimeFigureOut">
              <a:rPr lang="ru-RU" smtClean="0"/>
              <a:pPr/>
              <a:t>09.01.2012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9ADA5-0A3A-4CF0-B78F-8B390051909C}" type="slidenum">
              <a:rPr lang="ru-RU" smtClean="0"/>
              <a:pPr/>
              <a:t>‹#›</a:t>
            </a:fld>
            <a:endParaRPr lang="ru-RU"/>
          </a:p>
        </p:txBody>
      </p:sp>
    </p:spTree>
    <p:extLst>
      <p:ext uri="{BB962C8B-B14F-4D97-AF65-F5344CB8AC3E}">
        <p14:creationId xmlns:p14="http://schemas.microsoft.com/office/powerpoint/2010/main" val="268613878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38A81-BA07-46B7-B7FC-B7271E76FD3C}" type="datetimeFigureOut">
              <a:rPr lang="ru-RU" smtClean="0">
                <a:solidFill>
                  <a:prstClr val="black">
                    <a:tint val="75000"/>
                  </a:prstClr>
                </a:solidFill>
              </a:rPr>
              <a:pPr/>
              <a:t>09.01.2012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9ADA5-0A3A-4CF0-B78F-8B390051909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1793725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file:///C:\Users\&#1054;&#1083;&#1077;&#1075;\Desktop\Quiz\skyfox_-_FLY_MY_SOUL.mp3" TargetMode="Externa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47" Type="http://schemas.microsoft.com/office/2007/relationships/diagramDrawing" Target="../diagrams/drawing9.xml"/><Relationship Id="rId50" Type="http://schemas.openxmlformats.org/officeDocument/2006/relationships/diagramQuickStyle" Target="../diagrams/quickStyle10.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46" Type="http://schemas.openxmlformats.org/officeDocument/2006/relationships/diagramColors" Target="../diagrams/colors9.xml"/><Relationship Id="rId2" Type="http://schemas.openxmlformats.org/officeDocument/2006/relationships/slideLayout" Target="../slideLayouts/slideLayout4.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41" Type="http://schemas.openxmlformats.org/officeDocument/2006/relationships/diagramColors" Target="../diagrams/colors8.xml"/><Relationship Id="rId1" Type="http://schemas.openxmlformats.org/officeDocument/2006/relationships/audio" Target="file:///C:\Users\&#1054;&#1083;&#1077;&#1075;\Desktop\Quiz\myzuka.ru_7._Laid_Back_-_...Keep_Smiling_-_Sunshine_Reggae.mp3" TargetMode="Externa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45" Type="http://schemas.openxmlformats.org/officeDocument/2006/relationships/diagramQuickStyle" Target="../diagrams/quickStyle9.xml"/><Relationship Id="rId53" Type="http://schemas.openxmlformats.org/officeDocument/2006/relationships/image" Target="../media/image42.pn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49" Type="http://schemas.openxmlformats.org/officeDocument/2006/relationships/diagramLayout" Target="../diagrams/layout10.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4" Type="http://schemas.openxmlformats.org/officeDocument/2006/relationships/diagramLayout" Target="../diagrams/layout9.xml"/><Relationship Id="rId52" Type="http://schemas.microsoft.com/office/2007/relationships/diagramDrawing" Target="../diagrams/drawing10.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diagramData" Target="../diagrams/data9.xml"/><Relationship Id="rId48" Type="http://schemas.openxmlformats.org/officeDocument/2006/relationships/diagramData" Target="../diagrams/data10.xml"/><Relationship Id="rId8" Type="http://schemas.openxmlformats.org/officeDocument/2006/relationships/diagramData" Target="../diagrams/data2.xml"/><Relationship Id="rId51" Type="http://schemas.openxmlformats.org/officeDocument/2006/relationships/diagramColors" Target="../diagrams/colors10.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www.ci.loveland.co.us/PublicWorks/COLT/Images/Shamrock.gif" TargetMode="Externa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45.jpe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9.jpeg"/><Relationship Id="rId5" Type="http://schemas.openxmlformats.org/officeDocument/2006/relationships/image" Target="../media/image44.jpe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audio" Target="file:///C:\Users\&#1054;&#1083;&#1077;&#1075;\Desktop\Quiz\stive_morgan_-_Midnight_Dancer.mp3"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audio" Target="file:///C:\Users\&#1054;&#1083;&#1077;&#1075;\Desktop\Quiz\18_Fascination.wma"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audio" Target="file:///C:\Users\&#1054;&#1083;&#1077;&#1075;\Desktop\Quiz\18_Fascination.wma"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Score.xls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file:///C:\Users\&#1054;&#1083;&#1077;&#1075;\Desktop\Quiz\01.%20Rakes%20of%20Kildare%20(Swallow's%20Nest).mp3"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6322714"/>
          </a:xfrm>
        </p:spPr>
        <p:txBody>
          <a:bodyPr>
            <a:normAutofit/>
          </a:bodyPr>
          <a:lstStyle/>
          <a:p>
            <a:r>
              <a:rPr lang="ru-RU" sz="3600" b="1" u="sng" dirty="0" smtClean="0">
                <a:latin typeface="Times New Roman" pitchFamily="18" charset="0"/>
                <a:cs typeface="Times New Roman" pitchFamily="18" charset="0"/>
              </a:rPr>
              <a:t>Презентация</a:t>
            </a:r>
            <a:br>
              <a:rPr lang="ru-RU" sz="3600" b="1" u="sng" dirty="0" smtClean="0">
                <a:latin typeface="Times New Roman" pitchFamily="18" charset="0"/>
                <a:cs typeface="Times New Roman" pitchFamily="18" charset="0"/>
              </a:rPr>
            </a:br>
            <a:r>
              <a:rPr lang="ru-RU" sz="3600" b="1" u="sng" dirty="0" smtClean="0">
                <a:latin typeface="Times New Roman" pitchFamily="18" charset="0"/>
                <a:cs typeface="Times New Roman" pitchFamily="18" charset="0"/>
              </a:rPr>
              <a:t>Викторина</a:t>
            </a:r>
            <a:r>
              <a:rPr lang="ru-RU" sz="3600" b="1" dirty="0" smtClean="0">
                <a:latin typeface="Times New Roman" pitchFamily="18" charset="0"/>
                <a:cs typeface="Times New Roman" pitchFamily="18" charset="0"/>
              </a:rPr>
              <a:t>: </a:t>
            </a:r>
            <a:r>
              <a:rPr lang="en-US" sz="3600" b="1" dirty="0" smtClean="0">
                <a:latin typeface="Times New Roman" pitchFamily="18" charset="0"/>
                <a:cs typeface="Times New Roman" pitchFamily="18" charset="0"/>
              </a:rPr>
              <a:t>“</a:t>
            </a:r>
            <a:r>
              <a:rPr lang="ru-RU" sz="3600" b="1" dirty="0" smtClean="0">
                <a:latin typeface="Times New Roman" pitchFamily="18" charset="0"/>
                <a:cs typeface="Times New Roman" pitchFamily="18" charset="0"/>
              </a:rPr>
              <a:t>Знаешь ли ты английский язык и англоговорящие страны?</a:t>
            </a:r>
            <a:r>
              <a:rPr lang="en-US" sz="3600" b="1" dirty="0" smtClean="0">
                <a:latin typeface="Times New Roman" pitchFamily="18" charset="0"/>
                <a:cs typeface="Times New Roman" pitchFamily="18" charset="0"/>
              </a:rPr>
              <a:t>”</a:t>
            </a: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a:latin typeface="Times New Roman" pitchFamily="18" charset="0"/>
                <a:cs typeface="Times New Roman" pitchFamily="18" charset="0"/>
              </a:rPr>
              <a:t/>
            </a:r>
            <a:br>
              <a:rPr lang="ru-RU" sz="3600" b="1" dirty="0">
                <a:latin typeface="Times New Roman" pitchFamily="18" charset="0"/>
                <a:cs typeface="Times New Roman" pitchFamily="18" charset="0"/>
              </a:rPr>
            </a:br>
            <a:r>
              <a:rPr lang="en-US" sz="3600" b="1" u="sng" dirty="0" smtClean="0">
                <a:latin typeface="Times New Roman" pitchFamily="18" charset="0"/>
                <a:cs typeface="Times New Roman" pitchFamily="18" charset="0"/>
              </a:rPr>
              <a:t>Quiz: </a:t>
            </a:r>
            <a:r>
              <a:rPr lang="en-US" sz="3600" b="1" dirty="0" smtClean="0">
                <a:latin typeface="Times New Roman" pitchFamily="18" charset="0"/>
                <a:cs typeface="Times New Roman" pitchFamily="18" charset="0"/>
              </a:rPr>
              <a:t>“Do you know English and English-speaking countries?”</a:t>
            </a:r>
            <a:br>
              <a:rPr lang="en-US" sz="3600" b="1" dirty="0" smtClean="0">
                <a:latin typeface="Times New Roman" pitchFamily="18" charset="0"/>
                <a:cs typeface="Times New Roman" pitchFamily="18" charset="0"/>
              </a:rPr>
            </a:br>
            <a:r>
              <a:rPr lang="en-US" sz="3600" b="1" dirty="0">
                <a:latin typeface="Times New Roman" pitchFamily="18" charset="0"/>
                <a:cs typeface="Times New Roman" pitchFamily="18" charset="0"/>
              </a:rPr>
              <a:t/>
            </a:r>
            <a:br>
              <a:rPr lang="en-US" sz="3600" b="1" dirty="0">
                <a:latin typeface="Times New Roman" pitchFamily="18" charset="0"/>
                <a:cs typeface="Times New Roman" pitchFamily="18" charset="0"/>
              </a:rPr>
            </a:br>
            <a:r>
              <a:rPr lang="ru-RU" sz="3600" b="1" dirty="0" smtClean="0">
                <a:latin typeface="Times New Roman" pitchFamily="18" charset="0"/>
                <a:cs typeface="Times New Roman" pitchFamily="18" charset="0"/>
              </a:rPr>
              <a:t>Выполнена учителем английского языка Дроздовой И.В. </a:t>
            </a:r>
            <a:r>
              <a:rPr lang="ru-RU" sz="3600" b="1" dirty="0" smtClean="0">
                <a:latin typeface="Times New Roman" pitchFamily="18" charset="0"/>
                <a:cs typeface="Times New Roman" pitchFamily="18" charset="0"/>
              </a:rPr>
              <a:t>232-005-447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a:t>
            </a:r>
            <a:r>
              <a:rPr lang="ru-RU" sz="2800" b="1" dirty="0" smtClean="0">
                <a:latin typeface="Times New Roman" pitchFamily="18" charset="0"/>
                <a:cs typeface="Times New Roman" pitchFamily="18" charset="0"/>
              </a:rPr>
              <a:t>ГБОУ </a:t>
            </a:r>
            <a:r>
              <a:rPr lang="ru-RU" sz="2800" b="1" dirty="0" smtClean="0">
                <a:latin typeface="Times New Roman" pitchFamily="18" charset="0"/>
                <a:cs typeface="Times New Roman" pitchFamily="18" charset="0"/>
              </a:rPr>
              <a:t>СОШ </a:t>
            </a:r>
            <a:r>
              <a:rPr lang="ru-RU" sz="2800" b="1"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1206, г. Москва</a:t>
            </a:r>
            <a:r>
              <a:rPr lang="ru-RU" sz="3600" b="1" dirty="0" smtClean="0">
                <a:latin typeface="Times New Roman" pitchFamily="18" charset="0"/>
                <a:cs typeface="Times New Roman" pitchFamily="18" charset="0"/>
              </a:rPr>
              <a:t>)</a:t>
            </a:r>
            <a:endParaRPr lang="ru-RU"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465607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32000">
              <a:schemeClr val="accent2">
                <a:lumMod val="20000"/>
                <a:lumOff val="8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2592288"/>
          </a:xfrm>
        </p:spPr>
        <p:txBody>
          <a:bodyPr>
            <a:normAutofit/>
          </a:bodyPr>
          <a:lstStyle/>
          <a:p>
            <a:pPr algn="l"/>
            <a:r>
              <a:rPr lang="en-US" dirty="0" smtClean="0">
                <a:latin typeface="Arial Black" pitchFamily="34" charset="0"/>
              </a:rPr>
              <a:t>2. When did</a:t>
            </a:r>
            <a:br>
              <a:rPr lang="en-US" dirty="0" smtClean="0">
                <a:latin typeface="Arial Black" pitchFamily="34" charset="0"/>
              </a:rPr>
            </a:br>
            <a:r>
              <a:rPr lang="en-US" dirty="0" smtClean="0">
                <a:latin typeface="Arial Black" pitchFamily="34" charset="0"/>
              </a:rPr>
              <a:t> Queen Elizabeth II</a:t>
            </a:r>
            <a:br>
              <a:rPr lang="en-US" dirty="0" smtClean="0">
                <a:latin typeface="Arial Black" pitchFamily="34" charset="0"/>
              </a:rPr>
            </a:br>
            <a:r>
              <a:rPr lang="en-US" dirty="0" smtClean="0">
                <a:latin typeface="Arial Black" pitchFamily="34" charset="0"/>
              </a:rPr>
              <a:t>         become Queen?</a:t>
            </a:r>
            <a:endParaRPr lang="ru-RU" dirty="0">
              <a:latin typeface="Arial Black" pitchFamily="34" charset="0"/>
            </a:endParaRPr>
          </a:p>
        </p:txBody>
      </p:sp>
      <p:sp>
        <p:nvSpPr>
          <p:cNvPr id="3" name="Объект 2"/>
          <p:cNvSpPr>
            <a:spLocks noGrp="1"/>
          </p:cNvSpPr>
          <p:nvPr>
            <p:ph sz="half" idx="1"/>
          </p:nvPr>
        </p:nvSpPr>
        <p:spPr>
          <a:xfrm>
            <a:off x="457200" y="2924944"/>
            <a:ext cx="4038600" cy="3816424"/>
          </a:xfrm>
        </p:spPr>
        <p:txBody>
          <a:bodyPr>
            <a:normAutofit/>
          </a:bodyPr>
          <a:lstStyle/>
          <a:p>
            <a:pPr marL="742950" indent="-742950">
              <a:buAutoNum type="alphaLcParenR"/>
            </a:pPr>
            <a:r>
              <a:rPr lang="en-US" sz="4400" dirty="0" smtClean="0">
                <a:latin typeface="Arial Black" pitchFamily="34" charset="0"/>
              </a:rPr>
              <a:t>1952</a:t>
            </a:r>
          </a:p>
          <a:p>
            <a:pPr marL="742950" indent="-742950">
              <a:buAutoNum type="alphaLcParenR"/>
            </a:pPr>
            <a:r>
              <a:rPr lang="en-US" sz="4400" dirty="0" smtClean="0">
                <a:latin typeface="Arial Black" pitchFamily="34" charset="0"/>
              </a:rPr>
              <a:t>1962</a:t>
            </a:r>
          </a:p>
          <a:p>
            <a:pPr marL="742950" indent="-742950">
              <a:buAutoNum type="alphaLcParenR"/>
            </a:pPr>
            <a:r>
              <a:rPr lang="en-US" sz="4400" dirty="0" smtClean="0">
                <a:latin typeface="Arial Black" pitchFamily="34" charset="0"/>
              </a:rPr>
              <a:t>1972</a:t>
            </a:r>
          </a:p>
          <a:p>
            <a:pPr marL="742950" indent="-742950">
              <a:buAutoNum type="alphaLcParenR"/>
            </a:pPr>
            <a:r>
              <a:rPr lang="en-US" sz="4400" dirty="0" smtClean="0">
                <a:latin typeface="Arial Black" pitchFamily="34" charset="0"/>
              </a:rPr>
              <a:t>1982</a:t>
            </a:r>
            <a:endParaRPr lang="ru-RU" sz="4400" dirty="0">
              <a:latin typeface="Arial Black" pitchFamily="34" charset="0"/>
            </a:endParaRPr>
          </a:p>
        </p:txBody>
      </p:sp>
      <p:pic>
        <p:nvPicPr>
          <p:cNvPr id="4098" name="Picture 2" descr="C:\Users\Олег\Desktop\викторина\королева.bm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724128" y="2708920"/>
            <a:ext cx="3333334" cy="40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041010"/>
      </p:ext>
    </p:extLst>
  </p:cSld>
  <p:clrMapOvr>
    <a:masterClrMapping/>
  </p:clrMapOvr>
  <p:transition spd="slow" advTm="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8928992" cy="2088232"/>
          </a:xfrm>
        </p:spPr>
        <p:txBody>
          <a:bodyPr>
            <a:normAutofit/>
          </a:bodyPr>
          <a:lstStyle/>
          <a:p>
            <a:pPr algn="l"/>
            <a:r>
              <a:rPr lang="ru-RU" dirty="0">
                <a:latin typeface="Arial Black" pitchFamily="34" charset="0"/>
              </a:rPr>
              <a:t>3</a:t>
            </a:r>
            <a:r>
              <a:rPr lang="en-US" dirty="0" smtClean="0">
                <a:latin typeface="Arial Black" pitchFamily="34" charset="0"/>
              </a:rPr>
              <a:t>. Which university</a:t>
            </a:r>
            <a:br>
              <a:rPr lang="en-US" dirty="0" smtClean="0">
                <a:latin typeface="Arial Black" pitchFamily="34" charset="0"/>
              </a:rPr>
            </a:br>
            <a:r>
              <a:rPr lang="en-US" dirty="0" smtClean="0">
                <a:latin typeface="Arial Black" pitchFamily="34" charset="0"/>
              </a:rPr>
              <a:t>  did Prince William  attend?</a:t>
            </a:r>
            <a:endParaRPr lang="ru-RU" dirty="0">
              <a:latin typeface="Arial Black" pitchFamily="34" charset="0"/>
            </a:endParaRPr>
          </a:p>
        </p:txBody>
      </p:sp>
      <p:sp>
        <p:nvSpPr>
          <p:cNvPr id="3" name="Объект 2"/>
          <p:cNvSpPr>
            <a:spLocks noGrp="1"/>
          </p:cNvSpPr>
          <p:nvPr>
            <p:ph sz="half" idx="1"/>
          </p:nvPr>
        </p:nvSpPr>
        <p:spPr>
          <a:xfrm>
            <a:off x="107504" y="2825552"/>
            <a:ext cx="5544616" cy="4032448"/>
          </a:xfrm>
        </p:spPr>
        <p:txBody>
          <a:bodyPr>
            <a:normAutofit/>
          </a:bodyPr>
          <a:lstStyle/>
          <a:p>
            <a:pPr marL="514350" indent="-514350">
              <a:buAutoNum type="alphaLcParenR"/>
            </a:pPr>
            <a:r>
              <a:rPr lang="en-US" sz="3600" dirty="0" smtClean="0">
                <a:latin typeface="Arial Black" pitchFamily="34" charset="0"/>
              </a:rPr>
              <a:t>Oxford University</a:t>
            </a:r>
          </a:p>
          <a:p>
            <a:pPr marL="514350" indent="-514350">
              <a:buAutoNum type="alphaLcParenR"/>
            </a:pPr>
            <a:r>
              <a:rPr lang="en-US" sz="3600" dirty="0" smtClean="0">
                <a:latin typeface="Arial Black" pitchFamily="34" charset="0"/>
              </a:rPr>
              <a:t>Cambridge University</a:t>
            </a:r>
          </a:p>
          <a:p>
            <a:pPr marL="514350" indent="-514350">
              <a:buAutoNum type="alphaLcParenR"/>
            </a:pPr>
            <a:r>
              <a:rPr lang="en-US" sz="3600" dirty="0" smtClean="0">
                <a:latin typeface="Arial Black" pitchFamily="34" charset="0"/>
              </a:rPr>
              <a:t>St Andrews University</a:t>
            </a:r>
          </a:p>
          <a:p>
            <a:pPr marL="514350" indent="-514350">
              <a:buAutoNum type="alphaLcParenR"/>
            </a:pPr>
            <a:r>
              <a:rPr lang="en-US" sz="3600" dirty="0" smtClean="0">
                <a:latin typeface="Arial Black" pitchFamily="34" charset="0"/>
              </a:rPr>
              <a:t>London University</a:t>
            </a:r>
            <a:endParaRPr lang="ru-RU" sz="3600" dirty="0">
              <a:latin typeface="Arial Black" pitchFamily="34" charset="0"/>
            </a:endParaRPr>
          </a:p>
        </p:txBody>
      </p:sp>
      <p:pic>
        <p:nvPicPr>
          <p:cNvPr id="5122" name="Picture 2" descr="C:\Users\Олег\Desktop\викторина\принцвилли.bm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238750" y="1958181"/>
            <a:ext cx="28575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027283"/>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2">
                <a:lumMod val="20000"/>
                <a:lumOff val="80000"/>
              </a:schemeClr>
            </a:gs>
            <a:gs pos="0">
              <a:srgbClr val="F1E0D9"/>
            </a:gs>
            <a:gs pos="23000">
              <a:schemeClr val="accent2">
                <a:lumMod val="20000"/>
                <a:lumOff val="80000"/>
              </a:schemeClr>
            </a:gs>
            <a:gs pos="100000">
              <a:srgbClr val="D9E1E4"/>
            </a:gs>
            <a:gs pos="100000">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116632"/>
            <a:ext cx="9001000" cy="1944216"/>
          </a:xfrm>
        </p:spPr>
        <p:txBody>
          <a:bodyPr>
            <a:noAutofit/>
          </a:bodyPr>
          <a:lstStyle/>
          <a:p>
            <a:pPr algn="l"/>
            <a:r>
              <a:rPr lang="ru-RU" dirty="0">
                <a:latin typeface="Arial Black" pitchFamily="34" charset="0"/>
              </a:rPr>
              <a:t>4</a:t>
            </a:r>
            <a:r>
              <a:rPr lang="en-US" dirty="0" smtClean="0">
                <a:latin typeface="Arial Black" pitchFamily="34" charset="0"/>
              </a:rPr>
              <a:t>. Who was once part of the British horse-riding team in the Olympic Games? </a:t>
            </a:r>
            <a:endParaRPr lang="ru-RU" dirty="0">
              <a:latin typeface="Arial Black" pitchFamily="34" charset="0"/>
            </a:endParaRPr>
          </a:p>
        </p:txBody>
      </p:sp>
      <p:sp>
        <p:nvSpPr>
          <p:cNvPr id="5" name="Объект 4"/>
          <p:cNvSpPr>
            <a:spLocks noGrp="1"/>
          </p:cNvSpPr>
          <p:nvPr>
            <p:ph sz="half" idx="1"/>
          </p:nvPr>
        </p:nvSpPr>
        <p:spPr>
          <a:xfrm>
            <a:off x="107504" y="3140968"/>
            <a:ext cx="4680520" cy="3600400"/>
          </a:xfrm>
        </p:spPr>
        <p:txBody>
          <a:bodyPr>
            <a:noAutofit/>
          </a:bodyPr>
          <a:lstStyle/>
          <a:p>
            <a:pPr marL="514350" indent="-514350">
              <a:buAutoNum type="alphaLcParenR"/>
            </a:pPr>
            <a:r>
              <a:rPr lang="en-US" sz="3600" dirty="0" smtClean="0">
                <a:latin typeface="Arial Black" pitchFamily="34" charset="0"/>
              </a:rPr>
              <a:t>Prince Philip</a:t>
            </a:r>
            <a:endParaRPr lang="en-US" sz="3600" dirty="0">
              <a:latin typeface="Arial Black" pitchFamily="34" charset="0"/>
            </a:endParaRPr>
          </a:p>
          <a:p>
            <a:pPr marL="514350" indent="-514350">
              <a:buAutoNum type="alphaLcParenR"/>
            </a:pPr>
            <a:r>
              <a:rPr lang="en-US" sz="3600" dirty="0" smtClean="0">
                <a:latin typeface="Arial Black" pitchFamily="34" charset="0"/>
              </a:rPr>
              <a:t>Prince Charles</a:t>
            </a:r>
            <a:endParaRPr lang="en-US" sz="3600" dirty="0">
              <a:latin typeface="Arial Black" pitchFamily="34" charset="0"/>
            </a:endParaRPr>
          </a:p>
          <a:p>
            <a:pPr marL="514350" indent="-514350">
              <a:buAutoNum type="alphaLcParenR"/>
            </a:pPr>
            <a:r>
              <a:rPr lang="en-US" sz="3600" dirty="0" smtClean="0">
                <a:latin typeface="Arial Black" pitchFamily="34" charset="0"/>
              </a:rPr>
              <a:t>Prince Andrew</a:t>
            </a:r>
            <a:endParaRPr lang="en-US" sz="3600" dirty="0">
              <a:latin typeface="Arial Black" pitchFamily="34" charset="0"/>
            </a:endParaRPr>
          </a:p>
          <a:p>
            <a:pPr marL="514350" indent="-514350">
              <a:buAutoNum type="alphaLcParenR"/>
            </a:pPr>
            <a:r>
              <a:rPr lang="en-US" sz="3600" dirty="0" smtClean="0">
                <a:latin typeface="Arial Black" pitchFamily="34" charset="0"/>
              </a:rPr>
              <a:t>Princess Anne</a:t>
            </a:r>
          </a:p>
        </p:txBody>
      </p:sp>
      <p:pic>
        <p:nvPicPr>
          <p:cNvPr id="7" name="Picture 2" descr="C:\Users\Олег\Desktop\викторина\принц филип.bm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860032" y="2060848"/>
            <a:ext cx="1656183" cy="2093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3" descr="C:\Users\Олег\Desktop\викторина\чарльз.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2420888"/>
            <a:ext cx="1440160" cy="2147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C:\Users\Олег\Desktop\викторина\эндрю.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37112"/>
            <a:ext cx="2033588" cy="1825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5" descr="C:\Users\Олег\Desktop\викторина\анна.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196" y="4974587"/>
            <a:ext cx="1395011" cy="182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43280"/>
      </p:ext>
    </p:extLst>
  </p:cSld>
  <p:clrMapOvr>
    <a:masterClrMapping/>
  </p:clrMapOvr>
  <p:transition spd="slow" advTm="1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00"/>
                                        <p:tgtEl>
                                          <p:spTgt spid="5">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32000">
              <a:schemeClr val="accent2">
                <a:lumMod val="20000"/>
                <a:lumOff val="8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964488" cy="4464496"/>
          </a:xfrm>
        </p:spPr>
        <p:txBody>
          <a:bodyPr>
            <a:normAutofit fontScale="90000"/>
          </a:bodyPr>
          <a:lstStyle/>
          <a:p>
            <a:pPr algn="l"/>
            <a:r>
              <a:rPr lang="ru-RU" dirty="0">
                <a:latin typeface="Arial Black" pitchFamily="34" charset="0"/>
              </a:rPr>
              <a:t>5</a:t>
            </a:r>
            <a:r>
              <a:rPr lang="en-US" dirty="0" smtClean="0">
                <a:latin typeface="Arial Black" pitchFamily="34" charset="0"/>
              </a:rPr>
              <a:t>. Which member of the royal      family is president of England’s           Football Association?</a:t>
            </a:r>
            <a:r>
              <a:rPr lang="ru-RU" dirty="0" smtClean="0">
                <a:latin typeface="Arial Black" pitchFamily="34" charset="0"/>
              </a:rPr>
              <a:t/>
            </a:r>
            <a:br>
              <a:rPr lang="ru-RU" dirty="0" smtClean="0">
                <a:latin typeface="Arial Black" pitchFamily="34" charset="0"/>
              </a:rPr>
            </a:br>
            <a:r>
              <a:rPr lang="en-US" dirty="0" smtClean="0">
                <a:latin typeface="Arial Black" pitchFamily="34" charset="0"/>
              </a:rPr>
              <a:t/>
            </a:r>
            <a:br>
              <a:rPr lang="en-US" dirty="0" smtClean="0">
                <a:latin typeface="Arial Black" pitchFamily="34" charset="0"/>
              </a:rPr>
            </a:br>
            <a:r>
              <a:rPr lang="en-US" sz="4000" dirty="0" smtClean="0">
                <a:latin typeface="Arial Black" pitchFamily="34" charset="0"/>
              </a:rPr>
              <a:t>a) Prince Charles</a:t>
            </a:r>
            <a:br>
              <a:rPr lang="en-US" sz="4000" dirty="0" smtClean="0">
                <a:latin typeface="Arial Black" pitchFamily="34" charset="0"/>
              </a:rPr>
            </a:br>
            <a:r>
              <a:rPr lang="en-US" sz="4000" dirty="0" smtClean="0">
                <a:latin typeface="Arial Black" pitchFamily="34" charset="0"/>
              </a:rPr>
              <a:t>b) Princess Anne</a:t>
            </a:r>
            <a:br>
              <a:rPr lang="en-US" sz="4000" dirty="0" smtClean="0">
                <a:latin typeface="Arial Black" pitchFamily="34" charset="0"/>
              </a:rPr>
            </a:br>
            <a:r>
              <a:rPr lang="en-US" sz="4000" dirty="0" smtClean="0">
                <a:latin typeface="Arial Black" pitchFamily="34" charset="0"/>
              </a:rPr>
              <a:t>c) Prince William</a:t>
            </a:r>
            <a:br>
              <a:rPr lang="en-US" sz="4000" dirty="0" smtClean="0">
                <a:latin typeface="Arial Black" pitchFamily="34" charset="0"/>
              </a:rPr>
            </a:br>
            <a:r>
              <a:rPr lang="en-US" sz="4000" dirty="0" smtClean="0">
                <a:latin typeface="Arial Black" pitchFamily="34" charset="0"/>
              </a:rPr>
              <a:t>d) Prince Harry</a:t>
            </a:r>
            <a:endParaRPr lang="ru-RU" sz="4000" dirty="0">
              <a:latin typeface="Arial Black" pitchFamily="34" charset="0"/>
            </a:endParaRPr>
          </a:p>
        </p:txBody>
      </p:sp>
      <p:pic>
        <p:nvPicPr>
          <p:cNvPr id="8194" name="Picture 2" descr="C:\Users\Олег\Desktop\викторина\чарльз.bm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691903"/>
            <a:ext cx="1395666" cy="2081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C:\Users\Олег\Desktop\викторина\анна.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1888" y="4708393"/>
            <a:ext cx="1584176" cy="207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C:\Users\Олег\Desktop\викторина\вильям.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4700158"/>
            <a:ext cx="1296143" cy="2089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7" name="Picture 5" descr="C:\Users\Олег\Desktop\викторина\принц гарри.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3512" y="4700158"/>
            <a:ext cx="1382187" cy="207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76695"/>
      </p:ext>
    </p:extLst>
  </p:cSld>
  <p:clrMapOvr>
    <a:masterClrMapping/>
  </p:clrMapOvr>
  <p:transition spd="slow" advTm="1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randombar(horizontal)">
                                      <p:cBhvr>
                                        <p:cTn id="10" dur="500"/>
                                        <p:tgtEl>
                                          <p:spTgt spid="8194"/>
                                        </p:tgtEl>
                                      </p:cBhvr>
                                    </p:animEffect>
                                  </p:childTnLst>
                                </p:cTn>
                              </p:par>
                              <p:par>
                                <p:cTn id="11" presetID="14" presetClass="entr" presetSubtype="10"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randombar(horizontal)">
                                      <p:cBhvr>
                                        <p:cTn id="13" dur="500"/>
                                        <p:tgtEl>
                                          <p:spTgt spid="8195"/>
                                        </p:tgtEl>
                                      </p:cBhvr>
                                    </p:animEffect>
                                  </p:childTnLst>
                                </p:cTn>
                              </p:par>
                              <p:par>
                                <p:cTn id="14" presetID="14" presetClass="entr" presetSubtype="1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randombar(horizontal)">
                                      <p:cBhvr>
                                        <p:cTn id="16" dur="500"/>
                                        <p:tgtEl>
                                          <p:spTgt spid="8196"/>
                                        </p:tgtEl>
                                      </p:cBhvr>
                                    </p:animEffect>
                                  </p:childTnLst>
                                </p:cTn>
                              </p:par>
                              <p:par>
                                <p:cTn id="17" presetID="14" presetClass="entr" presetSubtype="10" fill="hold" nodeType="with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randombar(horizontal)">
                                      <p:cBhvr>
                                        <p:cTn id="19"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16632"/>
            <a:ext cx="8229600" cy="864096"/>
          </a:xfrm>
        </p:spPr>
        <p:txBody>
          <a:bodyPr>
            <a:normAutofit/>
          </a:bodyPr>
          <a:lstStyle/>
          <a:p>
            <a:r>
              <a:rPr lang="en-US" dirty="0" smtClean="0">
                <a:latin typeface="Arial Black" pitchFamily="34" charset="0"/>
              </a:rPr>
              <a:t>Answers.</a:t>
            </a:r>
            <a:endParaRPr lang="ru-RU" dirty="0">
              <a:latin typeface="Arial Black" pitchFamily="34" charset="0"/>
            </a:endParaRPr>
          </a:p>
        </p:txBody>
      </p:sp>
      <p:sp>
        <p:nvSpPr>
          <p:cNvPr id="6" name="Объект 5"/>
          <p:cNvSpPr>
            <a:spLocks noGrp="1"/>
          </p:cNvSpPr>
          <p:nvPr>
            <p:ph idx="1"/>
          </p:nvPr>
        </p:nvSpPr>
        <p:spPr>
          <a:xfrm>
            <a:off x="0" y="908720"/>
            <a:ext cx="9144000" cy="5832648"/>
          </a:xfrm>
        </p:spPr>
        <p:txBody>
          <a:bodyPr>
            <a:noAutofit/>
          </a:bodyPr>
          <a:lstStyle/>
          <a:p>
            <a:pPr marL="0" indent="0">
              <a:buNone/>
            </a:pPr>
            <a:r>
              <a:rPr lang="ru-RU" sz="2800" dirty="0" smtClean="0">
                <a:solidFill>
                  <a:srgbClr val="C00000"/>
                </a:solidFill>
                <a:latin typeface="Arial Black" pitchFamily="34" charset="0"/>
              </a:rPr>
              <a:t>1</a:t>
            </a:r>
            <a:r>
              <a:rPr lang="en-US" sz="2800" dirty="0" smtClean="0">
                <a:solidFill>
                  <a:srgbClr val="C00000"/>
                </a:solidFill>
                <a:latin typeface="Arial Black" pitchFamily="34" charset="0"/>
              </a:rPr>
              <a:t>. Windsor</a:t>
            </a:r>
            <a:r>
              <a:rPr lang="en-US" sz="2800" dirty="0" smtClean="0">
                <a:latin typeface="Arial Black" pitchFamily="34" charset="0"/>
              </a:rPr>
              <a:t> is the family name </a:t>
            </a:r>
            <a:r>
              <a:rPr lang="en-US" sz="2800" dirty="0">
                <a:latin typeface="Arial Black" pitchFamily="34" charset="0"/>
              </a:rPr>
              <a:t>o</a:t>
            </a:r>
            <a:r>
              <a:rPr lang="en-US" sz="2800" dirty="0" smtClean="0">
                <a:latin typeface="Arial Black" pitchFamily="34" charset="0"/>
              </a:rPr>
              <a:t>f the present royal family</a:t>
            </a:r>
            <a:r>
              <a:rPr lang="en-US" sz="2800" dirty="0">
                <a:latin typeface="Arial Black" pitchFamily="34" charset="0"/>
              </a:rPr>
              <a:t>. </a:t>
            </a:r>
            <a:endParaRPr lang="ru-RU" sz="2800" dirty="0" smtClean="0">
              <a:latin typeface="Arial Black" pitchFamily="34" charset="0"/>
            </a:endParaRPr>
          </a:p>
          <a:p>
            <a:pPr marL="0" indent="0">
              <a:buNone/>
            </a:pPr>
            <a:r>
              <a:rPr lang="en-US" sz="2800" dirty="0" smtClean="0">
                <a:latin typeface="Arial Black" pitchFamily="34" charset="0"/>
              </a:rPr>
              <a:t>2</a:t>
            </a:r>
            <a:r>
              <a:rPr lang="en-US" sz="2800" dirty="0">
                <a:latin typeface="Arial Black" pitchFamily="34" charset="0"/>
              </a:rPr>
              <a:t>. Queen Elizabeth II became Queen in </a:t>
            </a:r>
            <a:r>
              <a:rPr lang="ru-RU" sz="2800" dirty="0" smtClean="0">
                <a:latin typeface="Arial Black" pitchFamily="34" charset="0"/>
              </a:rPr>
              <a:t>  </a:t>
            </a:r>
            <a:r>
              <a:rPr lang="en-US" sz="2800" dirty="0" smtClean="0">
                <a:solidFill>
                  <a:srgbClr val="C00000"/>
                </a:solidFill>
                <a:latin typeface="Arial Black" pitchFamily="34" charset="0"/>
              </a:rPr>
              <a:t>1952</a:t>
            </a:r>
            <a:r>
              <a:rPr lang="en-US" sz="2800" dirty="0" smtClean="0">
                <a:latin typeface="Arial Black" pitchFamily="34" charset="0"/>
              </a:rPr>
              <a:t>.</a:t>
            </a:r>
          </a:p>
          <a:p>
            <a:pPr marL="0" indent="0">
              <a:buNone/>
            </a:pPr>
            <a:r>
              <a:rPr lang="ru-RU" sz="2800" dirty="0">
                <a:latin typeface="Arial Black" pitchFamily="34" charset="0"/>
              </a:rPr>
              <a:t>3</a:t>
            </a:r>
            <a:r>
              <a:rPr lang="en-US" sz="2800" dirty="0" smtClean="0">
                <a:latin typeface="Arial Black" pitchFamily="34" charset="0"/>
              </a:rPr>
              <a:t>. Prince William attended </a:t>
            </a:r>
            <a:r>
              <a:rPr lang="en-US" sz="2800" dirty="0" smtClean="0">
                <a:solidFill>
                  <a:srgbClr val="C00000"/>
                </a:solidFill>
                <a:latin typeface="Arial Black" pitchFamily="34" charset="0"/>
              </a:rPr>
              <a:t>St Andrews University</a:t>
            </a:r>
            <a:r>
              <a:rPr lang="en-US" sz="2800" dirty="0" smtClean="0">
                <a:latin typeface="Arial Black" pitchFamily="34" charset="0"/>
              </a:rPr>
              <a:t>.</a:t>
            </a:r>
          </a:p>
          <a:p>
            <a:pPr marL="0" indent="0">
              <a:buNone/>
            </a:pPr>
            <a:r>
              <a:rPr lang="ru-RU" sz="2800" dirty="0">
                <a:latin typeface="Arial Black" pitchFamily="34" charset="0"/>
              </a:rPr>
              <a:t>4</a:t>
            </a:r>
            <a:r>
              <a:rPr lang="en-US" sz="2800" dirty="0" smtClean="0">
                <a:latin typeface="Arial Black" pitchFamily="34" charset="0"/>
              </a:rPr>
              <a:t>. </a:t>
            </a:r>
            <a:r>
              <a:rPr lang="en-US" sz="2800" dirty="0" smtClean="0">
                <a:solidFill>
                  <a:srgbClr val="C00000"/>
                </a:solidFill>
                <a:latin typeface="Arial Black" pitchFamily="34" charset="0"/>
              </a:rPr>
              <a:t>Princess Anne </a:t>
            </a:r>
            <a:r>
              <a:rPr lang="en-US" sz="2800" dirty="0" smtClean="0">
                <a:latin typeface="Arial Black" pitchFamily="34" charset="0"/>
              </a:rPr>
              <a:t>was once part of the British horse-riding team</a:t>
            </a:r>
            <a:r>
              <a:rPr lang="en-US" sz="2800" dirty="0">
                <a:latin typeface="Arial Black" pitchFamily="34" charset="0"/>
              </a:rPr>
              <a:t>. </a:t>
            </a:r>
            <a:endParaRPr lang="ru-RU" sz="2800" dirty="0" smtClean="0">
              <a:latin typeface="Arial Black" pitchFamily="34" charset="0"/>
            </a:endParaRPr>
          </a:p>
          <a:p>
            <a:pPr marL="0" indent="0">
              <a:buNone/>
            </a:pPr>
            <a:r>
              <a:rPr lang="ru-RU" sz="2800" dirty="0">
                <a:latin typeface="Arial Black" pitchFamily="34" charset="0"/>
              </a:rPr>
              <a:t>5</a:t>
            </a:r>
            <a:r>
              <a:rPr lang="en-US" sz="2800" dirty="0" smtClean="0">
                <a:latin typeface="Arial Black" pitchFamily="34" charset="0"/>
              </a:rPr>
              <a:t>. </a:t>
            </a:r>
            <a:r>
              <a:rPr lang="en-US" sz="2800" dirty="0">
                <a:solidFill>
                  <a:srgbClr val="C00000"/>
                </a:solidFill>
                <a:latin typeface="Arial Black" pitchFamily="34" charset="0"/>
              </a:rPr>
              <a:t>Prince William </a:t>
            </a:r>
            <a:r>
              <a:rPr lang="en-US" sz="2800" dirty="0">
                <a:latin typeface="Arial Black" pitchFamily="34" charset="0"/>
              </a:rPr>
              <a:t>is president of England’s Football </a:t>
            </a:r>
            <a:r>
              <a:rPr lang="en-US" sz="2800" dirty="0" smtClean="0">
                <a:latin typeface="Arial Black" pitchFamily="34" charset="0"/>
              </a:rPr>
              <a:t>Association.</a:t>
            </a:r>
          </a:p>
          <a:p>
            <a:pPr marL="0" indent="0">
              <a:buNone/>
            </a:pPr>
            <a:r>
              <a:rPr lang="ru-RU" sz="2800" dirty="0">
                <a:latin typeface="Arial Black" pitchFamily="34" charset="0"/>
              </a:rPr>
              <a:t>6</a:t>
            </a:r>
            <a:r>
              <a:rPr lang="en-US" sz="2800" dirty="0" smtClean="0">
                <a:latin typeface="Arial Black" pitchFamily="34" charset="0"/>
              </a:rPr>
              <a:t>. British monarchs are crowned in  </a:t>
            </a:r>
            <a:r>
              <a:rPr lang="en-US" sz="2800" dirty="0" smtClean="0">
                <a:solidFill>
                  <a:srgbClr val="C00000"/>
                </a:solidFill>
                <a:latin typeface="Arial Black" pitchFamily="34" charset="0"/>
              </a:rPr>
              <a:t>Westminster Abbey</a:t>
            </a:r>
            <a:r>
              <a:rPr lang="en-US" sz="2800" dirty="0" smtClean="0">
                <a:latin typeface="Arial Black" pitchFamily="34" charset="0"/>
              </a:rPr>
              <a:t>.</a:t>
            </a:r>
          </a:p>
          <a:p>
            <a:pPr marL="0" indent="0">
              <a:buNone/>
            </a:pPr>
            <a:r>
              <a:rPr lang="ru-RU" sz="2800" dirty="0">
                <a:latin typeface="Arial Black" pitchFamily="34" charset="0"/>
              </a:rPr>
              <a:t>7</a:t>
            </a:r>
            <a:r>
              <a:rPr lang="en-US" sz="2800" dirty="0" smtClean="0">
                <a:latin typeface="Arial Black" pitchFamily="34" charset="0"/>
              </a:rPr>
              <a:t>. Lady Grey reigned  for </a:t>
            </a:r>
            <a:r>
              <a:rPr lang="en-US" sz="2800" dirty="0" smtClean="0">
                <a:solidFill>
                  <a:srgbClr val="C00000"/>
                </a:solidFill>
                <a:latin typeface="Arial Black" pitchFamily="34" charset="0"/>
              </a:rPr>
              <a:t>9 days</a:t>
            </a:r>
            <a:r>
              <a:rPr lang="en-US" sz="2800" dirty="0" smtClean="0">
                <a:latin typeface="Arial Black" pitchFamily="34" charset="0"/>
              </a:rPr>
              <a:t>.</a:t>
            </a:r>
            <a:endParaRPr lang="ru-RU" sz="2800" dirty="0"/>
          </a:p>
        </p:txBody>
      </p:sp>
    </p:spTree>
    <p:extLst>
      <p:ext uri="{BB962C8B-B14F-4D97-AF65-F5344CB8AC3E}">
        <p14:creationId xmlns:p14="http://schemas.microsoft.com/office/powerpoint/2010/main" val="32383424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802488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59000">
              <a:schemeClr val="accent2">
                <a:lumMod val="20000"/>
                <a:lumOff val="8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80728"/>
          </a:xfrm>
        </p:spPr>
        <p:txBody>
          <a:bodyPr>
            <a:normAutofit/>
          </a:bodyPr>
          <a:lstStyle/>
          <a:p>
            <a:r>
              <a:rPr lang="en-US" sz="4800" dirty="0" smtClean="0">
                <a:latin typeface="Arial Black" pitchFamily="34" charset="0"/>
              </a:rPr>
              <a:t>Do you know?</a:t>
            </a:r>
            <a:endParaRPr lang="ru-RU" sz="4800" dirty="0">
              <a:latin typeface="Arial Black" pitchFamily="34" charset="0"/>
            </a:endParaRPr>
          </a:p>
        </p:txBody>
      </p:sp>
      <p:sp>
        <p:nvSpPr>
          <p:cNvPr id="3" name="Объект 2"/>
          <p:cNvSpPr>
            <a:spLocks noGrp="1"/>
          </p:cNvSpPr>
          <p:nvPr>
            <p:ph idx="1"/>
          </p:nvPr>
        </p:nvSpPr>
        <p:spPr>
          <a:xfrm>
            <a:off x="107504" y="1052736"/>
            <a:ext cx="8928992" cy="5688632"/>
          </a:xfrm>
        </p:spPr>
        <p:txBody>
          <a:bodyPr>
            <a:noAutofit/>
          </a:bodyPr>
          <a:lstStyle/>
          <a:p>
            <a:r>
              <a:rPr lang="en-US" sz="2600" dirty="0" smtClean="0">
                <a:latin typeface="Arial Black" pitchFamily="34" charset="0"/>
              </a:rPr>
              <a:t>Everybody knows that Henry VIII</a:t>
            </a:r>
          </a:p>
          <a:p>
            <a:pPr marL="0" indent="0">
              <a:buNone/>
            </a:pPr>
            <a:r>
              <a:rPr lang="en-US" sz="2600" dirty="0">
                <a:latin typeface="Arial Black" pitchFamily="34" charset="0"/>
              </a:rPr>
              <a:t> </a:t>
            </a:r>
            <a:r>
              <a:rPr lang="en-US" sz="2600" dirty="0" smtClean="0">
                <a:latin typeface="Arial Black" pitchFamily="34" charset="0"/>
              </a:rPr>
              <a:t>  </a:t>
            </a:r>
            <a:r>
              <a:rPr lang="ru-RU" sz="2600" dirty="0" smtClean="0">
                <a:latin typeface="Arial Black" pitchFamily="34" charset="0"/>
              </a:rPr>
              <a:t> </a:t>
            </a:r>
            <a:r>
              <a:rPr lang="en-US" sz="2600" dirty="0" smtClean="0">
                <a:latin typeface="Arial Black" pitchFamily="34" charset="0"/>
              </a:rPr>
              <a:t>had six wives. But not many people </a:t>
            </a:r>
          </a:p>
          <a:p>
            <a:pPr marL="0" indent="0">
              <a:buNone/>
            </a:pPr>
            <a:r>
              <a:rPr lang="en-US" sz="2600" dirty="0">
                <a:latin typeface="Arial Black" pitchFamily="34" charset="0"/>
              </a:rPr>
              <a:t> </a:t>
            </a:r>
            <a:r>
              <a:rPr lang="en-US" sz="2600" dirty="0" smtClean="0">
                <a:latin typeface="Arial Black" pitchFamily="34" charset="0"/>
              </a:rPr>
              <a:t>   know that his sixth wife, Catherine </a:t>
            </a:r>
            <a:endParaRPr lang="ru-RU" sz="2600" dirty="0" smtClean="0">
              <a:latin typeface="Arial Black" pitchFamily="34" charset="0"/>
            </a:endParaRPr>
          </a:p>
          <a:p>
            <a:pPr marL="0" indent="0">
              <a:buNone/>
            </a:pPr>
            <a:r>
              <a:rPr lang="ru-RU" sz="2600" dirty="0">
                <a:latin typeface="Arial Black" pitchFamily="34" charset="0"/>
              </a:rPr>
              <a:t> </a:t>
            </a:r>
            <a:r>
              <a:rPr lang="ru-RU" sz="2600" dirty="0" smtClean="0">
                <a:latin typeface="Arial Black" pitchFamily="34" charset="0"/>
              </a:rPr>
              <a:t>   </a:t>
            </a:r>
            <a:r>
              <a:rPr lang="en-US" sz="2600" dirty="0" smtClean="0">
                <a:latin typeface="Arial Black" pitchFamily="34" charset="0"/>
              </a:rPr>
              <a:t>Parr,</a:t>
            </a:r>
            <a:r>
              <a:rPr lang="ru-RU" sz="2600" dirty="0" smtClean="0">
                <a:latin typeface="Arial Black" pitchFamily="34" charset="0"/>
              </a:rPr>
              <a:t> </a:t>
            </a:r>
            <a:r>
              <a:rPr lang="en-US" sz="2600" dirty="0" smtClean="0">
                <a:latin typeface="Arial Black" pitchFamily="34" charset="0"/>
              </a:rPr>
              <a:t>had four husbands of her own</a:t>
            </a:r>
          </a:p>
          <a:p>
            <a:pPr marL="0" indent="0">
              <a:buNone/>
            </a:pPr>
            <a:r>
              <a:rPr lang="en-US" sz="2600" dirty="0">
                <a:latin typeface="Arial Black" pitchFamily="34" charset="0"/>
              </a:rPr>
              <a:t> </a:t>
            </a:r>
            <a:r>
              <a:rPr lang="en-US" sz="2600" dirty="0" smtClean="0">
                <a:latin typeface="Arial Black" pitchFamily="34" charset="0"/>
              </a:rPr>
              <a:t>   including Henry.</a:t>
            </a:r>
            <a:endParaRPr lang="en-US" sz="2600" dirty="0">
              <a:latin typeface="Arial Black" pitchFamily="34" charset="0"/>
            </a:endParaRPr>
          </a:p>
          <a:p>
            <a:endParaRPr lang="en-US" sz="2600" dirty="0" smtClean="0">
              <a:latin typeface="Arial Black" pitchFamily="34" charset="0"/>
            </a:endParaRPr>
          </a:p>
          <a:p>
            <a:r>
              <a:rPr lang="en-US" sz="2600" dirty="0" smtClean="0">
                <a:latin typeface="Arial Black" pitchFamily="34" charset="0"/>
              </a:rPr>
              <a:t>The surname of the British Royal Family is Windsor. This might sound very British, but the Royal Family’s ancestors were German. Queen Elizabeth II’s great-great-grandmother, Queen Victoria, was born in Britain, but her mother and her husband were both German.</a:t>
            </a:r>
          </a:p>
        </p:txBody>
      </p:sp>
      <p:pic>
        <p:nvPicPr>
          <p:cNvPr id="2050" name="Picture 2" descr="C:\Users\Олег\Desktop\викторина\henryVIII(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1268759"/>
            <a:ext cx="1656184" cy="2380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056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Олег\Desktop\викторина\сша флаг.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120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ctrTitle"/>
          </p:nvPr>
        </p:nvSpPr>
        <p:spPr>
          <a:xfrm>
            <a:off x="179512" y="260648"/>
            <a:ext cx="8348464" cy="2242252"/>
          </a:xfrm>
        </p:spPr>
        <p:txBody>
          <a:bodyPr>
            <a:noAutofit/>
          </a:bodyPr>
          <a:lstStyle/>
          <a:p>
            <a:pPr algn="l"/>
            <a:r>
              <a:rPr lang="en-US" sz="8800" b="1" dirty="0" smtClean="0">
                <a:solidFill>
                  <a:schemeClr val="bg1"/>
                </a:solidFill>
                <a:latin typeface="Arial Black" pitchFamily="34" charset="0"/>
                <a:cs typeface="Aharoni" pitchFamily="2" charset="-79"/>
              </a:rPr>
              <a:t>TASK 1</a:t>
            </a:r>
            <a:br>
              <a:rPr lang="en-US" sz="8800" b="1" dirty="0" smtClean="0">
                <a:solidFill>
                  <a:schemeClr val="bg1"/>
                </a:solidFill>
                <a:latin typeface="Arial Black" pitchFamily="34" charset="0"/>
                <a:cs typeface="Aharoni" pitchFamily="2" charset="-79"/>
              </a:rPr>
            </a:br>
            <a:r>
              <a:rPr lang="en-US" sz="8800" b="1" dirty="0" smtClean="0">
                <a:solidFill>
                  <a:schemeClr val="bg1"/>
                </a:solidFill>
                <a:latin typeface="Arial Black" pitchFamily="34" charset="0"/>
                <a:cs typeface="Aharoni" pitchFamily="2" charset="-79"/>
              </a:rPr>
              <a:t>PART 2</a:t>
            </a:r>
            <a:endParaRPr lang="ru-RU" sz="8800" b="1" dirty="0">
              <a:solidFill>
                <a:schemeClr val="bg1"/>
              </a:solidFill>
              <a:latin typeface="Arial Black" pitchFamily="34" charset="0"/>
              <a:cs typeface="Aharoni" pitchFamily="2" charset="-79"/>
            </a:endParaRPr>
          </a:p>
        </p:txBody>
      </p:sp>
      <p:sp>
        <p:nvSpPr>
          <p:cNvPr id="6" name="Подзаголовок 5"/>
          <p:cNvSpPr>
            <a:spLocks noGrp="1"/>
          </p:cNvSpPr>
          <p:nvPr>
            <p:ph type="subTitle" idx="1"/>
          </p:nvPr>
        </p:nvSpPr>
        <p:spPr>
          <a:xfrm>
            <a:off x="1763688" y="5229200"/>
            <a:ext cx="7200800" cy="1584176"/>
          </a:xfrm>
        </p:spPr>
        <p:txBody>
          <a:bodyPr>
            <a:normAutofit/>
          </a:bodyPr>
          <a:lstStyle/>
          <a:p>
            <a:r>
              <a:rPr lang="en-US" sz="8800" b="1" dirty="0">
                <a:solidFill>
                  <a:schemeClr val="bg1"/>
                </a:solidFill>
                <a:latin typeface="Arial Black" pitchFamily="34" charset="0"/>
                <a:cs typeface="Aharoni" pitchFamily="2" charset="-79"/>
              </a:rPr>
              <a:t>USA</a:t>
            </a:r>
            <a:r>
              <a:rPr lang="en-US" sz="8800" b="1" dirty="0">
                <a:solidFill>
                  <a:srgbClr val="002060"/>
                </a:solidFill>
                <a:latin typeface="Arial Black" pitchFamily="34" charset="0"/>
                <a:cs typeface="Aharoni" pitchFamily="2" charset="-79"/>
              </a:rPr>
              <a:t> Quiz</a:t>
            </a:r>
            <a:endParaRPr lang="ru-RU" sz="8800" dirty="0">
              <a:latin typeface="Arial Black" pitchFamily="34" charset="0"/>
            </a:endParaRPr>
          </a:p>
        </p:txBody>
      </p:sp>
    </p:spTree>
    <p:extLst>
      <p:ext uri="{BB962C8B-B14F-4D97-AF65-F5344CB8AC3E}">
        <p14:creationId xmlns:p14="http://schemas.microsoft.com/office/powerpoint/2010/main" val="20948824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3940180"/>
          </a:xfrm>
        </p:spPr>
        <p:txBody>
          <a:bodyPr>
            <a:normAutofit/>
          </a:bodyPr>
          <a:lstStyle/>
          <a:p>
            <a:r>
              <a:rPr lang="en-US" sz="6000" dirty="0" smtClean="0">
                <a:latin typeface="Arial Black" pitchFamily="34" charset="0"/>
                <a:cs typeface="Aharoni"/>
              </a:rPr>
              <a:t>Choose </a:t>
            </a:r>
            <a:br>
              <a:rPr lang="en-US" sz="6000" dirty="0" smtClean="0">
                <a:latin typeface="Arial Black" pitchFamily="34" charset="0"/>
                <a:cs typeface="Aharoni"/>
              </a:rPr>
            </a:br>
            <a:r>
              <a:rPr lang="en-US" sz="6000" dirty="0" smtClean="0">
                <a:latin typeface="Arial Black" pitchFamily="34" charset="0"/>
                <a:cs typeface="Aharoni"/>
              </a:rPr>
              <a:t>the correct answer</a:t>
            </a:r>
            <a:br>
              <a:rPr lang="en-US" sz="6000" dirty="0" smtClean="0">
                <a:latin typeface="Arial Black" pitchFamily="34" charset="0"/>
                <a:cs typeface="Aharoni"/>
              </a:rPr>
            </a:br>
            <a:r>
              <a:rPr lang="en-US" sz="6000" i="1" dirty="0" smtClean="0">
                <a:solidFill>
                  <a:srgbClr val="FF0000"/>
                </a:solidFill>
                <a:latin typeface="Arial Black" pitchFamily="34" charset="0"/>
                <a:cs typeface="Aharoni"/>
              </a:rPr>
              <a:t>a, b </a:t>
            </a:r>
            <a:r>
              <a:rPr lang="en-US" sz="6000" dirty="0" smtClean="0">
                <a:latin typeface="Arial Black" pitchFamily="34" charset="0"/>
                <a:cs typeface="Aharoni"/>
              </a:rPr>
              <a:t>or </a:t>
            </a:r>
            <a:r>
              <a:rPr lang="en-US" sz="6000" i="1" dirty="0" smtClean="0">
                <a:solidFill>
                  <a:srgbClr val="FF0000"/>
                </a:solidFill>
                <a:latin typeface="Arial Black" pitchFamily="34" charset="0"/>
                <a:cs typeface="Aharoni"/>
              </a:rPr>
              <a:t>c</a:t>
            </a:r>
            <a:endParaRPr lang="ru-RU" sz="6000" i="1" dirty="0">
              <a:solidFill>
                <a:srgbClr val="FF0000"/>
              </a:solidFill>
              <a:latin typeface="Arial Black" pitchFamily="34" charset="0"/>
              <a:cs typeface="Aharon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928992" cy="4032448"/>
          </a:xfrm>
        </p:spPr>
        <p:txBody>
          <a:bodyPr>
            <a:noAutofit/>
          </a:bodyPr>
          <a:lstStyle/>
          <a:p>
            <a:pPr algn="l"/>
            <a:r>
              <a:rPr lang="en-US" sz="3600" dirty="0">
                <a:latin typeface="Arial Black" pitchFamily="34" charset="0"/>
                <a:cs typeface="Aharoni" pitchFamily="2" charset="-79"/>
              </a:rPr>
              <a:t>1</a:t>
            </a:r>
            <a:r>
              <a:rPr lang="en-US" sz="3600" dirty="0" smtClean="0">
                <a:latin typeface="Arial Black" pitchFamily="34" charset="0"/>
                <a:cs typeface="Aharoni" pitchFamily="2" charset="-79"/>
              </a:rPr>
              <a:t>) </a:t>
            </a:r>
            <a:r>
              <a:rPr lang="en-US" sz="4000" dirty="0" smtClean="0">
                <a:latin typeface="Arial Black" pitchFamily="34" charset="0"/>
                <a:cs typeface="Aharoni" pitchFamily="2" charset="-79"/>
              </a:rPr>
              <a:t>The Statue of Liberty was designed by Frederic Bartholdi and was given to the US by France in 1884 as a symbol of </a:t>
            </a:r>
            <a:r>
              <a:rPr lang="en-US" sz="4000" dirty="0" err="1" smtClean="0">
                <a:latin typeface="Arial Black" pitchFamily="34" charset="0"/>
                <a:cs typeface="Aharoni" pitchFamily="2" charset="-79"/>
              </a:rPr>
              <a:t>Franko</a:t>
            </a:r>
            <a:r>
              <a:rPr lang="en-US" sz="4000" dirty="0" smtClean="0">
                <a:latin typeface="Arial Black" pitchFamily="34" charset="0"/>
                <a:cs typeface="Aharoni" pitchFamily="2" charset="-79"/>
              </a:rPr>
              <a:t>-American friendship. But who was the model for the statue?</a:t>
            </a:r>
            <a:endParaRPr lang="ru-RU" sz="4000" dirty="0">
              <a:latin typeface="Arial Black" pitchFamily="34" charset="0"/>
              <a:cs typeface="Aharoni" pitchFamily="2" charset="-79"/>
            </a:endParaRPr>
          </a:p>
        </p:txBody>
      </p:sp>
      <p:sp>
        <p:nvSpPr>
          <p:cNvPr id="3" name="Объект 2"/>
          <p:cNvSpPr>
            <a:spLocks noGrp="1"/>
          </p:cNvSpPr>
          <p:nvPr>
            <p:ph idx="1"/>
          </p:nvPr>
        </p:nvSpPr>
        <p:spPr>
          <a:xfrm>
            <a:off x="0" y="4581128"/>
            <a:ext cx="8964488" cy="2160240"/>
          </a:xfrm>
        </p:spPr>
        <p:txBody>
          <a:bodyPr>
            <a:normAutofit/>
          </a:bodyPr>
          <a:lstStyle/>
          <a:p>
            <a:pPr marL="514350" indent="-514350">
              <a:buAutoNum type="alphaLcParenR"/>
            </a:pPr>
            <a:r>
              <a:rPr lang="en-US" sz="3600" dirty="0" smtClean="0">
                <a:solidFill>
                  <a:srgbClr val="003399"/>
                </a:solidFill>
                <a:latin typeface="Arial Black" pitchFamily="34" charset="0"/>
                <a:cs typeface="Aharoni" pitchFamily="2" charset="-79"/>
              </a:rPr>
              <a:t>Bartholdi’s  wife</a:t>
            </a:r>
          </a:p>
          <a:p>
            <a:pPr marL="514350" indent="-514350">
              <a:buAutoNum type="alphaLcParenR"/>
            </a:pPr>
            <a:r>
              <a:rPr lang="en-US" sz="3600" dirty="0" smtClean="0">
                <a:solidFill>
                  <a:srgbClr val="003399"/>
                </a:solidFill>
                <a:latin typeface="Arial Black" pitchFamily="34" charset="0"/>
                <a:cs typeface="Aharoni" pitchFamily="2" charset="-79"/>
              </a:rPr>
              <a:t>Bartholdi’s mother</a:t>
            </a:r>
          </a:p>
          <a:p>
            <a:pPr marL="514350" indent="-514350">
              <a:buAutoNum type="alphaLcParenR"/>
            </a:pPr>
            <a:r>
              <a:rPr lang="en-US" sz="3600" dirty="0" smtClean="0">
                <a:solidFill>
                  <a:srgbClr val="003399"/>
                </a:solidFill>
                <a:latin typeface="Arial Black" pitchFamily="34" charset="0"/>
                <a:cs typeface="Aharoni" pitchFamily="2" charset="-79"/>
              </a:rPr>
              <a:t>Bartholdi’s daughter</a:t>
            </a:r>
          </a:p>
          <a:p>
            <a:pPr marL="0" indent="0">
              <a:buNone/>
            </a:pPr>
            <a:endParaRPr lang="en-US" dirty="0" smtClean="0">
              <a:latin typeface="Aharoni" pitchFamily="2" charset="-79"/>
              <a:cs typeface="Aharoni" pitchFamily="2" charset="-79"/>
            </a:endParaRPr>
          </a:p>
          <a:p>
            <a:pPr marL="514350" indent="-514350">
              <a:buAutoNum type="alphaLcParenR"/>
            </a:pPr>
            <a:endParaRPr lang="ru-RU" dirty="0">
              <a:cs typeface="Aharoni" pitchFamily="2" charset="-79"/>
            </a:endParaRPr>
          </a:p>
        </p:txBody>
      </p:sp>
      <p:pic>
        <p:nvPicPr>
          <p:cNvPr id="1026" name="Picture 2" descr="C:\Users\Олег\Desktop\викторина\статуя свободы.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3861048"/>
            <a:ext cx="2145781" cy="2861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98389564"/>
      </p:ext>
    </p:extLst>
  </p:cSld>
  <p:clrMapOvr>
    <a:masterClrMapping/>
  </p:clrMapOvr>
  <p:transition spd="slow" advTm="1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7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8000"/>
                            </p:stCondLst>
                            <p:childTnLst>
                              <p:par>
                                <p:cTn id="12" presetID="31"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par>
                          <p:cTn id="18" fill="hold">
                            <p:stCondLst>
                              <p:cond delay="9000"/>
                            </p:stCondLst>
                            <p:childTnLst>
                              <p:par>
                                <p:cTn id="19" presetID="31"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Олег\Desktop\викторина\фон - копия.bmp"/>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128000"/>
                    </a14:imgEffect>
                  </a14:imgLayer>
                </a14:imgProps>
              </a:ext>
              <a:ext uri="{28A0092B-C50C-407E-A947-70E740481C1C}">
                <a14:useLocalDpi xmlns:a14="http://schemas.microsoft.com/office/drawing/2010/main" val="0"/>
              </a:ext>
            </a:extLst>
          </a:blip>
          <a:srcRect/>
          <a:stretch>
            <a:fillRect/>
          </a:stretch>
        </p:blipFill>
        <p:spPr bwMode="auto">
          <a:xfrm>
            <a:off x="7724" y="-42869"/>
            <a:ext cx="9144000" cy="6858000"/>
          </a:xfrm>
          <a:prstGeom prst="rect">
            <a:avLst/>
          </a:prstGeom>
          <a:noFill/>
          <a:effectLst>
            <a:glow rad="127000">
              <a:schemeClr val="accent1">
                <a:alpha val="86000"/>
              </a:schemeClr>
            </a:glow>
          </a:effectLst>
          <a:extLst>
            <a:ext uri="{909E8E84-426E-40DD-AFC4-6F175D3DCCD1}">
              <a14:hiddenFill xmlns:a14="http://schemas.microsoft.com/office/drawing/2010/main">
                <a:solidFill>
                  <a:srgbClr val="FFFFFF"/>
                </a:solidFill>
              </a14:hiddenFill>
            </a:ext>
          </a:extLst>
        </p:spPr>
      </p:pic>
      <p:sp>
        <p:nvSpPr>
          <p:cNvPr id="8" name="Заголовок 7"/>
          <p:cNvSpPr>
            <a:spLocks noGrp="1"/>
          </p:cNvSpPr>
          <p:nvPr>
            <p:ph type="title"/>
          </p:nvPr>
        </p:nvSpPr>
        <p:spPr>
          <a:xfrm>
            <a:off x="251520" y="1052736"/>
            <a:ext cx="8712968" cy="3240360"/>
          </a:xfrm>
        </p:spPr>
        <p:txBody>
          <a:bodyPr>
            <a:normAutofit/>
          </a:bodyPr>
          <a:lstStyle/>
          <a:p>
            <a:r>
              <a:rPr lang="en-US" sz="5400" dirty="0">
                <a:solidFill>
                  <a:srgbClr val="C00000"/>
                </a:solidFill>
                <a:latin typeface="Arial Black" pitchFamily="34" charset="0"/>
              </a:rPr>
              <a:t>Do you know English </a:t>
            </a:r>
            <a:r>
              <a:rPr lang="en-US" sz="5400" dirty="0">
                <a:solidFill>
                  <a:srgbClr val="FF0000"/>
                </a:solidFill>
                <a:latin typeface="Arial Black" pitchFamily="34" charset="0"/>
              </a:rPr>
              <a:t/>
            </a:r>
            <a:br>
              <a:rPr lang="en-US" sz="5400" dirty="0">
                <a:solidFill>
                  <a:srgbClr val="FF0000"/>
                </a:solidFill>
                <a:latin typeface="Arial Black" pitchFamily="34" charset="0"/>
              </a:rPr>
            </a:br>
            <a:r>
              <a:rPr lang="en-US" sz="5400" dirty="0">
                <a:solidFill>
                  <a:srgbClr val="C00000"/>
                </a:solidFill>
                <a:latin typeface="Arial Black" pitchFamily="34" charset="0"/>
              </a:rPr>
              <a:t>and English-speaking </a:t>
            </a:r>
            <a:r>
              <a:rPr lang="en-US" sz="5400" dirty="0" smtClean="0">
                <a:solidFill>
                  <a:srgbClr val="C00000"/>
                </a:solidFill>
                <a:latin typeface="Arial Black" pitchFamily="34" charset="0"/>
              </a:rPr>
              <a:t>countries?</a:t>
            </a:r>
            <a:endParaRPr lang="ru-RU" dirty="0">
              <a:solidFill>
                <a:srgbClr val="C00000"/>
              </a:solidFill>
              <a:latin typeface="Arial Black" pitchFamily="34" charset="0"/>
            </a:endParaRPr>
          </a:p>
        </p:txBody>
      </p:sp>
    </p:spTree>
    <p:extLst>
      <p:ext uri="{BB962C8B-B14F-4D97-AF65-F5344CB8AC3E}">
        <p14:creationId xmlns:p14="http://schemas.microsoft.com/office/powerpoint/2010/main" val="4154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2880320"/>
          </a:xfrm>
        </p:spPr>
        <p:txBody>
          <a:bodyPr>
            <a:noAutofit/>
          </a:bodyPr>
          <a:lstStyle/>
          <a:p>
            <a:pPr algn="l"/>
            <a:r>
              <a:rPr lang="en-US" sz="4800" dirty="0">
                <a:latin typeface="Arial Black" pitchFamily="34" charset="0"/>
                <a:cs typeface="Aharoni" pitchFamily="2" charset="-79"/>
              </a:rPr>
              <a:t>2</a:t>
            </a:r>
            <a:r>
              <a:rPr lang="en-US" sz="4800" dirty="0" smtClean="0">
                <a:latin typeface="Arial Black" pitchFamily="34" charset="0"/>
                <a:cs typeface="Aharoni" pitchFamily="2" charset="-79"/>
              </a:rPr>
              <a:t>) Which country is 	bigger, 	Canada or 	 	the USA?</a:t>
            </a:r>
            <a:endParaRPr lang="ru-RU" sz="4800" dirty="0">
              <a:latin typeface="Arial Black" pitchFamily="34" charset="0"/>
              <a:cs typeface="Aharoni" pitchFamily="2" charset="-79"/>
            </a:endParaRPr>
          </a:p>
        </p:txBody>
      </p:sp>
      <p:sp>
        <p:nvSpPr>
          <p:cNvPr id="3" name="Объект 2"/>
          <p:cNvSpPr>
            <a:spLocks noGrp="1"/>
          </p:cNvSpPr>
          <p:nvPr>
            <p:ph idx="1"/>
          </p:nvPr>
        </p:nvSpPr>
        <p:spPr>
          <a:xfrm>
            <a:off x="457200" y="3429000"/>
            <a:ext cx="8229600" cy="3312368"/>
          </a:xfrm>
        </p:spPr>
        <p:txBody>
          <a:bodyPr>
            <a:normAutofit/>
          </a:bodyPr>
          <a:lstStyle/>
          <a:p>
            <a:pPr marL="914400" indent="-914400">
              <a:buAutoNum type="alphaLcParenR"/>
            </a:pPr>
            <a:r>
              <a:rPr lang="en-US" sz="4800" dirty="0" smtClean="0">
                <a:solidFill>
                  <a:srgbClr val="003399"/>
                </a:solidFill>
                <a:latin typeface="Arial Black" pitchFamily="34" charset="0"/>
                <a:cs typeface="Aharoni" pitchFamily="2" charset="-79"/>
              </a:rPr>
              <a:t>Canada</a:t>
            </a:r>
          </a:p>
          <a:p>
            <a:pPr marL="914400" indent="-914400">
              <a:buAutoNum type="alphaLcParenR"/>
            </a:pPr>
            <a:r>
              <a:rPr lang="en-US" sz="4800" dirty="0" smtClean="0">
                <a:solidFill>
                  <a:srgbClr val="003399"/>
                </a:solidFill>
                <a:latin typeface="Arial Black" pitchFamily="34" charset="0"/>
                <a:cs typeface="Aharoni" pitchFamily="2" charset="-79"/>
              </a:rPr>
              <a:t>The USA</a:t>
            </a:r>
            <a:endParaRPr lang="ru-RU" sz="4800" dirty="0">
              <a:solidFill>
                <a:srgbClr val="003399"/>
              </a:solidFill>
              <a:latin typeface="Arial Black" pitchFamily="34" charset="0"/>
              <a:cs typeface="Aharoni" pitchFamily="2" charset="-79"/>
            </a:endParaRPr>
          </a:p>
        </p:txBody>
      </p:sp>
    </p:spTree>
    <p:extLst>
      <p:ext uri="{BB962C8B-B14F-4D97-AF65-F5344CB8AC3E}">
        <p14:creationId xmlns:p14="http://schemas.microsoft.com/office/powerpoint/2010/main" val="2884237044"/>
      </p:ext>
    </p:extLst>
  </p:cSld>
  <p:clrMapOvr>
    <a:masterClrMapping/>
  </p:clrMapOvr>
  <p:transition spd="slow" advTm="400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2880320"/>
          </a:xfrm>
        </p:spPr>
        <p:txBody>
          <a:bodyPr>
            <a:noAutofit/>
          </a:bodyPr>
          <a:lstStyle/>
          <a:p>
            <a:pPr algn="l"/>
            <a:r>
              <a:rPr lang="en-US" dirty="0">
                <a:latin typeface="Arial Black" pitchFamily="34" charset="0"/>
                <a:cs typeface="Aharoni" pitchFamily="2" charset="-79"/>
              </a:rPr>
              <a:t>3</a:t>
            </a:r>
            <a:r>
              <a:rPr lang="en-US" dirty="0" smtClean="0">
                <a:latin typeface="Arial Black" pitchFamily="34" charset="0"/>
                <a:cs typeface="Aharoni" pitchFamily="2" charset="-79"/>
              </a:rPr>
              <a:t>) Your American friends say to you, “ Let’s go see a ball game.”</a:t>
            </a:r>
            <a:br>
              <a:rPr lang="en-US" dirty="0" smtClean="0">
                <a:latin typeface="Arial Black" pitchFamily="34" charset="0"/>
                <a:cs typeface="Aharoni" pitchFamily="2" charset="-79"/>
              </a:rPr>
            </a:br>
            <a:r>
              <a:rPr lang="en-US" dirty="0" smtClean="0">
                <a:latin typeface="Arial Black" pitchFamily="34" charset="0"/>
                <a:cs typeface="Aharoni" pitchFamily="2" charset="-79"/>
              </a:rPr>
              <a:t>What do they mean?</a:t>
            </a:r>
            <a:endParaRPr lang="ru-RU" dirty="0">
              <a:latin typeface="Arial Black" pitchFamily="34" charset="0"/>
              <a:cs typeface="Aharoni" pitchFamily="2" charset="-79"/>
            </a:endParaRPr>
          </a:p>
        </p:txBody>
      </p:sp>
      <p:sp>
        <p:nvSpPr>
          <p:cNvPr id="3" name="Объект 2"/>
          <p:cNvSpPr>
            <a:spLocks noGrp="1"/>
          </p:cNvSpPr>
          <p:nvPr>
            <p:ph idx="1"/>
          </p:nvPr>
        </p:nvSpPr>
        <p:spPr>
          <a:xfrm>
            <a:off x="457200" y="3717032"/>
            <a:ext cx="8229600" cy="3140968"/>
          </a:xfrm>
        </p:spPr>
        <p:txBody>
          <a:bodyPr>
            <a:normAutofit/>
          </a:bodyPr>
          <a:lstStyle/>
          <a:p>
            <a:pPr marL="514350" indent="-514350">
              <a:buAutoNum type="alphaLcParenR"/>
            </a:pPr>
            <a:r>
              <a:rPr lang="en-US" sz="4800" dirty="0" smtClean="0">
                <a:solidFill>
                  <a:srgbClr val="003399"/>
                </a:solidFill>
                <a:latin typeface="Arial Black" pitchFamily="34" charset="0"/>
                <a:cs typeface="Aharoni" pitchFamily="2" charset="-79"/>
              </a:rPr>
              <a:t>volleyball</a:t>
            </a:r>
          </a:p>
          <a:p>
            <a:pPr marL="514350" indent="-514350">
              <a:buAutoNum type="alphaLcParenR"/>
            </a:pPr>
            <a:r>
              <a:rPr lang="en-US" sz="4800" dirty="0" smtClean="0">
                <a:solidFill>
                  <a:srgbClr val="003399"/>
                </a:solidFill>
                <a:latin typeface="Arial Black" pitchFamily="34" charset="0"/>
                <a:cs typeface="Aharoni" pitchFamily="2" charset="-79"/>
              </a:rPr>
              <a:t>basketball</a:t>
            </a:r>
          </a:p>
          <a:p>
            <a:pPr marL="514350" indent="-514350">
              <a:buAutoNum type="alphaLcParenR"/>
            </a:pPr>
            <a:r>
              <a:rPr lang="en-US" sz="4800" dirty="0" smtClean="0">
                <a:solidFill>
                  <a:srgbClr val="003399"/>
                </a:solidFill>
                <a:latin typeface="Arial Black" pitchFamily="34" charset="0"/>
                <a:cs typeface="Aharoni" pitchFamily="2" charset="-79"/>
              </a:rPr>
              <a:t>baseball</a:t>
            </a:r>
          </a:p>
          <a:p>
            <a:pPr marL="514350" indent="-514350">
              <a:buAutoNum type="alphaLcParenR"/>
            </a:pPr>
            <a:endParaRPr lang="en-US" dirty="0" smtClean="0">
              <a:latin typeface="Aharoni" pitchFamily="2" charset="-79"/>
              <a:cs typeface="Aharoni" pitchFamily="2" charset="-79"/>
            </a:endParaRPr>
          </a:p>
          <a:p>
            <a:pPr marL="514350" indent="-514350">
              <a:buAutoNum type="alphaLcParenR"/>
            </a:pPr>
            <a:endParaRPr lang="ru-RU" dirty="0">
              <a:cs typeface="Aharoni" pitchFamily="2" charset="-79"/>
            </a:endParaRPr>
          </a:p>
        </p:txBody>
      </p:sp>
    </p:spTree>
    <p:extLst>
      <p:ext uri="{BB962C8B-B14F-4D97-AF65-F5344CB8AC3E}">
        <p14:creationId xmlns:p14="http://schemas.microsoft.com/office/powerpoint/2010/main" val="2344244365"/>
      </p:ext>
    </p:extLst>
  </p:cSld>
  <p:clrMapOvr>
    <a:masterClrMapping/>
  </p:clrMapOvr>
  <p:transition spd="slow" advTm="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3000"/>
                            </p:stCondLst>
                            <p:childTnLst>
                              <p:par>
                                <p:cTn id="11" presetID="5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par>
                          <p:cTn id="16" fill="hold">
                            <p:stCondLst>
                              <p:cond delay="4000"/>
                            </p:stCondLst>
                            <p:childTnLst>
                              <p:par>
                                <p:cTn id="17" presetID="5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Scale>
                                      <p:cBhvr>
                                        <p:cTn id="1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2" end="2"/>
                                            </p:txEl>
                                          </p:spTgt>
                                        </p:tgtEl>
                                        <p:attrNameLst>
                                          <p:attrName>ppt_x</p:attrName>
                                          <p:attrName>ppt_y</p:attrName>
                                        </p:attrNameLst>
                                      </p:cBhvr>
                                    </p:animMotion>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116632"/>
            <a:ext cx="9001000" cy="3816424"/>
          </a:xfrm>
        </p:spPr>
        <p:txBody>
          <a:bodyPr>
            <a:normAutofit/>
          </a:bodyPr>
          <a:lstStyle/>
          <a:p>
            <a:pPr algn="l"/>
            <a:r>
              <a:rPr lang="en-US" sz="3600" dirty="0">
                <a:latin typeface="Arial Black" pitchFamily="34" charset="0"/>
                <a:cs typeface="Aharoni" pitchFamily="2" charset="-79"/>
              </a:rPr>
              <a:t>4</a:t>
            </a:r>
            <a:r>
              <a:rPr lang="en-US" sz="3600" dirty="0" smtClean="0">
                <a:latin typeface="Arial Black" pitchFamily="34" charset="0"/>
                <a:cs typeface="Aharoni" pitchFamily="2" charset="-79"/>
              </a:rPr>
              <a:t>) The two largest political parties in the US are the Republicans and the Democrats. The Republican Party is traditionally represented by an elephant. What animal represents the Democratic Party?</a:t>
            </a:r>
            <a:endParaRPr lang="ru-RU" sz="3600" dirty="0">
              <a:latin typeface="Arial Black" pitchFamily="34" charset="0"/>
              <a:cs typeface="Aharoni" pitchFamily="2" charset="-79"/>
            </a:endParaRPr>
          </a:p>
        </p:txBody>
      </p:sp>
      <p:sp>
        <p:nvSpPr>
          <p:cNvPr id="3" name="Объект 2"/>
          <p:cNvSpPr>
            <a:spLocks noGrp="1"/>
          </p:cNvSpPr>
          <p:nvPr>
            <p:ph idx="1"/>
          </p:nvPr>
        </p:nvSpPr>
        <p:spPr>
          <a:xfrm>
            <a:off x="457200" y="4077072"/>
            <a:ext cx="8229600" cy="2664296"/>
          </a:xfrm>
        </p:spPr>
        <p:txBody>
          <a:bodyPr>
            <a:normAutofit/>
          </a:bodyPr>
          <a:lstStyle/>
          <a:p>
            <a:pPr marL="514350" indent="-514350">
              <a:buAutoNum type="alphaLcParenR"/>
            </a:pPr>
            <a:r>
              <a:rPr lang="en-US" sz="4800" dirty="0" smtClean="0">
                <a:solidFill>
                  <a:srgbClr val="003399"/>
                </a:solidFill>
                <a:latin typeface="Arial Black" pitchFamily="34" charset="0"/>
                <a:cs typeface="Aharoni" pitchFamily="2" charset="-79"/>
              </a:rPr>
              <a:t>a donkey</a:t>
            </a:r>
          </a:p>
          <a:p>
            <a:pPr marL="514350" indent="-514350">
              <a:buAutoNum type="alphaLcParenR"/>
            </a:pPr>
            <a:r>
              <a:rPr lang="en-US" sz="4800" dirty="0" smtClean="0">
                <a:solidFill>
                  <a:srgbClr val="003399"/>
                </a:solidFill>
                <a:latin typeface="Arial Black" pitchFamily="34" charset="0"/>
                <a:cs typeface="Aharoni" pitchFamily="2" charset="-79"/>
              </a:rPr>
              <a:t>a tiger</a:t>
            </a:r>
          </a:p>
          <a:p>
            <a:pPr marL="514350" indent="-514350">
              <a:buAutoNum type="alphaLcParenR"/>
            </a:pPr>
            <a:r>
              <a:rPr lang="en-US" sz="4800" dirty="0" smtClean="0">
                <a:solidFill>
                  <a:srgbClr val="003399"/>
                </a:solidFill>
                <a:latin typeface="Arial Black" pitchFamily="34" charset="0"/>
                <a:cs typeface="Aharoni" pitchFamily="2" charset="-79"/>
              </a:rPr>
              <a:t>a monkey</a:t>
            </a:r>
          </a:p>
        </p:txBody>
      </p:sp>
    </p:spTree>
    <p:extLst>
      <p:ext uri="{BB962C8B-B14F-4D97-AF65-F5344CB8AC3E}">
        <p14:creationId xmlns:p14="http://schemas.microsoft.com/office/powerpoint/2010/main" val="3960419829"/>
      </p:ext>
    </p:extLst>
  </p:cSld>
  <p:clrMapOvr>
    <a:masterClrMapping/>
  </p:clrMapOvr>
  <p:transition spd="slow" advTm="1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6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675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par>
                          <p:cTn id="12" fill="hold">
                            <p:stCondLst>
                              <p:cond delay="7250"/>
                            </p:stCondLst>
                            <p:childTnLst>
                              <p:par>
                                <p:cTn id="13" presetID="14"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2520280"/>
          </a:xfrm>
        </p:spPr>
        <p:txBody>
          <a:bodyPr>
            <a:normAutofit/>
          </a:bodyPr>
          <a:lstStyle/>
          <a:p>
            <a:pPr algn="l"/>
            <a:r>
              <a:rPr lang="en-US" dirty="0">
                <a:latin typeface="Arial Black" pitchFamily="34" charset="0"/>
                <a:cs typeface="Aharoni" pitchFamily="2" charset="-79"/>
              </a:rPr>
              <a:t>5</a:t>
            </a:r>
            <a:r>
              <a:rPr lang="en-US" dirty="0" smtClean="0">
                <a:latin typeface="Arial Black" pitchFamily="34" charset="0"/>
                <a:cs typeface="Aharoni" pitchFamily="2" charset="-79"/>
              </a:rPr>
              <a:t>) What is the New York 	underground called?</a:t>
            </a:r>
            <a:endParaRPr lang="ru-RU" dirty="0">
              <a:latin typeface="Arial Black" pitchFamily="34" charset="0"/>
              <a:cs typeface="Aharoni" pitchFamily="2" charset="-79"/>
            </a:endParaRPr>
          </a:p>
        </p:txBody>
      </p:sp>
      <p:sp>
        <p:nvSpPr>
          <p:cNvPr id="3" name="Объект 2"/>
          <p:cNvSpPr>
            <a:spLocks noGrp="1"/>
          </p:cNvSpPr>
          <p:nvPr>
            <p:ph idx="1"/>
          </p:nvPr>
        </p:nvSpPr>
        <p:spPr>
          <a:xfrm>
            <a:off x="1" y="2708920"/>
            <a:ext cx="9060498" cy="3960440"/>
          </a:xfrm>
        </p:spPr>
        <p:txBody>
          <a:bodyPr>
            <a:normAutofit/>
          </a:bodyPr>
          <a:lstStyle/>
          <a:p>
            <a:pPr marL="514350" indent="-514350">
              <a:buAutoNum type="alphaLcParenR"/>
            </a:pPr>
            <a:r>
              <a:rPr lang="en-US" sz="4800" dirty="0">
                <a:solidFill>
                  <a:srgbClr val="003399"/>
                </a:solidFill>
                <a:latin typeface="Arial Black" pitchFamily="34" charset="0"/>
                <a:cs typeface="Aharoni" pitchFamily="2" charset="-79"/>
              </a:rPr>
              <a:t>t</a:t>
            </a:r>
            <a:r>
              <a:rPr lang="en-US" sz="4800" dirty="0" smtClean="0">
                <a:solidFill>
                  <a:srgbClr val="003399"/>
                </a:solidFill>
                <a:latin typeface="Arial Black" pitchFamily="34" charset="0"/>
                <a:cs typeface="Aharoni" pitchFamily="2" charset="-79"/>
              </a:rPr>
              <a:t>he metro</a:t>
            </a:r>
          </a:p>
          <a:p>
            <a:pPr marL="514350" indent="-514350">
              <a:buAutoNum type="alphaLcParenR"/>
            </a:pPr>
            <a:r>
              <a:rPr lang="en-US" sz="4800" dirty="0" smtClean="0">
                <a:solidFill>
                  <a:srgbClr val="003399"/>
                </a:solidFill>
                <a:latin typeface="Arial Black" pitchFamily="34" charset="0"/>
                <a:cs typeface="Aharoni" pitchFamily="2" charset="-79"/>
              </a:rPr>
              <a:t>the subway</a:t>
            </a:r>
          </a:p>
          <a:p>
            <a:pPr marL="514350" indent="-514350">
              <a:buAutoNum type="alphaLcParenR"/>
            </a:pPr>
            <a:r>
              <a:rPr lang="en-US" sz="4800" dirty="0" smtClean="0">
                <a:solidFill>
                  <a:srgbClr val="003399"/>
                </a:solidFill>
                <a:latin typeface="Arial Black" pitchFamily="34" charset="0"/>
                <a:cs typeface="Aharoni" pitchFamily="2" charset="-79"/>
              </a:rPr>
              <a:t>the tube</a:t>
            </a:r>
            <a:endParaRPr lang="ru-RU" sz="4800" dirty="0">
              <a:solidFill>
                <a:srgbClr val="003399"/>
              </a:solidFill>
              <a:latin typeface="Arial Black" pitchFamily="34" charset="0"/>
              <a:cs typeface="Aharoni" pitchFamily="2" charset="-79"/>
            </a:endParaRPr>
          </a:p>
        </p:txBody>
      </p:sp>
      <p:pic>
        <p:nvPicPr>
          <p:cNvPr id="1026" name="Picture 2" descr="C:\Users\Олег\Pictures\NY metr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996952"/>
            <a:ext cx="374441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80782062"/>
      </p:ext>
    </p:extLst>
  </p:cSld>
  <p:clrMapOvr>
    <a:masterClrMapping/>
  </p:clrMapOvr>
  <p:transition spd="slow" advTm="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864096"/>
          </a:xfrm>
        </p:spPr>
        <p:txBody>
          <a:bodyPr>
            <a:noAutofit/>
          </a:bodyPr>
          <a:lstStyle/>
          <a:p>
            <a:r>
              <a:rPr lang="en-US" dirty="0" smtClean="0">
                <a:latin typeface="Arial Black" pitchFamily="34" charset="0"/>
                <a:cs typeface="Aharoni" pitchFamily="2" charset="-79"/>
              </a:rPr>
              <a:t>Answers.</a:t>
            </a:r>
            <a:endParaRPr lang="ru-RU" dirty="0">
              <a:latin typeface="Arial Black" pitchFamily="34" charset="0"/>
              <a:cs typeface="Aharoni" pitchFamily="2" charset="-79"/>
            </a:endParaRPr>
          </a:p>
        </p:txBody>
      </p:sp>
      <p:sp>
        <p:nvSpPr>
          <p:cNvPr id="3" name="Объект 2"/>
          <p:cNvSpPr>
            <a:spLocks noGrp="1"/>
          </p:cNvSpPr>
          <p:nvPr>
            <p:ph idx="1"/>
          </p:nvPr>
        </p:nvSpPr>
        <p:spPr>
          <a:xfrm>
            <a:off x="251520" y="1196752"/>
            <a:ext cx="8712968" cy="5544616"/>
          </a:xfrm>
        </p:spPr>
        <p:txBody>
          <a:bodyPr>
            <a:normAutofit/>
          </a:bodyPr>
          <a:lstStyle/>
          <a:p>
            <a:pPr marL="457200" indent="-457200">
              <a:buAutoNum type="arabicPeriod"/>
            </a:pPr>
            <a:r>
              <a:rPr lang="en-US" sz="3600" dirty="0" smtClean="0">
                <a:latin typeface="Arial Black" pitchFamily="34" charset="0"/>
                <a:cs typeface="Aharoni" pitchFamily="2" charset="-79"/>
              </a:rPr>
              <a:t>The model for the Statue of Liberty was Bartholdi’s</a:t>
            </a:r>
            <a:r>
              <a:rPr lang="en-US" sz="3600" dirty="0" smtClean="0">
                <a:solidFill>
                  <a:srgbClr val="000099"/>
                </a:solidFill>
                <a:latin typeface="Arial Black" pitchFamily="34" charset="0"/>
                <a:cs typeface="Aharoni" pitchFamily="2" charset="-79"/>
              </a:rPr>
              <a:t> mother</a:t>
            </a:r>
            <a:r>
              <a:rPr lang="en-US" sz="3600" dirty="0" smtClean="0">
                <a:latin typeface="Arial Black" pitchFamily="34" charset="0"/>
                <a:cs typeface="Aharoni" pitchFamily="2" charset="-79"/>
              </a:rPr>
              <a:t>.</a:t>
            </a:r>
          </a:p>
          <a:p>
            <a:pPr marL="457200" indent="-457200">
              <a:buAutoNum type="arabicPeriod"/>
            </a:pPr>
            <a:r>
              <a:rPr lang="en-US" sz="3600" dirty="0" smtClean="0">
                <a:solidFill>
                  <a:srgbClr val="000099"/>
                </a:solidFill>
                <a:latin typeface="Arial Black" pitchFamily="34" charset="0"/>
                <a:cs typeface="Aharoni" pitchFamily="2" charset="-79"/>
              </a:rPr>
              <a:t>Canada</a:t>
            </a:r>
            <a:r>
              <a:rPr lang="en-US" sz="3600" dirty="0" smtClean="0">
                <a:latin typeface="Arial Black" pitchFamily="34" charset="0"/>
                <a:cs typeface="Aharoni" pitchFamily="2" charset="-79"/>
              </a:rPr>
              <a:t> is bigger than the USA.</a:t>
            </a:r>
          </a:p>
          <a:p>
            <a:pPr marL="457200" indent="-457200">
              <a:buAutoNum type="arabicPeriod"/>
            </a:pPr>
            <a:r>
              <a:rPr lang="en-US" sz="3600" dirty="0" smtClean="0">
                <a:latin typeface="Arial Black" pitchFamily="34" charset="0"/>
                <a:cs typeface="Aharoni" pitchFamily="2" charset="-79"/>
              </a:rPr>
              <a:t>A ball game is</a:t>
            </a:r>
            <a:r>
              <a:rPr lang="en-US" sz="3600" dirty="0" smtClean="0">
                <a:solidFill>
                  <a:srgbClr val="000099"/>
                </a:solidFill>
                <a:latin typeface="Arial Black" pitchFamily="34" charset="0"/>
                <a:cs typeface="Aharoni" pitchFamily="2" charset="-79"/>
              </a:rPr>
              <a:t> baseball</a:t>
            </a:r>
            <a:r>
              <a:rPr lang="en-US" sz="3600" dirty="0" smtClean="0">
                <a:latin typeface="Arial Black" pitchFamily="34" charset="0"/>
                <a:cs typeface="Aharoni" pitchFamily="2" charset="-79"/>
              </a:rPr>
              <a:t>.</a:t>
            </a:r>
          </a:p>
          <a:p>
            <a:pPr marL="457200" indent="-457200">
              <a:buAutoNum type="arabicPeriod"/>
            </a:pPr>
            <a:r>
              <a:rPr lang="en-US" sz="3600" dirty="0" smtClean="0">
                <a:latin typeface="Arial Black" pitchFamily="34" charset="0"/>
                <a:cs typeface="Aharoni" pitchFamily="2" charset="-79"/>
              </a:rPr>
              <a:t>A </a:t>
            </a:r>
            <a:r>
              <a:rPr lang="en-US" sz="3600" dirty="0" smtClean="0">
                <a:solidFill>
                  <a:srgbClr val="000099"/>
                </a:solidFill>
                <a:latin typeface="Arial Black" pitchFamily="34" charset="0"/>
                <a:cs typeface="Aharoni" pitchFamily="2" charset="-79"/>
              </a:rPr>
              <a:t>donkey</a:t>
            </a:r>
            <a:r>
              <a:rPr lang="en-US" sz="3600" dirty="0" smtClean="0">
                <a:latin typeface="Arial Black" pitchFamily="34" charset="0"/>
                <a:cs typeface="Aharoni" pitchFamily="2" charset="-79"/>
              </a:rPr>
              <a:t> represents the Democratic Party.</a:t>
            </a:r>
          </a:p>
          <a:p>
            <a:pPr marL="457200" indent="-457200">
              <a:buAutoNum type="arabicPeriod"/>
            </a:pPr>
            <a:r>
              <a:rPr lang="en-US" sz="3600" dirty="0" smtClean="0">
                <a:latin typeface="Arial Black" pitchFamily="34" charset="0"/>
                <a:cs typeface="Aharoni" pitchFamily="2" charset="-79"/>
              </a:rPr>
              <a:t>The New York underground is called the </a:t>
            </a:r>
            <a:r>
              <a:rPr lang="en-US" sz="3600" dirty="0" smtClean="0">
                <a:solidFill>
                  <a:srgbClr val="000099"/>
                </a:solidFill>
                <a:latin typeface="Arial Black" pitchFamily="34" charset="0"/>
                <a:cs typeface="Aharoni" pitchFamily="2" charset="-79"/>
              </a:rPr>
              <a:t>subway</a:t>
            </a:r>
            <a:r>
              <a:rPr lang="en-US" sz="3600" dirty="0" smtClean="0">
                <a:latin typeface="Arial Black" pitchFamily="34" charset="0"/>
                <a:cs typeface="Aharoni" pitchFamily="2" charset="-79"/>
              </a:rPr>
              <a:t>.</a:t>
            </a:r>
          </a:p>
          <a:p>
            <a:pPr marL="0" indent="0">
              <a:buNone/>
            </a:pPr>
            <a:endParaRPr lang="en-US" sz="2400" dirty="0" smtClean="0">
              <a:latin typeface="Aharoni" pitchFamily="2" charset="-79"/>
              <a:cs typeface="Aharoni" pitchFamily="2" charset="-79"/>
            </a:endParaRPr>
          </a:p>
          <a:p>
            <a:pPr marL="457200" indent="-457200">
              <a:buAutoNum type="arabicPeriod"/>
            </a:pPr>
            <a:endParaRPr lang="en-US" sz="2400" dirty="0" smtClean="0">
              <a:latin typeface="Aharoni" pitchFamily="2" charset="-79"/>
              <a:cs typeface="Aharoni" pitchFamily="2" charset="-79"/>
            </a:endParaRPr>
          </a:p>
          <a:p>
            <a:pPr marL="457200" indent="-457200">
              <a:buAutoNum type="arabicPeriod"/>
            </a:pPr>
            <a:endParaRPr lang="en-US" sz="2400" dirty="0" smtClean="0">
              <a:latin typeface="Aharoni" pitchFamily="2" charset="-79"/>
              <a:cs typeface="Aharoni" pitchFamily="2" charset="-79"/>
            </a:endParaRPr>
          </a:p>
          <a:p>
            <a:pPr marL="457200" indent="-457200">
              <a:buAutoNum type="arabicPeriod"/>
            </a:pPr>
            <a:endParaRPr lang="en-US" sz="2400" dirty="0" smtClean="0">
              <a:latin typeface="Aharoni" pitchFamily="2" charset="-79"/>
              <a:cs typeface="Aharoni" pitchFamily="2" charset="-79"/>
            </a:endParaRPr>
          </a:p>
          <a:p>
            <a:pPr marL="457200" indent="-457200">
              <a:buAutoNum type="arabicPeriod"/>
            </a:pPr>
            <a:endParaRPr lang="en-US" sz="2400" dirty="0" smtClean="0">
              <a:latin typeface="Aharoni" pitchFamily="2" charset="-79"/>
              <a:cs typeface="Aharoni" pitchFamily="2" charset="-79"/>
            </a:endParaRPr>
          </a:p>
          <a:p>
            <a:pPr marL="457200" indent="-457200">
              <a:buAutoNum type="arabicPeriod"/>
            </a:pPr>
            <a:endParaRPr lang="en-US" sz="2400" dirty="0" smtClean="0">
              <a:latin typeface="Aharoni" pitchFamily="2" charset="-79"/>
              <a:cs typeface="Aharoni" pitchFamily="2" charset="-79"/>
            </a:endParaRPr>
          </a:p>
          <a:p>
            <a:pPr marL="457200" indent="-457200">
              <a:buAutoNum type="arabicPeriod"/>
            </a:pPr>
            <a:endParaRPr lang="ru-RU" sz="2400" dirty="0">
              <a:cs typeface="Aharoni" pitchFamily="2" charset="-79"/>
            </a:endParaRPr>
          </a:p>
        </p:txBody>
      </p:sp>
    </p:spTree>
    <p:extLst>
      <p:ext uri="{BB962C8B-B14F-4D97-AF65-F5344CB8AC3E}">
        <p14:creationId xmlns:p14="http://schemas.microsoft.com/office/powerpoint/2010/main" val="1047210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2232248"/>
          </a:xfrm>
        </p:spPr>
        <p:txBody>
          <a:bodyPr>
            <a:normAutofit/>
          </a:bodyPr>
          <a:lstStyle/>
          <a:p>
            <a:r>
              <a:rPr lang="en-US" sz="6000" dirty="0" smtClean="0">
                <a:latin typeface="Arial Black" pitchFamily="34" charset="0"/>
                <a:cs typeface="Aharoni" pitchFamily="2" charset="-79"/>
              </a:rPr>
              <a:t>Do you know</a:t>
            </a:r>
            <a:br>
              <a:rPr lang="en-US" sz="6000" dirty="0" smtClean="0">
                <a:latin typeface="Arial Black" pitchFamily="34" charset="0"/>
                <a:cs typeface="Aharoni" pitchFamily="2" charset="-79"/>
              </a:rPr>
            </a:br>
            <a:r>
              <a:rPr lang="en-US" sz="6000" dirty="0" smtClean="0">
                <a:latin typeface="Arial Black" pitchFamily="34" charset="0"/>
                <a:cs typeface="Aharoni" pitchFamily="2" charset="-79"/>
              </a:rPr>
              <a:t>what it is ?</a:t>
            </a:r>
            <a:endParaRPr lang="ru-RU" sz="6000" dirty="0">
              <a:latin typeface="Arial Black" pitchFamily="34" charset="0"/>
              <a:cs typeface="Aharoni" pitchFamily="2" charset="-79"/>
            </a:endParaRPr>
          </a:p>
        </p:txBody>
      </p:sp>
      <p:pic>
        <p:nvPicPr>
          <p:cNvPr id="4" name="Picture 4" descr="http://www.statesymbolsusa.org/IMAGES/US-GreatSeal-Obverse600px.jpg"/>
          <p:cNvPicPr>
            <a:picLocks noGrp="1" noChangeAspect="1" noChangeArrowheads="1"/>
          </p:cNvPicPr>
          <p:nvPr>
            <p:ph sz="half" idx="1"/>
          </p:nvPr>
        </p:nvPicPr>
        <p:blipFill>
          <a:blip r:embed="rId2" cstate="print"/>
          <a:stretch>
            <a:fillRect/>
          </a:stretch>
        </p:blipFill>
        <p:spPr bwMode="auto">
          <a:xfrm>
            <a:off x="539552" y="2636912"/>
            <a:ext cx="3429000" cy="3429000"/>
          </a:xfrm>
          <a:prstGeom prst="ellipse">
            <a:avLst/>
          </a:prstGeom>
          <a:noFill/>
        </p:spPr>
      </p:pic>
      <p:sp>
        <p:nvSpPr>
          <p:cNvPr id="5" name="Объект 4"/>
          <p:cNvSpPr>
            <a:spLocks noGrp="1"/>
          </p:cNvSpPr>
          <p:nvPr>
            <p:ph sz="half" idx="2"/>
          </p:nvPr>
        </p:nvSpPr>
        <p:spPr>
          <a:xfrm>
            <a:off x="4067944" y="3501008"/>
            <a:ext cx="4968552" cy="3168352"/>
          </a:xfrm>
        </p:spPr>
        <p:txBody>
          <a:bodyPr>
            <a:normAutofit/>
          </a:bodyPr>
          <a:lstStyle/>
          <a:p>
            <a:pPr marL="0" indent="0" algn="ctr">
              <a:buNone/>
            </a:pPr>
            <a:r>
              <a:rPr lang="en-US" sz="5400" dirty="0" smtClean="0">
                <a:solidFill>
                  <a:schemeClr val="accent2">
                    <a:lumMod val="50000"/>
                  </a:schemeClr>
                </a:solidFill>
                <a:latin typeface="Arial Black" pitchFamily="34" charset="0"/>
                <a:cs typeface="Aharoni" pitchFamily="2" charset="-79"/>
              </a:rPr>
              <a:t>The Great Seal</a:t>
            </a:r>
          </a:p>
          <a:p>
            <a:pPr marL="0" indent="0" algn="ctr">
              <a:buNone/>
            </a:pPr>
            <a:r>
              <a:rPr lang="en-US" sz="5400" dirty="0" smtClean="0">
                <a:solidFill>
                  <a:schemeClr val="accent2">
                    <a:lumMod val="50000"/>
                  </a:schemeClr>
                </a:solidFill>
                <a:latin typeface="Arial Black" pitchFamily="34" charset="0"/>
                <a:cs typeface="Aharoni" pitchFamily="2" charset="-79"/>
              </a:rPr>
              <a:t> of the USA</a:t>
            </a:r>
            <a:endParaRPr lang="ru-RU" sz="5400" dirty="0">
              <a:solidFill>
                <a:schemeClr val="accent2">
                  <a:lumMod val="50000"/>
                </a:schemeClr>
              </a:solidFill>
              <a:latin typeface="Arial Black" pitchFamily="34" charset="0"/>
              <a:cs typeface="Aharoni" pitchFamily="2" charset="-79"/>
            </a:endParaRPr>
          </a:p>
        </p:txBody>
      </p:sp>
    </p:spTree>
    <p:extLst>
      <p:ext uri="{BB962C8B-B14F-4D97-AF65-F5344CB8AC3E}">
        <p14:creationId xmlns:p14="http://schemas.microsoft.com/office/powerpoint/2010/main" val="41924889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anim calcmode="lin" valueType="num">
                                      <p:cBhvr>
                                        <p:cTn id="15"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0" end="0"/>
                                            </p:txEl>
                                          </p:spTgt>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2000"/>
                                        <p:tgtEl>
                                          <p:spTgt spid="5">
                                            <p:txEl>
                                              <p:pRg st="1" end="1"/>
                                            </p:txEl>
                                          </p:spTgt>
                                        </p:tgtEl>
                                      </p:cBhvr>
                                    </p:animEffect>
                                    <p:anim calcmode="lin" valueType="num">
                                      <p:cBhvr>
                                        <p:cTn id="20"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extBox 3"/>
          <p:cNvSpPr txBox="1"/>
          <p:nvPr/>
        </p:nvSpPr>
        <p:spPr>
          <a:xfrm>
            <a:off x="179512" y="188641"/>
            <a:ext cx="8964488" cy="6801862"/>
          </a:xfrm>
          <a:prstGeom prst="rect">
            <a:avLst/>
          </a:prstGeom>
          <a:noFill/>
        </p:spPr>
        <p:txBody>
          <a:bodyPr wrap="square" rtlCol="0">
            <a:spAutoFit/>
          </a:bodyPr>
          <a:lstStyle/>
          <a:p>
            <a:r>
              <a:rPr lang="en-US" sz="4400" b="1" i="1" u="sng" dirty="0" smtClean="0">
                <a:solidFill>
                  <a:schemeClr val="accent2">
                    <a:lumMod val="50000"/>
                  </a:schemeClr>
                </a:solidFill>
              </a:rPr>
              <a:t>  </a:t>
            </a:r>
            <a:r>
              <a:rPr lang="en-US" sz="4400" b="1" i="1" u="sng" dirty="0" smtClean="0">
                <a:solidFill>
                  <a:schemeClr val="accent2">
                    <a:lumMod val="50000"/>
                  </a:schemeClr>
                </a:solidFill>
                <a:latin typeface="Arial Black" pitchFamily="34" charset="0"/>
              </a:rPr>
              <a:t>WHO SAYS NUMBER 13 IS UNLUCKY?</a:t>
            </a:r>
          </a:p>
          <a:p>
            <a:r>
              <a:rPr lang="en-US" sz="3200" b="1" i="1" dirty="0" smtClean="0">
                <a:latin typeface="Arial Black" pitchFamily="34" charset="0"/>
              </a:rPr>
              <a:t>This much abused number is the keynote of the Great Seal of the United States. In it there are:</a:t>
            </a:r>
            <a:endParaRPr lang="en-US" sz="2800" dirty="0" smtClean="0">
              <a:latin typeface="Arial Black" pitchFamily="34" charset="0"/>
            </a:endParaRPr>
          </a:p>
          <a:p>
            <a:r>
              <a:rPr lang="en-US" sz="3400" b="1" i="1" u="sng" dirty="0" smtClean="0">
                <a:solidFill>
                  <a:schemeClr val="accent2">
                    <a:lumMod val="50000"/>
                  </a:schemeClr>
                </a:solidFill>
                <a:latin typeface="Arial Black" pitchFamily="34" charset="0"/>
              </a:rPr>
              <a:t>13 stars</a:t>
            </a:r>
          </a:p>
          <a:p>
            <a:r>
              <a:rPr lang="en-US" sz="3400" b="1" i="1" u="sng" dirty="0" smtClean="0">
                <a:solidFill>
                  <a:schemeClr val="accent2">
                    <a:lumMod val="50000"/>
                  </a:schemeClr>
                </a:solidFill>
                <a:latin typeface="Arial Black" pitchFamily="34" charset="0"/>
              </a:rPr>
              <a:t>13 stripes</a:t>
            </a:r>
          </a:p>
          <a:p>
            <a:r>
              <a:rPr lang="en-US" sz="3400" b="1" i="1" u="sng" dirty="0" smtClean="0">
                <a:solidFill>
                  <a:schemeClr val="accent2">
                    <a:lumMod val="50000"/>
                  </a:schemeClr>
                </a:solidFill>
                <a:latin typeface="Arial Black" pitchFamily="34" charset="0"/>
              </a:rPr>
              <a:t>13 arrows</a:t>
            </a:r>
          </a:p>
          <a:p>
            <a:r>
              <a:rPr lang="en-US" sz="3400" b="1" i="1" u="sng" dirty="0" smtClean="0">
                <a:solidFill>
                  <a:schemeClr val="accent2">
                    <a:lumMod val="50000"/>
                  </a:schemeClr>
                </a:solidFill>
                <a:latin typeface="Arial Black" pitchFamily="34" charset="0"/>
              </a:rPr>
              <a:t>13 letters in the motto</a:t>
            </a:r>
          </a:p>
          <a:p>
            <a:r>
              <a:rPr lang="en-US" sz="3400" b="1" i="1" u="sng" dirty="0" smtClean="0">
                <a:solidFill>
                  <a:schemeClr val="accent2">
                    <a:lumMod val="50000"/>
                  </a:schemeClr>
                </a:solidFill>
                <a:latin typeface="Arial Black" pitchFamily="34" charset="0"/>
              </a:rPr>
              <a:t>13 olive leaves</a:t>
            </a:r>
          </a:p>
          <a:p>
            <a:r>
              <a:rPr lang="en-US" sz="3400" b="1" i="1" u="sng" dirty="0" smtClean="0">
                <a:solidFill>
                  <a:schemeClr val="accent2">
                    <a:lumMod val="50000"/>
                  </a:schemeClr>
                </a:solidFill>
                <a:latin typeface="Arial Black" pitchFamily="34" charset="0"/>
              </a:rPr>
              <a:t>13 olives</a:t>
            </a:r>
          </a:p>
          <a:p>
            <a:r>
              <a:rPr lang="en-US" sz="3400" b="1" i="1" u="sng" dirty="0" smtClean="0">
                <a:solidFill>
                  <a:schemeClr val="accent2">
                    <a:lumMod val="50000"/>
                  </a:schemeClr>
                </a:solidFill>
                <a:latin typeface="Arial Black" pitchFamily="34" charset="0"/>
              </a:rPr>
              <a:t>13 feathers on each arrow</a:t>
            </a:r>
          </a:p>
        </p:txBody>
      </p:sp>
      <p:pic>
        <p:nvPicPr>
          <p:cNvPr id="7" name="Picture 4" descr="http://www.statesymbolsusa.org/IMAGES/US-GreatSeal-Obverse600px.jpg"/>
          <p:cNvPicPr>
            <a:picLocks noChangeAspect="1" noChangeArrowheads="1"/>
          </p:cNvPicPr>
          <p:nvPr/>
        </p:nvPicPr>
        <p:blipFill>
          <a:blip r:embed="rId2" cstate="print"/>
          <a:srcRect/>
          <a:stretch>
            <a:fillRect/>
          </a:stretch>
        </p:blipFill>
        <p:spPr bwMode="auto">
          <a:xfrm>
            <a:off x="6012160" y="2924944"/>
            <a:ext cx="3024335" cy="3024336"/>
          </a:xfrm>
          <a:prstGeom prst="ellipse">
            <a:avLst/>
          </a:prstGeom>
          <a:noFill/>
        </p:spPr>
      </p:pic>
    </p:spTree>
    <p:extLst>
      <p:ext uri="{BB962C8B-B14F-4D97-AF65-F5344CB8AC3E}">
        <p14:creationId xmlns:p14="http://schemas.microsoft.com/office/powerpoint/2010/main" val="2273637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ircle(in)">
                                      <p:cBhvr>
                                        <p:cTn id="7" dur="2000"/>
                                        <p:tgtEl>
                                          <p:spTgt spid="4">
                                            <p:txEl>
                                              <p:pRg st="2" end="2"/>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circle(in)">
                                      <p:cBhvr>
                                        <p:cTn id="11" dur="2000"/>
                                        <p:tgtEl>
                                          <p:spTgt spid="4">
                                            <p:txEl>
                                              <p:pRg st="3" end="3"/>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circle(in)">
                                      <p:cBhvr>
                                        <p:cTn id="15" dur="2000"/>
                                        <p:tgtEl>
                                          <p:spTgt spid="4">
                                            <p:txEl>
                                              <p:pRg st="4" end="4"/>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circle(in)">
                                      <p:cBhvr>
                                        <p:cTn id="19" dur="2000"/>
                                        <p:tgtEl>
                                          <p:spTgt spid="4">
                                            <p:txEl>
                                              <p:pRg st="5" end="5"/>
                                            </p:txEl>
                                          </p:spTgt>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circle(in)">
                                      <p:cBhvr>
                                        <p:cTn id="23" dur="2000"/>
                                        <p:tgtEl>
                                          <p:spTgt spid="4">
                                            <p:txEl>
                                              <p:pRg st="6" end="6"/>
                                            </p:txEl>
                                          </p:spTgt>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circle(in)">
                                      <p:cBhvr>
                                        <p:cTn id="27" dur="2000"/>
                                        <p:tgtEl>
                                          <p:spTgt spid="4">
                                            <p:txEl>
                                              <p:pRg st="7" end="7"/>
                                            </p:txEl>
                                          </p:spTgt>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circle(in)">
                                      <p:cBhvr>
                                        <p:cTn id="31"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Олег\Desktop\викторина\флаг канады.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63" y="2307658"/>
            <a:ext cx="9007732" cy="4536503"/>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179512" y="116632"/>
            <a:ext cx="8784976" cy="2088232"/>
          </a:xfrm>
        </p:spPr>
        <p:txBody>
          <a:bodyPr>
            <a:normAutofit fontScale="90000"/>
          </a:bodyPr>
          <a:lstStyle/>
          <a:p>
            <a:pPr algn="l"/>
            <a:r>
              <a:rPr lang="en-US" sz="6000" dirty="0" smtClean="0">
                <a:solidFill>
                  <a:srgbClr val="000099"/>
                </a:solidFill>
                <a:latin typeface="Arial Black" pitchFamily="34" charset="0"/>
              </a:rPr>
              <a:t>TASK 1   PART 3</a:t>
            </a:r>
            <a:r>
              <a:rPr lang="en-US" sz="8000" dirty="0" smtClean="0">
                <a:solidFill>
                  <a:srgbClr val="000099"/>
                </a:solidFill>
                <a:latin typeface="Arial Black" pitchFamily="34" charset="0"/>
              </a:rPr>
              <a:t/>
            </a:r>
            <a:br>
              <a:rPr lang="en-US" sz="8000" dirty="0" smtClean="0">
                <a:solidFill>
                  <a:srgbClr val="000099"/>
                </a:solidFill>
                <a:latin typeface="Arial Black" pitchFamily="34" charset="0"/>
              </a:rPr>
            </a:br>
            <a:r>
              <a:rPr lang="en-US" sz="8000" dirty="0" smtClean="0">
                <a:solidFill>
                  <a:srgbClr val="000099"/>
                </a:solidFill>
                <a:latin typeface="Arial Black" pitchFamily="34" charset="0"/>
              </a:rPr>
              <a:t>   CANADA QUIZ</a:t>
            </a:r>
            <a:endParaRPr lang="ru-RU" sz="8000" dirty="0">
              <a:solidFill>
                <a:srgbClr val="000099"/>
              </a:solidFill>
              <a:latin typeface="Arial Black" pitchFamily="34" charset="0"/>
            </a:endParaRPr>
          </a:p>
        </p:txBody>
      </p:sp>
    </p:spTree>
    <p:extLst>
      <p:ext uri="{BB962C8B-B14F-4D97-AF65-F5344CB8AC3E}">
        <p14:creationId xmlns:p14="http://schemas.microsoft.com/office/powerpoint/2010/main" val="404905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260648"/>
            <a:ext cx="8572560" cy="2304256"/>
          </a:xfrm>
        </p:spPr>
        <p:txBody>
          <a:bodyPr>
            <a:noAutofit/>
          </a:bodyPr>
          <a:lstStyle/>
          <a:p>
            <a:r>
              <a:rPr lang="en-US" sz="4800" dirty="0" smtClean="0">
                <a:solidFill>
                  <a:srgbClr val="000099"/>
                </a:solidFill>
                <a:latin typeface="Arial Black" pitchFamily="34" charset="0"/>
              </a:rPr>
              <a:t>Choose the correct answer</a:t>
            </a:r>
            <a:br>
              <a:rPr lang="en-US" sz="4800" dirty="0" smtClean="0">
                <a:solidFill>
                  <a:srgbClr val="000099"/>
                </a:solidFill>
                <a:latin typeface="Arial Black" pitchFamily="34" charset="0"/>
              </a:rPr>
            </a:br>
            <a:r>
              <a:rPr lang="en-US" sz="4800" dirty="0" smtClean="0">
                <a:solidFill>
                  <a:srgbClr val="C00000"/>
                </a:solidFill>
                <a:latin typeface="Arial Black" pitchFamily="34" charset="0"/>
              </a:rPr>
              <a:t> a, b, c </a:t>
            </a:r>
            <a:r>
              <a:rPr lang="en-US" sz="4800" dirty="0" smtClean="0">
                <a:solidFill>
                  <a:srgbClr val="000099"/>
                </a:solidFill>
                <a:latin typeface="Arial Black" pitchFamily="34" charset="0"/>
              </a:rPr>
              <a:t>or </a:t>
            </a:r>
            <a:r>
              <a:rPr lang="en-US" sz="4800" dirty="0" smtClean="0">
                <a:solidFill>
                  <a:srgbClr val="C00000"/>
                </a:solidFill>
                <a:latin typeface="Arial Black" pitchFamily="34" charset="0"/>
              </a:rPr>
              <a:t>d</a:t>
            </a:r>
            <a:endParaRPr lang="ru-RU" sz="4800" dirty="0">
              <a:solidFill>
                <a:srgbClr val="C00000"/>
              </a:solidFill>
              <a:latin typeface="Arial Black" pitchFamily="34" charset="0"/>
            </a:endParaRPr>
          </a:p>
        </p:txBody>
      </p:sp>
      <p:pic>
        <p:nvPicPr>
          <p:cNvPr id="3074" name="Picture 2" descr="C:\Users\Олег\Desktop\викторина\флаг канады.bm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43298" y="3140968"/>
            <a:ext cx="5004296" cy="2520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116632"/>
            <a:ext cx="8856984" cy="1368152"/>
          </a:xfrm>
        </p:spPr>
        <p:txBody>
          <a:bodyPr>
            <a:normAutofit fontScale="90000"/>
          </a:bodyPr>
          <a:lstStyle/>
          <a:p>
            <a:r>
              <a:rPr lang="en-US" dirty="0" smtClean="0">
                <a:solidFill>
                  <a:srgbClr val="0070C0"/>
                </a:solidFill>
                <a:latin typeface="Arial Black" pitchFamily="34" charset="0"/>
              </a:rPr>
              <a:t>Guess the name of the team.</a:t>
            </a:r>
            <a:br>
              <a:rPr lang="en-US" dirty="0" smtClean="0">
                <a:solidFill>
                  <a:srgbClr val="0070C0"/>
                </a:solidFill>
                <a:latin typeface="Arial Black" pitchFamily="34" charset="0"/>
              </a:rPr>
            </a:br>
            <a:r>
              <a:rPr lang="en-US" sz="3100" dirty="0" smtClean="0">
                <a:solidFill>
                  <a:srgbClr val="002060"/>
                </a:solidFill>
                <a:latin typeface="Arial Black" pitchFamily="34" charset="0"/>
              </a:rPr>
              <a:t>The first letter of the answer corresponds</a:t>
            </a:r>
            <a:br>
              <a:rPr lang="en-US" sz="3100" dirty="0" smtClean="0">
                <a:solidFill>
                  <a:srgbClr val="002060"/>
                </a:solidFill>
                <a:latin typeface="Arial Black" pitchFamily="34" charset="0"/>
              </a:rPr>
            </a:br>
            <a:r>
              <a:rPr lang="en-US" sz="3100" dirty="0" smtClean="0">
                <a:solidFill>
                  <a:srgbClr val="002060"/>
                </a:solidFill>
                <a:latin typeface="Arial Black" pitchFamily="34" charset="0"/>
              </a:rPr>
              <a:t> to the number.</a:t>
            </a:r>
            <a:endParaRPr lang="ru-RU" sz="3100" dirty="0">
              <a:solidFill>
                <a:srgbClr val="002060"/>
              </a:solidFill>
              <a:latin typeface="Arial Black" pitchFamily="34" charset="0"/>
            </a:endParaRPr>
          </a:p>
        </p:txBody>
      </p:sp>
      <p:sp>
        <p:nvSpPr>
          <p:cNvPr id="4" name="Объект 3"/>
          <p:cNvSpPr>
            <a:spLocks noGrp="1"/>
          </p:cNvSpPr>
          <p:nvPr>
            <p:ph sz="half" idx="1"/>
          </p:nvPr>
        </p:nvSpPr>
        <p:spPr>
          <a:xfrm>
            <a:off x="107504" y="1556792"/>
            <a:ext cx="4460304" cy="5301208"/>
          </a:xfrm>
        </p:spPr>
        <p:txBody>
          <a:bodyPr>
            <a:normAutofit fontScale="92500" lnSpcReduction="20000"/>
          </a:bodyPr>
          <a:lstStyle/>
          <a:p>
            <a:pPr marL="0" indent="0">
              <a:buNone/>
            </a:pPr>
            <a:r>
              <a:rPr lang="en-US" sz="3200" dirty="0" smtClean="0">
                <a:latin typeface="Arial Black" pitchFamily="34" charset="0"/>
              </a:rPr>
              <a:t>TEAM 1</a:t>
            </a:r>
          </a:p>
          <a:p>
            <a:pPr marL="0" indent="0">
              <a:buNone/>
            </a:pPr>
            <a:r>
              <a:rPr lang="en-US" u="sng" dirty="0" smtClean="0">
                <a:latin typeface="Arial Black" pitchFamily="34" charset="0"/>
              </a:rPr>
              <a:t>1</a:t>
            </a:r>
            <a:r>
              <a:rPr lang="en-US" dirty="0" smtClean="0">
                <a:latin typeface="Arial Black" pitchFamily="34" charset="0"/>
              </a:rPr>
              <a:t> </a:t>
            </a:r>
            <a:r>
              <a:rPr lang="en-US" u="sng" dirty="0" smtClean="0">
                <a:latin typeface="Arial Black" pitchFamily="34" charset="0"/>
              </a:rPr>
              <a:t>2</a:t>
            </a:r>
            <a:r>
              <a:rPr lang="en-US" dirty="0" smtClean="0">
                <a:latin typeface="Arial Black" pitchFamily="34" charset="0"/>
              </a:rPr>
              <a:t> </a:t>
            </a:r>
            <a:r>
              <a:rPr lang="en-US" u="sng" dirty="0" smtClean="0">
                <a:latin typeface="Arial Black" pitchFamily="34" charset="0"/>
              </a:rPr>
              <a:t>3</a:t>
            </a:r>
            <a:r>
              <a:rPr lang="en-US" dirty="0" smtClean="0">
                <a:latin typeface="Arial Black" pitchFamily="34" charset="0"/>
              </a:rPr>
              <a:t> </a:t>
            </a:r>
            <a:r>
              <a:rPr lang="en-US" u="sng" dirty="0" smtClean="0">
                <a:latin typeface="Arial Black" pitchFamily="34" charset="0"/>
              </a:rPr>
              <a:t>4</a:t>
            </a:r>
            <a:r>
              <a:rPr lang="en-US" dirty="0" smtClean="0">
                <a:latin typeface="Arial Black" pitchFamily="34" charset="0"/>
              </a:rPr>
              <a:t> </a:t>
            </a:r>
            <a:r>
              <a:rPr lang="en-US" u="sng" dirty="0" smtClean="0">
                <a:latin typeface="Arial Black" pitchFamily="34" charset="0"/>
              </a:rPr>
              <a:t>5</a:t>
            </a:r>
            <a:r>
              <a:rPr lang="en-US" dirty="0" smtClean="0">
                <a:latin typeface="Arial Black" pitchFamily="34" charset="0"/>
              </a:rPr>
              <a:t> </a:t>
            </a:r>
            <a:r>
              <a:rPr lang="en-US" u="sng" dirty="0" smtClean="0">
                <a:latin typeface="Arial Black" pitchFamily="34" charset="0"/>
              </a:rPr>
              <a:t>6</a:t>
            </a:r>
            <a:r>
              <a:rPr lang="en-US" dirty="0" smtClean="0">
                <a:latin typeface="Arial Black" pitchFamily="34" charset="0"/>
              </a:rPr>
              <a:t> </a:t>
            </a:r>
            <a:r>
              <a:rPr lang="en-US" u="sng" dirty="0" smtClean="0">
                <a:latin typeface="Arial Black" pitchFamily="34" charset="0"/>
              </a:rPr>
              <a:t>7</a:t>
            </a:r>
            <a:r>
              <a:rPr lang="en-US" dirty="0" smtClean="0">
                <a:latin typeface="Arial Black" pitchFamily="34" charset="0"/>
              </a:rPr>
              <a:t> </a:t>
            </a:r>
            <a:r>
              <a:rPr lang="en-US" u="sng" dirty="0" smtClean="0">
                <a:latin typeface="Arial Black" pitchFamily="34" charset="0"/>
              </a:rPr>
              <a:t>8</a:t>
            </a:r>
          </a:p>
          <a:p>
            <a:pPr marL="0" indent="0">
              <a:buNone/>
            </a:pPr>
            <a:endParaRPr lang="en-US" dirty="0" smtClean="0">
              <a:latin typeface="Arial Black" pitchFamily="34" charset="0"/>
            </a:endParaRPr>
          </a:p>
          <a:p>
            <a:pPr marL="0" indent="0">
              <a:buNone/>
            </a:pPr>
            <a:r>
              <a:rPr lang="en-US" sz="1800" dirty="0" smtClean="0">
                <a:latin typeface="Arial Black" pitchFamily="34" charset="0"/>
              </a:rPr>
              <a:t>8. The county which is called “The Gardens of England”.</a:t>
            </a:r>
          </a:p>
          <a:p>
            <a:pPr marL="0" indent="0">
              <a:buNone/>
            </a:pPr>
            <a:r>
              <a:rPr lang="en-US" sz="1800" dirty="0" smtClean="0">
                <a:latin typeface="Arial Black" pitchFamily="34" charset="0"/>
              </a:rPr>
              <a:t>7. The royal headwear.</a:t>
            </a:r>
          </a:p>
          <a:p>
            <a:pPr marL="0" indent="0">
              <a:buNone/>
            </a:pPr>
            <a:r>
              <a:rPr lang="en-US" sz="1800" dirty="0" smtClean="0">
                <a:latin typeface="Arial Black" pitchFamily="34" charset="0"/>
              </a:rPr>
              <a:t>6. The famous university of England, not Cambridge.</a:t>
            </a:r>
          </a:p>
          <a:p>
            <a:pPr marL="0" indent="0">
              <a:buNone/>
            </a:pPr>
            <a:r>
              <a:rPr lang="en-US" sz="1800" dirty="0" smtClean="0">
                <a:latin typeface="Arial Black" pitchFamily="34" charset="0"/>
              </a:rPr>
              <a:t>5. The second letter of the word “prince”.</a:t>
            </a:r>
          </a:p>
          <a:p>
            <a:pPr marL="0" indent="0">
              <a:buNone/>
            </a:pPr>
            <a:r>
              <a:rPr lang="en-US" sz="1800" dirty="0" smtClean="0">
                <a:latin typeface="Arial Black" pitchFamily="34" charset="0"/>
              </a:rPr>
              <a:t>4. The word for a “king” or a “queen”.</a:t>
            </a:r>
          </a:p>
          <a:p>
            <a:pPr marL="0" indent="0">
              <a:buNone/>
            </a:pPr>
            <a:r>
              <a:rPr lang="en-US" sz="1800" dirty="0" smtClean="0">
                <a:latin typeface="Arial Black" pitchFamily="34" charset="0"/>
              </a:rPr>
              <a:t>3. The name of Queen Victoria’s husband.</a:t>
            </a:r>
          </a:p>
          <a:p>
            <a:pPr marL="0" indent="0">
              <a:buNone/>
            </a:pPr>
            <a:r>
              <a:rPr lang="en-US" sz="1800" dirty="0" smtClean="0">
                <a:latin typeface="Arial Black" pitchFamily="34" charset="0"/>
              </a:rPr>
              <a:t>2. The name of Prince William’s brother.</a:t>
            </a:r>
          </a:p>
          <a:p>
            <a:pPr marL="0" indent="0">
              <a:buNone/>
            </a:pPr>
            <a:r>
              <a:rPr lang="en-US" sz="1800" dirty="0" smtClean="0">
                <a:latin typeface="Arial Black" pitchFamily="34" charset="0"/>
              </a:rPr>
              <a:t>1. The pre-historic monument in the south-west of England consisting of huge stones. </a:t>
            </a:r>
            <a:endParaRPr lang="ru-RU" sz="1800" dirty="0">
              <a:latin typeface="Arial Black" pitchFamily="34" charset="0"/>
            </a:endParaRPr>
          </a:p>
        </p:txBody>
      </p:sp>
      <p:sp>
        <p:nvSpPr>
          <p:cNvPr id="5" name="Объект 4"/>
          <p:cNvSpPr>
            <a:spLocks noGrp="1"/>
          </p:cNvSpPr>
          <p:nvPr>
            <p:ph sz="half" idx="2"/>
          </p:nvPr>
        </p:nvSpPr>
        <p:spPr>
          <a:xfrm>
            <a:off x="4648200" y="1556792"/>
            <a:ext cx="4388296" cy="5184576"/>
          </a:xfrm>
        </p:spPr>
        <p:txBody>
          <a:bodyPr>
            <a:normAutofit fontScale="92500" lnSpcReduction="20000"/>
          </a:bodyPr>
          <a:lstStyle/>
          <a:p>
            <a:pPr marL="0" indent="0">
              <a:buNone/>
            </a:pPr>
            <a:r>
              <a:rPr lang="en-US" sz="3200" dirty="0" smtClean="0">
                <a:latin typeface="Arial Black" pitchFamily="34" charset="0"/>
              </a:rPr>
              <a:t>TEAM 2</a:t>
            </a:r>
          </a:p>
          <a:p>
            <a:pPr marL="0" indent="0">
              <a:buNone/>
            </a:pPr>
            <a:r>
              <a:rPr lang="en-US" u="sng" dirty="0" smtClean="0">
                <a:latin typeface="Arial Black" pitchFamily="34" charset="0"/>
              </a:rPr>
              <a:t>1</a:t>
            </a:r>
            <a:r>
              <a:rPr lang="en-US" dirty="0" smtClean="0">
                <a:latin typeface="Arial Black" pitchFamily="34" charset="0"/>
              </a:rPr>
              <a:t> </a:t>
            </a:r>
            <a:r>
              <a:rPr lang="en-US" u="sng" dirty="0" smtClean="0">
                <a:latin typeface="Arial Black" pitchFamily="34" charset="0"/>
              </a:rPr>
              <a:t>2</a:t>
            </a:r>
            <a:r>
              <a:rPr lang="en-US" dirty="0" smtClean="0">
                <a:latin typeface="Arial Black" pitchFamily="34" charset="0"/>
              </a:rPr>
              <a:t> </a:t>
            </a:r>
            <a:r>
              <a:rPr lang="en-US" u="sng" dirty="0" smtClean="0">
                <a:latin typeface="Arial Black" pitchFamily="34" charset="0"/>
              </a:rPr>
              <a:t>3</a:t>
            </a:r>
            <a:r>
              <a:rPr lang="en-US" dirty="0" smtClean="0">
                <a:latin typeface="Arial Black" pitchFamily="34" charset="0"/>
              </a:rPr>
              <a:t> </a:t>
            </a:r>
            <a:r>
              <a:rPr lang="en-US" u="sng" dirty="0" smtClean="0">
                <a:latin typeface="Arial Black" pitchFamily="34" charset="0"/>
              </a:rPr>
              <a:t>4</a:t>
            </a:r>
            <a:r>
              <a:rPr lang="en-US" dirty="0" smtClean="0">
                <a:latin typeface="Arial Black" pitchFamily="34" charset="0"/>
              </a:rPr>
              <a:t> </a:t>
            </a:r>
            <a:r>
              <a:rPr lang="en-US" u="sng" dirty="0" smtClean="0">
                <a:latin typeface="Arial Black" pitchFamily="34" charset="0"/>
              </a:rPr>
              <a:t>5</a:t>
            </a:r>
            <a:r>
              <a:rPr lang="en-US" dirty="0" smtClean="0">
                <a:latin typeface="Arial Black" pitchFamily="34" charset="0"/>
              </a:rPr>
              <a:t> </a:t>
            </a:r>
            <a:r>
              <a:rPr lang="en-US" u="sng" dirty="0" smtClean="0">
                <a:latin typeface="Arial Black" pitchFamily="34" charset="0"/>
              </a:rPr>
              <a:t>6</a:t>
            </a:r>
            <a:r>
              <a:rPr lang="en-US" dirty="0" smtClean="0">
                <a:latin typeface="Arial Black" pitchFamily="34" charset="0"/>
              </a:rPr>
              <a:t> </a:t>
            </a:r>
            <a:r>
              <a:rPr lang="en-US" u="sng" dirty="0" smtClean="0">
                <a:latin typeface="Arial Black" pitchFamily="34" charset="0"/>
              </a:rPr>
              <a:t>7</a:t>
            </a:r>
            <a:r>
              <a:rPr lang="en-US" dirty="0" smtClean="0">
                <a:latin typeface="Arial Black" pitchFamily="34" charset="0"/>
              </a:rPr>
              <a:t> </a:t>
            </a:r>
          </a:p>
          <a:p>
            <a:pPr marL="0" indent="0">
              <a:buNone/>
            </a:pPr>
            <a:endParaRPr lang="en-US" dirty="0">
              <a:latin typeface="Arial Black" pitchFamily="34" charset="0"/>
            </a:endParaRPr>
          </a:p>
          <a:p>
            <a:pPr marL="0" indent="0">
              <a:buNone/>
            </a:pPr>
            <a:r>
              <a:rPr lang="en-US" sz="1800" dirty="0" smtClean="0">
                <a:latin typeface="Arial Black" pitchFamily="34" charset="0"/>
              </a:rPr>
              <a:t>7. The biggest part of Great Britain.</a:t>
            </a:r>
          </a:p>
          <a:p>
            <a:pPr marL="0" indent="0">
              <a:buNone/>
            </a:pPr>
            <a:r>
              <a:rPr lang="en-US" sz="1800" dirty="0" smtClean="0">
                <a:latin typeface="Arial Black" pitchFamily="34" charset="0"/>
              </a:rPr>
              <a:t>6. The home town of the Beatles pop group.</a:t>
            </a:r>
          </a:p>
          <a:p>
            <a:pPr marL="0" indent="0">
              <a:buNone/>
            </a:pPr>
            <a:r>
              <a:rPr lang="en-US" sz="1800" dirty="0" smtClean="0">
                <a:latin typeface="Arial Black" pitchFamily="34" charset="0"/>
              </a:rPr>
              <a:t>5. A historic castle in central London built by William the Conqueror, a former prison.</a:t>
            </a:r>
          </a:p>
          <a:p>
            <a:pPr marL="0" indent="0">
              <a:buNone/>
            </a:pPr>
            <a:r>
              <a:rPr lang="en-US" sz="1800" dirty="0" smtClean="0">
                <a:latin typeface="Arial Black" pitchFamily="34" charset="0"/>
              </a:rPr>
              <a:t>4. The birthplace of William Shakespeare.</a:t>
            </a:r>
          </a:p>
          <a:p>
            <a:pPr marL="0" indent="0">
              <a:buNone/>
            </a:pPr>
            <a:r>
              <a:rPr lang="en-US" sz="1800" dirty="0" smtClean="0">
                <a:latin typeface="Arial Black" pitchFamily="34" charset="0"/>
              </a:rPr>
              <a:t>3. The island to the left of the island of Great Britain.</a:t>
            </a:r>
          </a:p>
          <a:p>
            <a:pPr marL="0" indent="0">
              <a:buNone/>
            </a:pPr>
            <a:r>
              <a:rPr lang="en-US" sz="1800" dirty="0" smtClean="0">
                <a:latin typeface="Arial Black" pitchFamily="34" charset="0"/>
              </a:rPr>
              <a:t>2. The name of the famous English king who had a lot of wives.</a:t>
            </a:r>
          </a:p>
          <a:p>
            <a:pPr marL="0" indent="0">
              <a:buNone/>
            </a:pPr>
            <a:r>
              <a:rPr lang="en-US" sz="1800" dirty="0" smtClean="0">
                <a:latin typeface="Arial Black" pitchFamily="34" charset="0"/>
              </a:rPr>
              <a:t>1. The main square in the </a:t>
            </a:r>
            <a:r>
              <a:rPr lang="en-US" sz="1800" dirty="0" err="1" smtClean="0">
                <a:latin typeface="Arial Black" pitchFamily="34" charset="0"/>
              </a:rPr>
              <a:t>centre</a:t>
            </a:r>
            <a:r>
              <a:rPr lang="en-US" sz="1800" dirty="0" smtClean="0">
                <a:latin typeface="Arial Black" pitchFamily="34" charset="0"/>
              </a:rPr>
              <a:t> of London.</a:t>
            </a:r>
            <a:endParaRPr lang="ru-RU" sz="1800" dirty="0">
              <a:latin typeface="Arial Black" pitchFamily="34" charset="0"/>
            </a:endParaRPr>
          </a:p>
        </p:txBody>
      </p:sp>
    </p:spTree>
    <p:extLst>
      <p:ext uri="{BB962C8B-B14F-4D97-AF65-F5344CB8AC3E}">
        <p14:creationId xmlns:p14="http://schemas.microsoft.com/office/powerpoint/2010/main" val="39635542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 calcmode="lin" valueType="num">
                                      <p:cBhvr>
                                        <p:cTn id="56"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5">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 calcmode="lin" valueType="num">
                                      <p:cBhvr>
                                        <p:cTn id="6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65" dur="500"/>
                                        <p:tgtEl>
                                          <p:spTgt spid="4">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 calcmode="lin" valueType="num">
                                      <p:cBhvr>
                                        <p:cTn id="70"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71"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72" dur="500"/>
                                        <p:tgtEl>
                                          <p:spTgt spid="5">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4">
                                            <p:txEl>
                                              <p:pRg st="8" end="8"/>
                                            </p:txEl>
                                          </p:spTgt>
                                        </p:tgtEl>
                                        <p:attrNameLst>
                                          <p:attrName>style.visibility</p:attrName>
                                        </p:attrNameLst>
                                      </p:cBhvr>
                                      <p:to>
                                        <p:strVal val="visible"/>
                                      </p:to>
                                    </p:set>
                                    <p:anim calcmode="lin" valueType="num">
                                      <p:cBhvr>
                                        <p:cTn id="77"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78"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79" dur="500"/>
                                        <p:tgtEl>
                                          <p:spTgt spid="4">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
                                            <p:txEl>
                                              <p:pRg st="8" end="8"/>
                                            </p:txEl>
                                          </p:spTgt>
                                        </p:tgtEl>
                                        <p:attrNameLst>
                                          <p:attrName>style.visibility</p:attrName>
                                        </p:attrNameLst>
                                      </p:cBhvr>
                                      <p:to>
                                        <p:strVal val="visible"/>
                                      </p:to>
                                    </p:set>
                                    <p:anim calcmode="lin" valueType="num">
                                      <p:cBhvr>
                                        <p:cTn id="84"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85"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86" dur="500"/>
                                        <p:tgtEl>
                                          <p:spTgt spid="5">
                                            <p:txEl>
                                              <p:pRg st="8" end="8"/>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4">
                                            <p:txEl>
                                              <p:pRg st="9" end="9"/>
                                            </p:txEl>
                                          </p:spTgt>
                                        </p:tgtEl>
                                        <p:attrNameLst>
                                          <p:attrName>style.visibility</p:attrName>
                                        </p:attrNameLst>
                                      </p:cBhvr>
                                      <p:to>
                                        <p:strVal val="visible"/>
                                      </p:to>
                                    </p:set>
                                    <p:anim calcmode="lin" valueType="num">
                                      <p:cBhvr>
                                        <p:cTn id="91"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92"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93" dur="500"/>
                                        <p:tgtEl>
                                          <p:spTgt spid="4">
                                            <p:txEl>
                                              <p:pRg st="9" end="9"/>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5">
                                            <p:txEl>
                                              <p:pRg st="9" end="9"/>
                                            </p:txEl>
                                          </p:spTgt>
                                        </p:tgtEl>
                                        <p:attrNameLst>
                                          <p:attrName>style.visibility</p:attrName>
                                        </p:attrNameLst>
                                      </p:cBhvr>
                                      <p:to>
                                        <p:strVal val="visible"/>
                                      </p:to>
                                    </p:set>
                                    <p:anim calcmode="lin" valueType="num">
                                      <p:cBhvr>
                                        <p:cTn id="98"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99"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100" dur="500"/>
                                        <p:tgtEl>
                                          <p:spTgt spid="5">
                                            <p:txEl>
                                              <p:pRg st="9" end="9"/>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4">
                                            <p:txEl>
                                              <p:pRg st="10" end="10"/>
                                            </p:txEl>
                                          </p:spTgt>
                                        </p:tgtEl>
                                        <p:attrNameLst>
                                          <p:attrName>style.visibility</p:attrName>
                                        </p:attrNameLst>
                                      </p:cBhvr>
                                      <p:to>
                                        <p:strVal val="visible"/>
                                      </p:to>
                                    </p:set>
                                    <p:anim calcmode="lin" valueType="num">
                                      <p:cBhvr>
                                        <p:cTn id="105"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106"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10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20000"/>
                <a:lumOff val="80000"/>
              </a:schemeClr>
            </a:gs>
            <a:gs pos="48000">
              <a:srgbClr val="FF0000"/>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188640"/>
            <a:ext cx="8928992" cy="2376264"/>
          </a:xfrm>
        </p:spPr>
        <p:txBody>
          <a:bodyPr>
            <a:normAutofit/>
          </a:bodyPr>
          <a:lstStyle/>
          <a:p>
            <a:r>
              <a:rPr lang="en-US" sz="4800" dirty="0" smtClean="0">
                <a:latin typeface="Arial Black" pitchFamily="34" charset="0"/>
              </a:rPr>
              <a:t>1. The capital of </a:t>
            </a:r>
            <a:r>
              <a:rPr lang="ru-RU" sz="4800" dirty="0" smtClean="0">
                <a:latin typeface="Arial Black" pitchFamily="34" charset="0"/>
              </a:rPr>
              <a:t/>
            </a:r>
            <a:br>
              <a:rPr lang="ru-RU" sz="4800" dirty="0" smtClean="0">
                <a:latin typeface="Arial Black" pitchFamily="34" charset="0"/>
              </a:rPr>
            </a:br>
            <a:r>
              <a:rPr lang="en-US" sz="4800" dirty="0" smtClean="0">
                <a:latin typeface="Arial Black" pitchFamily="34" charset="0"/>
              </a:rPr>
              <a:t>Canada is</a:t>
            </a:r>
            <a:endParaRPr lang="ru-RU" sz="4800" dirty="0">
              <a:latin typeface="Arial Black" pitchFamily="34" charset="0"/>
            </a:endParaRPr>
          </a:p>
        </p:txBody>
      </p:sp>
      <p:sp>
        <p:nvSpPr>
          <p:cNvPr id="4" name="Объект 3"/>
          <p:cNvSpPr>
            <a:spLocks noGrp="1"/>
          </p:cNvSpPr>
          <p:nvPr>
            <p:ph idx="1"/>
          </p:nvPr>
        </p:nvSpPr>
        <p:spPr>
          <a:xfrm>
            <a:off x="107504" y="2636912"/>
            <a:ext cx="8928992" cy="4104456"/>
          </a:xfrm>
        </p:spPr>
        <p:txBody>
          <a:bodyPr>
            <a:normAutofit/>
          </a:bodyPr>
          <a:lstStyle/>
          <a:p>
            <a:pPr marL="914400" indent="-914400">
              <a:buAutoNum type="alphaLcParenR"/>
            </a:pPr>
            <a:r>
              <a:rPr lang="en-US" sz="4400" dirty="0" smtClean="0">
                <a:latin typeface="Arial Black" pitchFamily="34" charset="0"/>
              </a:rPr>
              <a:t>Toronto</a:t>
            </a:r>
          </a:p>
          <a:p>
            <a:pPr marL="914400" indent="-914400">
              <a:buAutoNum type="alphaLcParenR"/>
            </a:pPr>
            <a:r>
              <a:rPr lang="en-US" sz="4400" dirty="0" smtClean="0">
                <a:latin typeface="Arial Black" pitchFamily="34" charset="0"/>
              </a:rPr>
              <a:t>Montreal</a:t>
            </a:r>
          </a:p>
          <a:p>
            <a:pPr marL="914400" indent="-914400">
              <a:buAutoNum type="alphaLcParenR"/>
            </a:pPr>
            <a:r>
              <a:rPr lang="en-US" sz="4400" dirty="0" smtClean="0">
                <a:latin typeface="Arial Black" pitchFamily="34" charset="0"/>
              </a:rPr>
              <a:t>Quebec</a:t>
            </a:r>
          </a:p>
          <a:p>
            <a:pPr marL="0" indent="0">
              <a:buNone/>
            </a:pPr>
            <a:r>
              <a:rPr lang="en-US" sz="4400" dirty="0" smtClean="0">
                <a:latin typeface="Arial Black" pitchFamily="34" charset="0"/>
              </a:rPr>
              <a:t>d)</a:t>
            </a:r>
            <a:r>
              <a:rPr lang="ru-RU" sz="4400" dirty="0" smtClean="0">
                <a:latin typeface="Arial Black" pitchFamily="34" charset="0"/>
              </a:rPr>
              <a:t> </a:t>
            </a:r>
            <a:r>
              <a:rPr lang="en-US" sz="4400" dirty="0" smtClean="0">
                <a:latin typeface="Arial Black" pitchFamily="34" charset="0"/>
              </a:rPr>
              <a:t>Ottawa</a:t>
            </a:r>
            <a:endParaRPr lang="ru-RU" sz="4400" dirty="0">
              <a:latin typeface="Arial Black" pitchFamily="34" charset="0"/>
            </a:endParaRPr>
          </a:p>
        </p:txBody>
      </p:sp>
      <p:pic>
        <p:nvPicPr>
          <p:cNvPr id="4098" name="Picture 2" descr="C:\Users\Олег\Desktop\викторина\оттава.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852936"/>
            <a:ext cx="4471684" cy="3471548"/>
          </a:xfrm>
          <a:prstGeom prst="rect">
            <a:avLst/>
          </a:prstGeom>
          <a:noFill/>
          <a:extLst>
            <a:ext uri="{909E8E84-426E-40DD-AFC4-6F175D3DCCD1}">
              <a14:hiddenFill xmlns:a14="http://schemas.microsoft.com/office/drawing/2010/main">
                <a:solidFill>
                  <a:srgbClr val="FFFFFF"/>
                </a:solidFill>
              </a14:hiddenFill>
            </a:ext>
          </a:extLst>
        </p:spPr>
      </p:pic>
      <p:pic>
        <p:nvPicPr>
          <p:cNvPr id="6" name="skyfox_-_FLY_MY_SOUL.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255188749"/>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inVertical)">
                                      <p:cBhvr>
                                        <p:cTn id="19" dur="500"/>
                                        <p:tgtEl>
                                          <p:spTgt spid="4">
                                            <p:txEl>
                                              <p:pRg st="3" end="3"/>
                                            </p:txEl>
                                          </p:spTgt>
                                        </p:tgtEl>
                                      </p:cBhvr>
                                    </p:animEffect>
                                  </p:childTnLst>
                                </p:cTn>
                              </p:par>
                              <p:par>
                                <p:cTn id="20" presetID="1" presetClass="mediacall" presetSubtype="0" fill="hold" nodeType="withEffect">
                                  <p:stCondLst>
                                    <p:cond delay="0"/>
                                  </p:stCondLst>
                                  <p:childTnLst>
                                    <p:cmd type="call" cmd="playFrom(0.0)">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22"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20000"/>
                <a:lumOff val="80000"/>
              </a:schemeClr>
            </a:gs>
            <a:gs pos="48000">
              <a:srgbClr val="FF0000"/>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8964488" cy="2592288"/>
          </a:xfrm>
        </p:spPr>
        <p:txBody>
          <a:bodyPr>
            <a:normAutofit/>
          </a:bodyPr>
          <a:lstStyle/>
          <a:p>
            <a:r>
              <a:rPr lang="en-US" sz="4800" dirty="0" smtClean="0">
                <a:latin typeface="Arial Black" pitchFamily="34" charset="0"/>
              </a:rPr>
              <a:t>2. Which animal is an 	official emblem of 	Canada?</a:t>
            </a:r>
            <a:endParaRPr lang="ru-RU" sz="4800" dirty="0">
              <a:latin typeface="Arial Black" pitchFamily="34" charset="0"/>
            </a:endParaRPr>
          </a:p>
        </p:txBody>
      </p:sp>
      <p:sp>
        <p:nvSpPr>
          <p:cNvPr id="3" name="Объект 2"/>
          <p:cNvSpPr>
            <a:spLocks noGrp="1"/>
          </p:cNvSpPr>
          <p:nvPr>
            <p:ph idx="1"/>
          </p:nvPr>
        </p:nvSpPr>
        <p:spPr>
          <a:xfrm>
            <a:off x="107504" y="2996952"/>
            <a:ext cx="9036496" cy="3861048"/>
          </a:xfrm>
        </p:spPr>
        <p:txBody>
          <a:bodyPr>
            <a:normAutofit/>
          </a:bodyPr>
          <a:lstStyle/>
          <a:p>
            <a:pPr marL="0" indent="0">
              <a:buNone/>
            </a:pPr>
            <a:r>
              <a:rPr lang="en-US" sz="4400" dirty="0" smtClean="0">
                <a:latin typeface="Arial Black" pitchFamily="34" charset="0"/>
              </a:rPr>
              <a:t>a) the beaver</a:t>
            </a:r>
          </a:p>
          <a:p>
            <a:pPr marL="0" indent="0">
              <a:buNone/>
            </a:pPr>
            <a:r>
              <a:rPr lang="en-US" sz="4400" dirty="0" smtClean="0">
                <a:latin typeface="Arial Black" pitchFamily="34" charset="0"/>
              </a:rPr>
              <a:t>b)</a:t>
            </a:r>
            <a:r>
              <a:rPr lang="ru-RU" sz="4400" dirty="0" smtClean="0">
                <a:latin typeface="Arial Black" pitchFamily="34" charset="0"/>
              </a:rPr>
              <a:t> </a:t>
            </a:r>
            <a:r>
              <a:rPr lang="en-US" sz="4400" dirty="0" smtClean="0">
                <a:latin typeface="Arial Black" pitchFamily="34" charset="0"/>
              </a:rPr>
              <a:t>the moose</a:t>
            </a:r>
          </a:p>
          <a:p>
            <a:pPr marL="0" indent="0">
              <a:buNone/>
            </a:pPr>
            <a:r>
              <a:rPr lang="en-US" sz="4400" dirty="0" smtClean="0">
                <a:latin typeface="Arial Black" pitchFamily="34" charset="0"/>
              </a:rPr>
              <a:t>c) the polar bear</a:t>
            </a:r>
          </a:p>
          <a:p>
            <a:pPr marL="0" indent="0">
              <a:buNone/>
            </a:pPr>
            <a:r>
              <a:rPr lang="en-US" sz="4400" dirty="0" smtClean="0">
                <a:latin typeface="Arial Black" pitchFamily="34" charset="0"/>
              </a:rPr>
              <a:t>d) the black cat</a:t>
            </a:r>
            <a:endParaRPr lang="ru-RU" sz="4400" dirty="0"/>
          </a:p>
        </p:txBody>
      </p:sp>
      <p:pic>
        <p:nvPicPr>
          <p:cNvPr id="5122" name="Picture 2" descr="C:\Users\Олег\Desktop\викторина\beaver.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1526" y="2780928"/>
            <a:ext cx="2183904" cy="16379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Олег\Desktop\викторина\moose.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865" y="3288375"/>
            <a:ext cx="2219965" cy="14496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Олег\Desktop\викторина\polar bear.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4957" y="4737979"/>
            <a:ext cx="2137817" cy="14144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Олег\Desktop\викторина\black cat.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5445224"/>
            <a:ext cx="1777963" cy="133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939884"/>
      </p:ext>
    </p:extLst>
  </p:cSld>
  <p:clrMapOvr>
    <a:masterClrMapping/>
  </p:clrMapOvr>
  <mc:AlternateContent xmlns:mc="http://schemas.openxmlformats.org/markup-compatibility/2006" xmlns:p14="http://schemas.microsoft.com/office/powerpoint/2010/main">
    <mc:Choice Requires="p14">
      <p:transition spd="slow" p14:dur="1500" advTm="12000">
        <p:split orient="vert"/>
      </p:transition>
    </mc:Choice>
    <mc:Fallback xmlns="">
      <p:transition spd="slow" advTm="1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100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p:cTn id="23" dur="500" fill="hold"/>
                                        <p:tgtEl>
                                          <p:spTgt spid="5124"/>
                                        </p:tgtEl>
                                        <p:attrNameLst>
                                          <p:attrName>ppt_w</p:attrName>
                                        </p:attrNameLst>
                                      </p:cBhvr>
                                      <p:tavLst>
                                        <p:tav tm="0">
                                          <p:val>
                                            <p:fltVal val="0"/>
                                          </p:val>
                                        </p:tav>
                                        <p:tav tm="100000">
                                          <p:val>
                                            <p:strVal val="#ppt_w"/>
                                          </p:val>
                                        </p:tav>
                                      </p:tavLst>
                                    </p:anim>
                                    <p:anim calcmode="lin" valueType="num">
                                      <p:cBhvr>
                                        <p:cTn id="24" dur="500" fill="hold"/>
                                        <p:tgtEl>
                                          <p:spTgt spid="5124"/>
                                        </p:tgtEl>
                                        <p:attrNameLst>
                                          <p:attrName>ppt_h</p:attrName>
                                        </p:attrNameLst>
                                      </p:cBhvr>
                                      <p:tavLst>
                                        <p:tav tm="0">
                                          <p:val>
                                            <p:fltVal val="0"/>
                                          </p:val>
                                        </p:tav>
                                        <p:tav tm="100000">
                                          <p:val>
                                            <p:strVal val="#ppt_h"/>
                                          </p:val>
                                        </p:tav>
                                      </p:tavLst>
                                    </p:anim>
                                    <p:animEffect transition="in" filter="fade">
                                      <p:cBhvr>
                                        <p:cTn id="25" dur="500"/>
                                        <p:tgtEl>
                                          <p:spTgt spid="512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5125"/>
                                        </p:tgtEl>
                                        <p:attrNameLst>
                                          <p:attrName>style.visibility</p:attrName>
                                        </p:attrNameLst>
                                      </p:cBhvr>
                                      <p:to>
                                        <p:strVal val="visible"/>
                                      </p:to>
                                    </p:set>
                                    <p:anim calcmode="lin" valueType="num">
                                      <p:cBhvr>
                                        <p:cTn id="34" dur="500" fill="hold"/>
                                        <p:tgtEl>
                                          <p:spTgt spid="5125"/>
                                        </p:tgtEl>
                                        <p:attrNameLst>
                                          <p:attrName>ppt_w</p:attrName>
                                        </p:attrNameLst>
                                      </p:cBhvr>
                                      <p:tavLst>
                                        <p:tav tm="0">
                                          <p:val>
                                            <p:fltVal val="0"/>
                                          </p:val>
                                        </p:tav>
                                        <p:tav tm="100000">
                                          <p:val>
                                            <p:strVal val="#ppt_w"/>
                                          </p:val>
                                        </p:tav>
                                      </p:tavLst>
                                    </p:anim>
                                    <p:anim calcmode="lin" valueType="num">
                                      <p:cBhvr>
                                        <p:cTn id="35" dur="500" fill="hold"/>
                                        <p:tgtEl>
                                          <p:spTgt spid="5125"/>
                                        </p:tgtEl>
                                        <p:attrNameLst>
                                          <p:attrName>ppt_h</p:attrName>
                                        </p:attrNameLst>
                                      </p:cBhvr>
                                      <p:tavLst>
                                        <p:tav tm="0">
                                          <p:val>
                                            <p:fltVal val="0"/>
                                          </p:val>
                                        </p:tav>
                                        <p:tav tm="100000">
                                          <p:val>
                                            <p:strVal val="#ppt_h"/>
                                          </p:val>
                                        </p:tav>
                                      </p:tavLst>
                                    </p:anim>
                                    <p:animEffect transition="in" filter="fade">
                                      <p:cBhvr>
                                        <p:cTn id="36" dur="500"/>
                                        <p:tgtEl>
                                          <p:spTgt spid="5125"/>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5126"/>
                                        </p:tgtEl>
                                        <p:attrNameLst>
                                          <p:attrName>style.visibility</p:attrName>
                                        </p:attrNameLst>
                                      </p:cBhvr>
                                      <p:to>
                                        <p:strVal val="visible"/>
                                      </p:to>
                                    </p:set>
                                    <p:anim calcmode="lin" valueType="num">
                                      <p:cBhvr>
                                        <p:cTn id="45" dur="500" fill="hold"/>
                                        <p:tgtEl>
                                          <p:spTgt spid="5126"/>
                                        </p:tgtEl>
                                        <p:attrNameLst>
                                          <p:attrName>ppt_w</p:attrName>
                                        </p:attrNameLst>
                                      </p:cBhvr>
                                      <p:tavLst>
                                        <p:tav tm="0">
                                          <p:val>
                                            <p:fltVal val="0"/>
                                          </p:val>
                                        </p:tav>
                                        <p:tav tm="100000">
                                          <p:val>
                                            <p:strVal val="#ppt_w"/>
                                          </p:val>
                                        </p:tav>
                                      </p:tavLst>
                                    </p:anim>
                                    <p:anim calcmode="lin" valueType="num">
                                      <p:cBhvr>
                                        <p:cTn id="46" dur="500" fill="hold"/>
                                        <p:tgtEl>
                                          <p:spTgt spid="5126"/>
                                        </p:tgtEl>
                                        <p:attrNameLst>
                                          <p:attrName>ppt_h</p:attrName>
                                        </p:attrNameLst>
                                      </p:cBhvr>
                                      <p:tavLst>
                                        <p:tav tm="0">
                                          <p:val>
                                            <p:fltVal val="0"/>
                                          </p:val>
                                        </p:tav>
                                        <p:tav tm="100000">
                                          <p:val>
                                            <p:strVal val="#ppt_h"/>
                                          </p:val>
                                        </p:tav>
                                      </p:tavLst>
                                    </p:anim>
                                    <p:animEffect transition="in" filter="fade">
                                      <p:cBhvr>
                                        <p:cTn id="4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20000"/>
                <a:lumOff val="80000"/>
              </a:schemeClr>
            </a:gs>
            <a:gs pos="48000">
              <a:srgbClr val="FF0000"/>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856984" cy="2736304"/>
          </a:xfrm>
        </p:spPr>
        <p:txBody>
          <a:bodyPr>
            <a:normAutofit/>
          </a:bodyPr>
          <a:lstStyle/>
          <a:p>
            <a:r>
              <a:rPr lang="en-US" sz="4800" dirty="0">
                <a:latin typeface="Arial Black" pitchFamily="34" charset="0"/>
              </a:rPr>
              <a:t>3</a:t>
            </a:r>
            <a:r>
              <a:rPr lang="en-US" sz="4800" dirty="0" smtClean="0">
                <a:latin typeface="Arial Black" pitchFamily="34" charset="0"/>
              </a:rPr>
              <a:t>. Which place in Canada is called ‘the honeymoon capital of the world’?</a:t>
            </a:r>
            <a:endParaRPr lang="ru-RU" sz="4800" dirty="0">
              <a:latin typeface="Arial Black" pitchFamily="34" charset="0"/>
            </a:endParaRPr>
          </a:p>
        </p:txBody>
      </p:sp>
      <p:sp>
        <p:nvSpPr>
          <p:cNvPr id="3" name="Объект 2"/>
          <p:cNvSpPr>
            <a:spLocks noGrp="1"/>
          </p:cNvSpPr>
          <p:nvPr>
            <p:ph idx="1"/>
          </p:nvPr>
        </p:nvSpPr>
        <p:spPr>
          <a:xfrm>
            <a:off x="251520" y="3429000"/>
            <a:ext cx="8435280" cy="3312368"/>
          </a:xfrm>
        </p:spPr>
        <p:txBody>
          <a:bodyPr>
            <a:noAutofit/>
          </a:bodyPr>
          <a:lstStyle/>
          <a:p>
            <a:pPr marL="914400" indent="-914400">
              <a:buAutoNum type="alphaLcParenR"/>
            </a:pPr>
            <a:r>
              <a:rPr lang="en-US" sz="4400" dirty="0" smtClean="0">
                <a:latin typeface="Arial Black" pitchFamily="34" charset="0"/>
              </a:rPr>
              <a:t>the Yukon</a:t>
            </a:r>
          </a:p>
          <a:p>
            <a:pPr marL="914400" indent="-914400">
              <a:buAutoNum type="alphaLcParenR"/>
            </a:pPr>
            <a:r>
              <a:rPr lang="en-US" sz="4400" dirty="0" smtClean="0">
                <a:latin typeface="Arial Black" pitchFamily="34" charset="0"/>
              </a:rPr>
              <a:t>Newfoundland</a:t>
            </a:r>
          </a:p>
          <a:p>
            <a:pPr marL="914400" indent="-914400">
              <a:buAutoNum type="alphaLcParenR"/>
            </a:pPr>
            <a:r>
              <a:rPr lang="en-US" sz="4400" dirty="0" smtClean="0">
                <a:latin typeface="Arial Black" pitchFamily="34" charset="0"/>
              </a:rPr>
              <a:t>Montreal</a:t>
            </a:r>
          </a:p>
          <a:p>
            <a:pPr marL="914400" indent="-914400">
              <a:buAutoNum type="alphaLcParenR"/>
            </a:pPr>
            <a:r>
              <a:rPr lang="en-US" sz="4400" dirty="0" smtClean="0">
                <a:latin typeface="Arial Black" pitchFamily="34" charset="0"/>
              </a:rPr>
              <a:t>Niagara Falls</a:t>
            </a:r>
            <a:endParaRPr lang="ru-RU" sz="4400" dirty="0">
              <a:latin typeface="Arial Black" pitchFamily="34" charset="0"/>
            </a:endParaRPr>
          </a:p>
        </p:txBody>
      </p:sp>
    </p:spTree>
    <p:extLst>
      <p:ext uri="{BB962C8B-B14F-4D97-AF65-F5344CB8AC3E}">
        <p14:creationId xmlns:p14="http://schemas.microsoft.com/office/powerpoint/2010/main" val="2844657174"/>
      </p:ext>
    </p:extLst>
  </p:cSld>
  <p:clrMapOvr>
    <a:masterClrMapping/>
  </p:clrMapOvr>
  <mc:AlternateContent xmlns:mc="http://schemas.openxmlformats.org/markup-compatibility/2006" xmlns:p14="http://schemas.microsoft.com/office/powerpoint/2010/main">
    <mc:Choice Requires="p14">
      <p:transition spd="slow" p14:dur="1500" advTm="14000">
        <p:split orient="vert"/>
      </p:transition>
    </mc:Choice>
    <mc:Fallback xmlns="">
      <p:transition spd="slow"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F0000">
                <a:lumMod val="20000"/>
                <a:lumOff val="80000"/>
              </a:srgbClr>
            </a:gs>
            <a:gs pos="48000">
              <a:srgbClr val="C00000"/>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3168352"/>
          </a:xfrm>
        </p:spPr>
        <p:txBody>
          <a:bodyPr>
            <a:noAutofit/>
          </a:bodyPr>
          <a:lstStyle/>
          <a:p>
            <a:r>
              <a:rPr lang="en-US" sz="4800" dirty="0">
                <a:latin typeface="Arial Black" pitchFamily="34" charset="0"/>
              </a:rPr>
              <a:t>4</a:t>
            </a:r>
            <a:r>
              <a:rPr lang="en-US" sz="4800" dirty="0" smtClean="0">
                <a:latin typeface="Arial Black" pitchFamily="34" charset="0"/>
              </a:rPr>
              <a:t>. Which Canadian singer had a worldwide hit with a song from the Titanic movie?</a:t>
            </a:r>
            <a:endParaRPr lang="ru-RU" sz="4800" dirty="0">
              <a:latin typeface="Arial Black" pitchFamily="34" charset="0"/>
            </a:endParaRPr>
          </a:p>
        </p:txBody>
      </p:sp>
      <p:sp>
        <p:nvSpPr>
          <p:cNvPr id="3" name="Объект 2"/>
          <p:cNvSpPr>
            <a:spLocks noGrp="1"/>
          </p:cNvSpPr>
          <p:nvPr>
            <p:ph idx="1"/>
          </p:nvPr>
        </p:nvSpPr>
        <p:spPr>
          <a:xfrm>
            <a:off x="107504" y="3429000"/>
            <a:ext cx="8856984" cy="3429000"/>
          </a:xfrm>
        </p:spPr>
        <p:txBody>
          <a:bodyPr>
            <a:normAutofit/>
          </a:bodyPr>
          <a:lstStyle/>
          <a:p>
            <a:pPr marL="914400" indent="-914400">
              <a:buAutoNum type="alphaLcParenR"/>
            </a:pPr>
            <a:r>
              <a:rPr lang="en-US" sz="4400" dirty="0" err="1" smtClean="0">
                <a:latin typeface="Arial Black" pitchFamily="34" charset="0"/>
              </a:rPr>
              <a:t>Avril</a:t>
            </a:r>
            <a:r>
              <a:rPr lang="en-US" sz="4400" dirty="0" smtClean="0">
                <a:latin typeface="Arial Black" pitchFamily="34" charset="0"/>
              </a:rPr>
              <a:t> </a:t>
            </a:r>
            <a:r>
              <a:rPr lang="en-US" sz="4400" dirty="0" err="1" smtClean="0">
                <a:latin typeface="Arial Black" pitchFamily="34" charset="0"/>
              </a:rPr>
              <a:t>Lavigne</a:t>
            </a:r>
            <a:endParaRPr lang="en-US" sz="4400" dirty="0" smtClean="0">
              <a:latin typeface="Arial Black" pitchFamily="34" charset="0"/>
            </a:endParaRPr>
          </a:p>
          <a:p>
            <a:pPr marL="914400" indent="-914400">
              <a:buAutoNum type="alphaLcParenR"/>
            </a:pPr>
            <a:r>
              <a:rPr lang="en-US" sz="4400" dirty="0" smtClean="0">
                <a:latin typeface="Arial Black" pitchFamily="34" charset="0"/>
              </a:rPr>
              <a:t>Shania Twain</a:t>
            </a:r>
          </a:p>
          <a:p>
            <a:pPr marL="914400" indent="-914400">
              <a:buAutoNum type="alphaLcParenR"/>
            </a:pPr>
            <a:r>
              <a:rPr lang="en-US" sz="4400" dirty="0" smtClean="0">
                <a:latin typeface="Arial Black" pitchFamily="34" charset="0"/>
              </a:rPr>
              <a:t>Celine Dion</a:t>
            </a:r>
          </a:p>
          <a:p>
            <a:pPr marL="914400" indent="-914400">
              <a:buAutoNum type="alphaLcParenR"/>
            </a:pPr>
            <a:r>
              <a:rPr lang="en-US" sz="4400" dirty="0" smtClean="0">
                <a:latin typeface="Arial Black" pitchFamily="34" charset="0"/>
              </a:rPr>
              <a:t>Diana Krall</a:t>
            </a:r>
            <a:endParaRPr lang="ru-RU" sz="4400" dirty="0">
              <a:latin typeface="Arial Black" pitchFamily="34" charset="0"/>
            </a:endParaRPr>
          </a:p>
        </p:txBody>
      </p:sp>
      <p:pic>
        <p:nvPicPr>
          <p:cNvPr id="3074" name="Picture 2" descr="C:\Users\Олег\Desktop\викторина\titanic.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401348"/>
            <a:ext cx="2958837" cy="222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72067"/>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3500"/>
                            </p:stCondLst>
                            <p:childTnLst>
                              <p:par>
                                <p:cTn id="12" presetID="31" presetClass="entr" presetSubtype="0" fill="hold"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par>
                          <p:cTn id="18" fill="hold">
                            <p:stCondLst>
                              <p:cond delay="5000"/>
                            </p:stCondLst>
                            <p:childTnLst>
                              <p:par>
                                <p:cTn id="19" presetID="31" presetClass="entr" presetSubtype="0" fill="hold" nodeType="afterEffect">
                                  <p:stCondLst>
                                    <p:cond delay="5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par>
                          <p:cTn id="25" fill="hold">
                            <p:stCondLst>
                              <p:cond delay="6500"/>
                            </p:stCondLst>
                            <p:childTnLst>
                              <p:par>
                                <p:cTn id="26" presetID="31" presetClass="entr" presetSubtype="0" fill="hold" nodeType="afterEffect">
                                  <p:stCondLst>
                                    <p:cond delay="50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F0000">
                <a:lumMod val="20000"/>
                <a:lumOff val="80000"/>
              </a:srgbClr>
            </a:gs>
            <a:gs pos="48000">
              <a:srgbClr val="C00000"/>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2218258"/>
          </a:xfrm>
        </p:spPr>
        <p:txBody>
          <a:bodyPr>
            <a:normAutofit/>
          </a:bodyPr>
          <a:lstStyle/>
          <a:p>
            <a:r>
              <a:rPr lang="en-US" sz="4800" dirty="0">
                <a:latin typeface="Arial Black" pitchFamily="34" charset="0"/>
              </a:rPr>
              <a:t>5</a:t>
            </a:r>
            <a:r>
              <a:rPr lang="en-US" sz="4800" dirty="0" smtClean="0">
                <a:latin typeface="Arial Black" pitchFamily="34" charset="0"/>
              </a:rPr>
              <a:t>. The Canadian head of state is</a:t>
            </a:r>
            <a:endParaRPr lang="ru-RU" sz="4800" dirty="0">
              <a:latin typeface="Arial Black" pitchFamily="34" charset="0"/>
            </a:endParaRPr>
          </a:p>
        </p:txBody>
      </p:sp>
      <p:sp>
        <p:nvSpPr>
          <p:cNvPr id="3" name="Объект 2"/>
          <p:cNvSpPr>
            <a:spLocks noGrp="1"/>
          </p:cNvSpPr>
          <p:nvPr>
            <p:ph idx="1"/>
          </p:nvPr>
        </p:nvSpPr>
        <p:spPr>
          <a:xfrm>
            <a:off x="107504" y="2780928"/>
            <a:ext cx="8928992" cy="3960440"/>
          </a:xfrm>
        </p:spPr>
        <p:txBody>
          <a:bodyPr>
            <a:normAutofit/>
          </a:bodyPr>
          <a:lstStyle/>
          <a:p>
            <a:pPr marL="0" indent="0">
              <a:buNone/>
            </a:pPr>
            <a:r>
              <a:rPr lang="en-US" sz="4400" dirty="0" smtClean="0">
                <a:latin typeface="Arial Black" pitchFamily="34" charset="0"/>
              </a:rPr>
              <a:t>a) the Queen</a:t>
            </a:r>
          </a:p>
          <a:p>
            <a:pPr marL="0" indent="0">
              <a:buNone/>
            </a:pPr>
            <a:r>
              <a:rPr lang="en-US" sz="4400" dirty="0" smtClean="0">
                <a:latin typeface="Arial Black" pitchFamily="34" charset="0"/>
              </a:rPr>
              <a:t>b) the President</a:t>
            </a:r>
          </a:p>
          <a:p>
            <a:pPr marL="0" indent="0">
              <a:buNone/>
            </a:pPr>
            <a:r>
              <a:rPr lang="en-US" sz="4400" dirty="0" smtClean="0">
                <a:latin typeface="Arial Black" pitchFamily="34" charset="0"/>
              </a:rPr>
              <a:t>c) the Prime Minister</a:t>
            </a:r>
          </a:p>
          <a:p>
            <a:pPr marL="0" indent="0">
              <a:buNone/>
            </a:pPr>
            <a:r>
              <a:rPr lang="en-US" sz="4400" dirty="0" smtClean="0">
                <a:latin typeface="Arial Black" pitchFamily="34" charset="0"/>
              </a:rPr>
              <a:t>d) the </a:t>
            </a:r>
            <a:r>
              <a:rPr lang="en-US" sz="4400" dirty="0" err="1" smtClean="0">
                <a:latin typeface="Arial Black" pitchFamily="34" charset="0"/>
              </a:rPr>
              <a:t>Governer</a:t>
            </a:r>
            <a:r>
              <a:rPr lang="en-US" sz="4400" dirty="0" smtClean="0">
                <a:latin typeface="Arial Black" pitchFamily="34" charset="0"/>
              </a:rPr>
              <a:t> General </a:t>
            </a:r>
            <a:endParaRPr lang="ru-RU" sz="4400" dirty="0">
              <a:latin typeface="Arial Black" pitchFamily="34" charset="0"/>
            </a:endParaRPr>
          </a:p>
        </p:txBody>
      </p:sp>
    </p:spTree>
    <p:extLst>
      <p:ext uri="{BB962C8B-B14F-4D97-AF65-F5344CB8AC3E}">
        <p14:creationId xmlns:p14="http://schemas.microsoft.com/office/powerpoint/2010/main" val="3447798830"/>
      </p:ext>
    </p:extLst>
  </p:cSld>
  <p:clrMapOvr>
    <a:masterClrMapping/>
  </p:clrMapOvr>
  <mc:AlternateContent xmlns:mc="http://schemas.openxmlformats.org/markup-compatibility/2006" xmlns:p14="http://schemas.microsoft.com/office/powerpoint/2010/main">
    <mc:Choice Requires="p14">
      <p:transition spd="slow" p14:dur="1500" advTm="6000">
        <p:split orient="vert"/>
      </p:transition>
    </mc:Choice>
    <mc:Fallback xmlns="">
      <p:transition spd="slow" advTm="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1000"/>
                            </p:stCondLst>
                            <p:childTnLst>
                              <p:par>
                                <p:cTn id="9" presetID="16" presetClass="entr" presetSubtype="21"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750"/>
                            </p:stCondLst>
                            <p:childTnLst>
                              <p:par>
                                <p:cTn id="13" presetID="16" presetClass="entr" presetSubtype="21"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500"/>
                            </p:stCondLst>
                            <p:childTnLst>
                              <p:par>
                                <p:cTn id="17" presetID="16" presetClass="entr" presetSubtype="21"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F0000">
                <a:lumMod val="20000"/>
                <a:lumOff val="80000"/>
              </a:srgbClr>
            </a:gs>
            <a:gs pos="59000">
              <a:srgbClr val="C00000"/>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936104"/>
          </a:xfrm>
        </p:spPr>
        <p:txBody>
          <a:bodyPr>
            <a:normAutofit/>
          </a:bodyPr>
          <a:lstStyle/>
          <a:p>
            <a:r>
              <a:rPr lang="en-US" sz="4800" dirty="0" smtClean="0">
                <a:latin typeface="Arial Black" pitchFamily="34" charset="0"/>
              </a:rPr>
              <a:t>Answers.</a:t>
            </a:r>
            <a:endParaRPr lang="ru-RU" sz="4800" dirty="0">
              <a:latin typeface="Arial Black" pitchFamily="34" charset="0"/>
            </a:endParaRPr>
          </a:p>
        </p:txBody>
      </p:sp>
      <p:sp>
        <p:nvSpPr>
          <p:cNvPr id="3" name="Объект 2"/>
          <p:cNvSpPr>
            <a:spLocks noGrp="1"/>
          </p:cNvSpPr>
          <p:nvPr>
            <p:ph idx="1"/>
          </p:nvPr>
        </p:nvSpPr>
        <p:spPr>
          <a:xfrm>
            <a:off x="107504" y="1268760"/>
            <a:ext cx="8784976" cy="5472608"/>
          </a:xfrm>
        </p:spPr>
        <p:txBody>
          <a:bodyPr>
            <a:normAutofit/>
          </a:bodyPr>
          <a:lstStyle/>
          <a:p>
            <a:pPr marL="457200" indent="-457200">
              <a:buAutoNum type="arabicPeriod"/>
            </a:pPr>
            <a:r>
              <a:rPr lang="en-US" dirty="0" smtClean="0">
                <a:latin typeface="Arial Black" pitchFamily="34" charset="0"/>
              </a:rPr>
              <a:t>The capital of Canada is </a:t>
            </a:r>
            <a:r>
              <a:rPr lang="en-US" dirty="0" smtClean="0">
                <a:solidFill>
                  <a:srgbClr val="0070C0"/>
                </a:solidFill>
                <a:latin typeface="Arial Black" pitchFamily="34" charset="0"/>
              </a:rPr>
              <a:t>Ottawa</a:t>
            </a:r>
            <a:r>
              <a:rPr lang="en-US" dirty="0" smtClean="0">
                <a:latin typeface="Arial Black" pitchFamily="34" charset="0"/>
              </a:rPr>
              <a:t>.</a:t>
            </a:r>
          </a:p>
          <a:p>
            <a:pPr marL="457200" indent="-457200">
              <a:buAutoNum type="arabicPeriod"/>
            </a:pPr>
            <a:r>
              <a:rPr lang="en-US" dirty="0" smtClean="0">
                <a:solidFill>
                  <a:srgbClr val="0070C0"/>
                </a:solidFill>
                <a:latin typeface="Arial Black" pitchFamily="34" charset="0"/>
              </a:rPr>
              <a:t>The</a:t>
            </a:r>
            <a:r>
              <a:rPr lang="en-US" dirty="0" smtClean="0">
                <a:latin typeface="Arial Black" pitchFamily="34" charset="0"/>
              </a:rPr>
              <a:t> </a:t>
            </a:r>
            <a:r>
              <a:rPr lang="en-US" dirty="0" smtClean="0">
                <a:solidFill>
                  <a:srgbClr val="0070C0"/>
                </a:solidFill>
                <a:latin typeface="Arial Black" pitchFamily="34" charset="0"/>
              </a:rPr>
              <a:t>beaver</a:t>
            </a:r>
            <a:r>
              <a:rPr lang="en-US" dirty="0" smtClean="0">
                <a:latin typeface="Arial Black" pitchFamily="34" charset="0"/>
              </a:rPr>
              <a:t> is  an official symbol of Canada.</a:t>
            </a:r>
          </a:p>
          <a:p>
            <a:pPr marL="457200" indent="-457200">
              <a:buAutoNum type="arabicPeriod"/>
            </a:pPr>
            <a:r>
              <a:rPr lang="en-US" dirty="0" smtClean="0">
                <a:latin typeface="Arial Black" pitchFamily="34" charset="0"/>
              </a:rPr>
              <a:t>‘The </a:t>
            </a:r>
            <a:r>
              <a:rPr lang="en-US" dirty="0">
                <a:latin typeface="Arial Black" pitchFamily="34" charset="0"/>
              </a:rPr>
              <a:t>honeymoon capital of the world</a:t>
            </a:r>
            <a:r>
              <a:rPr lang="en-US" dirty="0" smtClean="0">
                <a:latin typeface="Arial Black" pitchFamily="34" charset="0"/>
              </a:rPr>
              <a:t>’ is the </a:t>
            </a:r>
            <a:r>
              <a:rPr lang="en-US" dirty="0" smtClean="0">
                <a:solidFill>
                  <a:srgbClr val="0070C0"/>
                </a:solidFill>
                <a:latin typeface="Arial Black" pitchFamily="34" charset="0"/>
              </a:rPr>
              <a:t>Niagara Falls.</a:t>
            </a:r>
          </a:p>
          <a:p>
            <a:pPr marL="457200" indent="-457200">
              <a:buAutoNum type="arabicPeriod"/>
            </a:pPr>
            <a:r>
              <a:rPr lang="en-US" dirty="0" smtClean="0">
                <a:solidFill>
                  <a:srgbClr val="0070C0"/>
                </a:solidFill>
                <a:latin typeface="Arial Black" pitchFamily="34" charset="0"/>
              </a:rPr>
              <a:t>Celine Dion </a:t>
            </a:r>
            <a:r>
              <a:rPr lang="en-US" dirty="0" smtClean="0">
                <a:latin typeface="Arial Black" pitchFamily="34" charset="0"/>
              </a:rPr>
              <a:t>had a hit with a song from the “Titanic”.</a:t>
            </a:r>
          </a:p>
          <a:p>
            <a:pPr marL="457200" indent="-457200">
              <a:buAutoNum type="arabicPeriod"/>
            </a:pPr>
            <a:r>
              <a:rPr lang="en-US" dirty="0" smtClean="0">
                <a:latin typeface="Arial Black" pitchFamily="34" charset="0"/>
              </a:rPr>
              <a:t>The Canadian head of state is </a:t>
            </a:r>
            <a:r>
              <a:rPr lang="en-US" dirty="0" smtClean="0">
                <a:solidFill>
                  <a:srgbClr val="0070C0"/>
                </a:solidFill>
                <a:latin typeface="Arial Black" pitchFamily="34" charset="0"/>
              </a:rPr>
              <a:t>the Queen</a:t>
            </a:r>
            <a:r>
              <a:rPr lang="en-US" dirty="0" smtClean="0">
                <a:latin typeface="Arial Black" pitchFamily="34" charset="0"/>
              </a:rPr>
              <a:t>.</a:t>
            </a:r>
          </a:p>
          <a:p>
            <a:pPr marL="457200" indent="-457200">
              <a:buAutoNum type="arabicPeriod"/>
            </a:pPr>
            <a:endParaRPr lang="en-US" sz="2400" dirty="0" smtClean="0">
              <a:latin typeface="Cooper Black" pitchFamily="18" charset="0"/>
            </a:endParaRPr>
          </a:p>
          <a:p>
            <a:pPr marL="457200" indent="-457200">
              <a:buAutoNum type="arabicPeriod"/>
            </a:pPr>
            <a:endParaRPr lang="en-US" sz="2400" dirty="0" smtClean="0">
              <a:latin typeface="Cooper Black" pitchFamily="18" charset="0"/>
            </a:endParaRPr>
          </a:p>
          <a:p>
            <a:pPr marL="457200" indent="-457200">
              <a:buAutoNum type="arabicPeriod"/>
            </a:pPr>
            <a:endParaRPr lang="en-US" sz="2400" dirty="0" smtClean="0">
              <a:latin typeface="Cooper Black" pitchFamily="18" charset="0"/>
            </a:endParaRPr>
          </a:p>
          <a:p>
            <a:pPr marL="457200" indent="-457200">
              <a:buAutoNum type="arabicPeriod"/>
            </a:pPr>
            <a:endParaRPr lang="ru-RU" sz="2400" dirty="0"/>
          </a:p>
        </p:txBody>
      </p:sp>
    </p:spTree>
    <p:extLst>
      <p:ext uri="{BB962C8B-B14F-4D97-AF65-F5344CB8AC3E}">
        <p14:creationId xmlns:p14="http://schemas.microsoft.com/office/powerpoint/2010/main" val="79263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descr="C:\Users\Олег\Desktop\викторина\кенга.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07505" y="116632"/>
            <a:ext cx="3672408" cy="1470025"/>
          </a:xfrm>
        </p:spPr>
        <p:txBody>
          <a:bodyPr>
            <a:noAutofit/>
          </a:bodyPr>
          <a:lstStyle/>
          <a:p>
            <a:pPr algn="l"/>
            <a:r>
              <a:rPr lang="en-US" sz="5400" dirty="0" smtClean="0">
                <a:solidFill>
                  <a:schemeClr val="bg1"/>
                </a:solidFill>
                <a:latin typeface="Arial Black" pitchFamily="34" charset="0"/>
              </a:rPr>
              <a:t>TASK 1</a:t>
            </a:r>
            <a:br>
              <a:rPr lang="en-US" sz="5400" dirty="0" smtClean="0">
                <a:solidFill>
                  <a:schemeClr val="bg1"/>
                </a:solidFill>
                <a:latin typeface="Arial Black" pitchFamily="34" charset="0"/>
              </a:rPr>
            </a:br>
            <a:r>
              <a:rPr lang="en-US" sz="5400" dirty="0" smtClean="0">
                <a:solidFill>
                  <a:schemeClr val="bg1"/>
                </a:solidFill>
                <a:latin typeface="Arial Black" pitchFamily="34" charset="0"/>
              </a:rPr>
              <a:t>PART 4</a:t>
            </a:r>
            <a:endParaRPr lang="ru-RU" sz="5400" dirty="0">
              <a:solidFill>
                <a:schemeClr val="bg1"/>
              </a:solidFill>
              <a:latin typeface="Arial Black" pitchFamily="34" charset="0"/>
            </a:endParaRPr>
          </a:p>
        </p:txBody>
      </p:sp>
      <p:sp>
        <p:nvSpPr>
          <p:cNvPr id="3" name="Подзаголовок 2"/>
          <p:cNvSpPr>
            <a:spLocks noGrp="1"/>
          </p:cNvSpPr>
          <p:nvPr>
            <p:ph type="subTitle" idx="1"/>
          </p:nvPr>
        </p:nvSpPr>
        <p:spPr>
          <a:xfrm rot="21121170">
            <a:off x="251520" y="2204864"/>
            <a:ext cx="8712968" cy="4464496"/>
          </a:xfrm>
        </p:spPr>
        <p:txBody>
          <a:bodyPr>
            <a:normAutofit lnSpcReduction="10000"/>
          </a:bodyPr>
          <a:lstStyle/>
          <a:p>
            <a:r>
              <a:rPr lang="en-US" sz="8800" dirty="0" smtClean="0">
                <a:solidFill>
                  <a:srgbClr val="FF0000"/>
                </a:solidFill>
                <a:latin typeface="Arial Black" pitchFamily="34" charset="0"/>
              </a:rPr>
              <a:t>AUSTRALIAN</a:t>
            </a:r>
          </a:p>
          <a:p>
            <a:r>
              <a:rPr lang="en-US" sz="8800" dirty="0" smtClean="0">
                <a:solidFill>
                  <a:srgbClr val="00B050"/>
                </a:solidFill>
                <a:latin typeface="Arial Black" pitchFamily="34" charset="0"/>
              </a:rPr>
              <a:t>ANIMALS</a:t>
            </a:r>
          </a:p>
          <a:p>
            <a:r>
              <a:rPr lang="en-US" sz="8800" dirty="0" smtClean="0">
                <a:solidFill>
                  <a:srgbClr val="FFFF00"/>
                </a:solidFill>
                <a:latin typeface="Arial Black" pitchFamily="34" charset="0"/>
              </a:rPr>
              <a:t>QUIZ</a:t>
            </a:r>
            <a:endParaRPr lang="ru-RU" sz="8800" dirty="0">
              <a:solidFill>
                <a:srgbClr val="FFFF00"/>
              </a:solidFill>
              <a:latin typeface="Arial Black" pitchFamily="34" charset="0"/>
            </a:endParaRPr>
          </a:p>
        </p:txBody>
      </p:sp>
    </p:spTree>
    <p:extLst>
      <p:ext uri="{BB962C8B-B14F-4D97-AF65-F5344CB8AC3E}">
        <p14:creationId xmlns:p14="http://schemas.microsoft.com/office/powerpoint/2010/main" val="1716483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3654428"/>
          </a:xfrm>
        </p:spPr>
        <p:txBody>
          <a:bodyPr>
            <a:normAutofit/>
          </a:bodyPr>
          <a:lstStyle/>
          <a:p>
            <a:r>
              <a:rPr lang="en-US" sz="6000" dirty="0" smtClean="0">
                <a:latin typeface="Arial Black" pitchFamily="34" charset="0"/>
              </a:rPr>
              <a:t>Match the animals</a:t>
            </a:r>
            <a:br>
              <a:rPr lang="en-US" sz="6000" dirty="0" smtClean="0">
                <a:latin typeface="Arial Black" pitchFamily="34" charset="0"/>
              </a:rPr>
            </a:br>
            <a:r>
              <a:rPr lang="en-US" sz="6000" dirty="0" smtClean="0">
                <a:latin typeface="Arial Black" pitchFamily="34" charset="0"/>
              </a:rPr>
              <a:t>with their names</a:t>
            </a:r>
            <a:endParaRPr lang="ru-RU" sz="6000" dirty="0">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flipV="1">
            <a:off x="457200" y="-315416"/>
            <a:ext cx="8229600" cy="315416"/>
          </a:xfrm>
        </p:spPr>
        <p:txBody>
          <a:bodyPr>
            <a:normAutofit fontScale="90000"/>
          </a:bodyPr>
          <a:lstStyle/>
          <a:p>
            <a:endParaRPr lang="ru-RU" dirty="0"/>
          </a:p>
        </p:txBody>
      </p:sp>
      <p:sp>
        <p:nvSpPr>
          <p:cNvPr id="4" name="Объект 3"/>
          <p:cNvSpPr>
            <a:spLocks noGrp="1"/>
          </p:cNvSpPr>
          <p:nvPr>
            <p:ph sz="half" idx="1"/>
          </p:nvPr>
        </p:nvSpPr>
        <p:spPr>
          <a:xfrm>
            <a:off x="35496" y="2204864"/>
            <a:ext cx="3024336" cy="4653136"/>
          </a:xfrm>
        </p:spPr>
        <p:txBody>
          <a:bodyPr>
            <a:normAutofit/>
          </a:bodyPr>
          <a:lstStyle/>
          <a:p>
            <a:pPr marL="0" indent="0">
              <a:buNone/>
            </a:pPr>
            <a:r>
              <a:rPr lang="en-US" sz="2400" dirty="0" smtClean="0">
                <a:latin typeface="Arial Black" pitchFamily="34" charset="0"/>
              </a:rPr>
              <a:t>a) echidna</a:t>
            </a:r>
          </a:p>
          <a:p>
            <a:pPr marL="0" indent="0">
              <a:buNone/>
            </a:pPr>
            <a:r>
              <a:rPr lang="en-US" sz="2400" dirty="0" smtClean="0">
                <a:latin typeface="Arial Black" pitchFamily="34" charset="0"/>
              </a:rPr>
              <a:t>b) koala</a:t>
            </a:r>
          </a:p>
          <a:p>
            <a:pPr marL="0" indent="0">
              <a:buNone/>
            </a:pPr>
            <a:r>
              <a:rPr lang="en-US" sz="2400" dirty="0" smtClean="0">
                <a:latin typeface="Arial Black" pitchFamily="34" charset="0"/>
              </a:rPr>
              <a:t>c) emu</a:t>
            </a:r>
          </a:p>
          <a:p>
            <a:pPr marL="0" indent="0">
              <a:buNone/>
            </a:pPr>
            <a:r>
              <a:rPr lang="en-US" sz="2400" dirty="0" smtClean="0">
                <a:latin typeface="Arial Black" pitchFamily="34" charset="0"/>
              </a:rPr>
              <a:t>d) platypus</a:t>
            </a:r>
          </a:p>
          <a:p>
            <a:pPr marL="0" indent="0">
              <a:buNone/>
            </a:pPr>
            <a:r>
              <a:rPr lang="en-US" sz="2400" dirty="0" smtClean="0">
                <a:latin typeface="Arial Black" pitchFamily="34" charset="0"/>
              </a:rPr>
              <a:t>e) dingo</a:t>
            </a:r>
          </a:p>
          <a:p>
            <a:pPr marL="0" indent="0">
              <a:buNone/>
            </a:pPr>
            <a:r>
              <a:rPr lang="en-US" sz="2400" dirty="0" smtClean="0">
                <a:latin typeface="Arial Black" pitchFamily="34" charset="0"/>
              </a:rPr>
              <a:t>f) lyrebird</a:t>
            </a:r>
          </a:p>
          <a:p>
            <a:pPr marL="0" indent="0">
              <a:buNone/>
            </a:pPr>
            <a:r>
              <a:rPr lang="en-US" sz="2400" dirty="0" smtClean="0">
                <a:latin typeface="Arial Black" pitchFamily="34" charset="0"/>
              </a:rPr>
              <a:t>g) kookaburra</a:t>
            </a:r>
          </a:p>
          <a:p>
            <a:pPr marL="0" indent="0">
              <a:buNone/>
            </a:pPr>
            <a:r>
              <a:rPr lang="en-US" sz="2400" dirty="0" smtClean="0">
                <a:latin typeface="Arial Black" pitchFamily="34" charset="0"/>
              </a:rPr>
              <a:t>h) anteater</a:t>
            </a:r>
          </a:p>
          <a:p>
            <a:pPr marL="514350" indent="-514350">
              <a:buAutoNum type="romanLcParenR"/>
            </a:pPr>
            <a:r>
              <a:rPr lang="en-US" sz="2400" dirty="0">
                <a:latin typeface="Arial Black" pitchFamily="34" charset="0"/>
              </a:rPr>
              <a:t>c</a:t>
            </a:r>
            <a:r>
              <a:rPr lang="en-US" sz="2400" dirty="0" smtClean="0">
                <a:latin typeface="Arial Black" pitchFamily="34" charset="0"/>
              </a:rPr>
              <a:t>ockatoo</a:t>
            </a:r>
          </a:p>
          <a:p>
            <a:pPr marL="0" indent="0">
              <a:buNone/>
            </a:pPr>
            <a:r>
              <a:rPr lang="en-US" sz="2400" dirty="0" smtClean="0">
                <a:latin typeface="Arial Black" pitchFamily="34" charset="0"/>
              </a:rPr>
              <a:t>j) wombat </a:t>
            </a:r>
          </a:p>
          <a:p>
            <a:pPr marL="0" indent="0">
              <a:buNone/>
            </a:pPr>
            <a:endParaRPr lang="en-US" dirty="0" smtClean="0">
              <a:latin typeface="Rockwell Extra Bold" pitchFamily="18" charset="0"/>
            </a:endParaRPr>
          </a:p>
          <a:p>
            <a:pPr marL="0" indent="0">
              <a:buNone/>
            </a:pPr>
            <a:endParaRPr lang="en-US" dirty="0" smtClean="0">
              <a:latin typeface="Rockwell Extra Bold" pitchFamily="18" charset="0"/>
            </a:endParaRPr>
          </a:p>
          <a:p>
            <a:pPr marL="0" indent="0">
              <a:buNone/>
            </a:pPr>
            <a:endParaRPr lang="ru-RU" dirty="0"/>
          </a:p>
        </p:txBody>
      </p:sp>
      <p:graphicFrame>
        <p:nvGraphicFramePr>
          <p:cNvPr id="7" name="Объект 6"/>
          <p:cNvGraphicFramePr>
            <a:graphicFrameLocks noGrp="1"/>
          </p:cNvGraphicFramePr>
          <p:nvPr>
            <p:ph sz="half" idx="2"/>
            <p:extLst>
              <p:ext uri="{D42A27DB-BD31-4B8C-83A1-F6EECF244321}">
                <p14:modId xmlns:p14="http://schemas.microsoft.com/office/powerpoint/2010/main" val="3128583917"/>
              </p:ext>
            </p:extLst>
          </p:nvPr>
        </p:nvGraphicFramePr>
        <p:xfrm>
          <a:off x="2123728" y="116632"/>
          <a:ext cx="2016224"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Схема 5"/>
          <p:cNvGraphicFramePr/>
          <p:nvPr>
            <p:extLst>
              <p:ext uri="{D42A27DB-BD31-4B8C-83A1-F6EECF244321}">
                <p14:modId xmlns:p14="http://schemas.microsoft.com/office/powerpoint/2010/main" val="288538935"/>
              </p:ext>
            </p:extLst>
          </p:nvPr>
        </p:nvGraphicFramePr>
        <p:xfrm>
          <a:off x="179512" y="188640"/>
          <a:ext cx="1800200" cy="2016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Схема 9"/>
          <p:cNvGraphicFramePr/>
          <p:nvPr>
            <p:extLst>
              <p:ext uri="{D42A27DB-BD31-4B8C-83A1-F6EECF244321}">
                <p14:modId xmlns:p14="http://schemas.microsoft.com/office/powerpoint/2010/main" val="1322354941"/>
              </p:ext>
            </p:extLst>
          </p:nvPr>
        </p:nvGraphicFramePr>
        <p:xfrm>
          <a:off x="6325630" y="116632"/>
          <a:ext cx="2232248" cy="237626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Схема 11"/>
          <p:cNvGraphicFramePr/>
          <p:nvPr>
            <p:extLst>
              <p:ext uri="{D42A27DB-BD31-4B8C-83A1-F6EECF244321}">
                <p14:modId xmlns:p14="http://schemas.microsoft.com/office/powerpoint/2010/main" val="2978536556"/>
              </p:ext>
            </p:extLst>
          </p:nvPr>
        </p:nvGraphicFramePr>
        <p:xfrm>
          <a:off x="4427984" y="2132856"/>
          <a:ext cx="1728192" cy="218193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Схема 15"/>
          <p:cNvGraphicFramePr/>
          <p:nvPr>
            <p:extLst>
              <p:ext uri="{D42A27DB-BD31-4B8C-83A1-F6EECF244321}">
                <p14:modId xmlns:p14="http://schemas.microsoft.com/office/powerpoint/2010/main" val="2760115443"/>
              </p:ext>
            </p:extLst>
          </p:nvPr>
        </p:nvGraphicFramePr>
        <p:xfrm>
          <a:off x="2987824" y="4725143"/>
          <a:ext cx="1584176" cy="206084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1" name="Схема 10"/>
          <p:cNvGraphicFramePr/>
          <p:nvPr>
            <p:extLst>
              <p:ext uri="{D42A27DB-BD31-4B8C-83A1-F6EECF244321}">
                <p14:modId xmlns:p14="http://schemas.microsoft.com/office/powerpoint/2010/main" val="2040591048"/>
              </p:ext>
            </p:extLst>
          </p:nvPr>
        </p:nvGraphicFramePr>
        <p:xfrm>
          <a:off x="2267744" y="2572769"/>
          <a:ext cx="1921353" cy="216023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7" name="Схема 16"/>
          <p:cNvGraphicFramePr/>
          <p:nvPr>
            <p:extLst>
              <p:ext uri="{D42A27DB-BD31-4B8C-83A1-F6EECF244321}">
                <p14:modId xmlns:p14="http://schemas.microsoft.com/office/powerpoint/2010/main" val="3585227198"/>
              </p:ext>
            </p:extLst>
          </p:nvPr>
        </p:nvGraphicFramePr>
        <p:xfrm>
          <a:off x="4644008" y="4365104"/>
          <a:ext cx="1944216" cy="1944216"/>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9" name="Схема 18"/>
          <p:cNvGraphicFramePr/>
          <p:nvPr>
            <p:extLst>
              <p:ext uri="{D42A27DB-BD31-4B8C-83A1-F6EECF244321}">
                <p14:modId xmlns:p14="http://schemas.microsoft.com/office/powerpoint/2010/main" val="2053351136"/>
              </p:ext>
            </p:extLst>
          </p:nvPr>
        </p:nvGraphicFramePr>
        <p:xfrm>
          <a:off x="4067944" y="24424"/>
          <a:ext cx="2016224" cy="2304257"/>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20" name="Схема 19"/>
          <p:cNvGraphicFramePr/>
          <p:nvPr>
            <p:extLst>
              <p:ext uri="{D42A27DB-BD31-4B8C-83A1-F6EECF244321}">
                <p14:modId xmlns:p14="http://schemas.microsoft.com/office/powerpoint/2010/main" val="4101119748"/>
              </p:ext>
            </p:extLst>
          </p:nvPr>
        </p:nvGraphicFramePr>
        <p:xfrm>
          <a:off x="6660232" y="4581128"/>
          <a:ext cx="2275407" cy="194119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21" name="Схема 20"/>
          <p:cNvGraphicFramePr/>
          <p:nvPr>
            <p:extLst>
              <p:ext uri="{D42A27DB-BD31-4B8C-83A1-F6EECF244321}">
                <p14:modId xmlns:p14="http://schemas.microsoft.com/office/powerpoint/2010/main" val="2754054794"/>
              </p:ext>
            </p:extLst>
          </p:nvPr>
        </p:nvGraphicFramePr>
        <p:xfrm>
          <a:off x="6444208" y="2348880"/>
          <a:ext cx="1750318" cy="2210101"/>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pic>
        <p:nvPicPr>
          <p:cNvPr id="15" name="myzuka.ru_7._Laid_Back_-_...Keep_Smiling_-_Sunshine_Reggae.mp3">
            <a:hlinkClick r:id="" action="ppaction://media"/>
          </p:cNvPr>
          <p:cNvPicPr>
            <a:picLocks noRot="1" noChangeAspect="1"/>
          </p:cNvPicPr>
          <p:nvPr>
            <a:audioFile r:link="rId1"/>
          </p:nvPr>
        </p:nvPicPr>
        <p:blipFill>
          <a:blip r:embed="rId53"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23032366"/>
      </p:ext>
    </p:extLst>
  </p:cSld>
  <p:clrMapOvr>
    <a:masterClrMapping/>
  </p:clrMapOvr>
  <mc:AlternateContent xmlns:mc="http://schemas.openxmlformats.org/markup-compatibility/2006" xmlns:p14="http://schemas.microsoft.com/office/powerpoint/2010/main">
    <mc:Choice Requires="p14">
      <p:transition spd="slow" p14:dur="1200" advTm="65000">
        <p:dissolve/>
      </p:transition>
    </mc:Choice>
    <mc:Fallback xmlns="">
      <p:transition spd="slow" advTm="6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79512" y="274638"/>
            <a:ext cx="8784976" cy="850106"/>
          </a:xfrm>
        </p:spPr>
        <p:txBody>
          <a:bodyPr>
            <a:normAutofit fontScale="90000"/>
          </a:bodyPr>
          <a:lstStyle/>
          <a:p>
            <a:r>
              <a:rPr lang="en-US" dirty="0" smtClean="0">
                <a:latin typeface="Arial Black" pitchFamily="34" charset="0"/>
              </a:rPr>
              <a:t>The names of the teams are:</a:t>
            </a:r>
            <a:endParaRPr lang="ru-RU" dirty="0">
              <a:latin typeface="Arial Black" pitchFamily="34" charset="0"/>
            </a:endParaRPr>
          </a:p>
        </p:txBody>
      </p:sp>
      <p:sp>
        <p:nvSpPr>
          <p:cNvPr id="6" name="Объект 5"/>
          <p:cNvSpPr>
            <a:spLocks noGrp="1"/>
          </p:cNvSpPr>
          <p:nvPr>
            <p:ph sz="half" idx="1"/>
          </p:nvPr>
        </p:nvSpPr>
        <p:spPr>
          <a:xfrm>
            <a:off x="107504" y="1600200"/>
            <a:ext cx="4388296" cy="4525963"/>
          </a:xfrm>
        </p:spPr>
        <p:txBody>
          <a:bodyPr>
            <a:normAutofit/>
          </a:bodyPr>
          <a:lstStyle/>
          <a:p>
            <a:pPr marL="0" indent="0">
              <a:buNone/>
            </a:pPr>
            <a:r>
              <a:rPr lang="en-US" sz="3200" dirty="0" smtClean="0">
                <a:latin typeface="Arial Black" pitchFamily="34" charset="0"/>
              </a:rPr>
              <a:t>TEAM 1.</a:t>
            </a:r>
          </a:p>
          <a:p>
            <a:pPr marL="0" indent="0">
              <a:buNone/>
            </a:pPr>
            <a:endParaRPr lang="en-US" sz="3200" dirty="0">
              <a:latin typeface="Snap ITC" pitchFamily="82" charset="0"/>
            </a:endParaRPr>
          </a:p>
          <a:p>
            <a:pPr marL="0" indent="0">
              <a:buNone/>
            </a:pPr>
            <a:r>
              <a:rPr lang="en-US" sz="4400" dirty="0" smtClean="0">
                <a:solidFill>
                  <a:srgbClr val="00B050"/>
                </a:solidFill>
                <a:latin typeface="Snap ITC" pitchFamily="82" charset="0"/>
              </a:rPr>
              <a:t>SHAMROCK</a:t>
            </a:r>
            <a:endParaRPr lang="ru-RU" sz="4400" dirty="0">
              <a:solidFill>
                <a:srgbClr val="00B050"/>
              </a:solidFill>
            </a:endParaRPr>
          </a:p>
        </p:txBody>
      </p:sp>
      <p:sp>
        <p:nvSpPr>
          <p:cNvPr id="7" name="Объект 6"/>
          <p:cNvSpPr>
            <a:spLocks noGrp="1"/>
          </p:cNvSpPr>
          <p:nvPr>
            <p:ph sz="half" idx="2"/>
          </p:nvPr>
        </p:nvSpPr>
        <p:spPr>
          <a:xfrm>
            <a:off x="4648200" y="1600200"/>
            <a:ext cx="4460304" cy="4525963"/>
          </a:xfrm>
        </p:spPr>
        <p:txBody>
          <a:bodyPr/>
          <a:lstStyle/>
          <a:p>
            <a:pPr marL="0" indent="0">
              <a:buNone/>
            </a:pPr>
            <a:r>
              <a:rPr lang="en-US" sz="3200" dirty="0" smtClean="0">
                <a:latin typeface="Arial Black" pitchFamily="34" charset="0"/>
              </a:rPr>
              <a:t>TEAM 2.</a:t>
            </a:r>
          </a:p>
          <a:p>
            <a:pPr marL="0" indent="0">
              <a:buNone/>
            </a:pPr>
            <a:endParaRPr lang="en-US" dirty="0">
              <a:latin typeface="Snap ITC" pitchFamily="82" charset="0"/>
            </a:endParaRPr>
          </a:p>
          <a:p>
            <a:pPr marL="0" indent="0">
              <a:buNone/>
            </a:pPr>
            <a:r>
              <a:rPr lang="en-US" sz="4400" dirty="0" smtClean="0">
                <a:solidFill>
                  <a:schemeClr val="accent6">
                    <a:lumMod val="50000"/>
                  </a:schemeClr>
                </a:solidFill>
                <a:latin typeface="Snap ITC" pitchFamily="82" charset="0"/>
              </a:rPr>
              <a:t>THISTLE</a:t>
            </a:r>
          </a:p>
        </p:txBody>
      </p:sp>
      <p:pic>
        <p:nvPicPr>
          <p:cNvPr id="1026" name="Picture 2" descr="http://www.ci.loveland.co.us/PublicWorks/COLT/Images/Shamrock.gi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522169"/>
            <a:ext cx="2405510" cy="2559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ic.funet.fi/index/Tree_of_life/plants/magnoliophyta/magnoliophytina/magnoliopsida/asteraceae/cirsium/vulgare-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562227"/>
            <a:ext cx="2413219" cy="297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067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p:cTn id="2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7">
                                            <p:txEl>
                                              <p:pRg st="0" end="0"/>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p:cTn id="3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7">
                                            <p:txEl>
                                              <p:pRg st="2" end="2"/>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 calcmode="lin" valueType="num">
                                      <p:cBhvr>
                                        <p:cTn id="39" dur="1000" fill="hold"/>
                                        <p:tgtEl>
                                          <p:spTgt spid="1028"/>
                                        </p:tgtEl>
                                        <p:attrNameLst>
                                          <p:attrName>ppt_w</p:attrName>
                                        </p:attrNameLst>
                                      </p:cBhvr>
                                      <p:tavLst>
                                        <p:tav tm="0">
                                          <p:val>
                                            <p:fltVal val="0"/>
                                          </p:val>
                                        </p:tav>
                                        <p:tav tm="100000">
                                          <p:val>
                                            <p:strVal val="#ppt_w"/>
                                          </p:val>
                                        </p:tav>
                                      </p:tavLst>
                                    </p:anim>
                                    <p:anim calcmode="lin" valueType="num">
                                      <p:cBhvr>
                                        <p:cTn id="40" dur="1000" fill="hold"/>
                                        <p:tgtEl>
                                          <p:spTgt spid="1028"/>
                                        </p:tgtEl>
                                        <p:attrNameLst>
                                          <p:attrName>ppt_h</p:attrName>
                                        </p:attrNameLst>
                                      </p:cBhvr>
                                      <p:tavLst>
                                        <p:tav tm="0">
                                          <p:val>
                                            <p:fltVal val="0"/>
                                          </p:val>
                                        </p:tav>
                                        <p:tav tm="100000">
                                          <p:val>
                                            <p:strVal val="#ppt_h"/>
                                          </p:val>
                                        </p:tav>
                                      </p:tavLst>
                                    </p:anim>
                                    <p:anim calcmode="lin" valueType="num">
                                      <p:cBhvr>
                                        <p:cTn id="41" dur="1000" fill="hold"/>
                                        <p:tgtEl>
                                          <p:spTgt spid="1028"/>
                                        </p:tgtEl>
                                        <p:attrNameLst>
                                          <p:attrName>style.rotation</p:attrName>
                                        </p:attrNameLst>
                                      </p:cBhvr>
                                      <p:tavLst>
                                        <p:tav tm="0">
                                          <p:val>
                                            <p:fltVal val="90"/>
                                          </p:val>
                                        </p:tav>
                                        <p:tav tm="100000">
                                          <p:val>
                                            <p:fltVal val="0"/>
                                          </p:val>
                                        </p:tav>
                                      </p:tavLst>
                                    </p:anim>
                                    <p:animEffect transition="in" filter="fade">
                                      <p:cBhvr>
                                        <p:cTn id="4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864096"/>
          </a:xfrm>
        </p:spPr>
        <p:txBody>
          <a:bodyPr>
            <a:normAutofit/>
          </a:bodyPr>
          <a:lstStyle/>
          <a:p>
            <a:r>
              <a:rPr lang="en-US" sz="4800" dirty="0" smtClean="0">
                <a:latin typeface="Arial Black" pitchFamily="34" charset="0"/>
              </a:rPr>
              <a:t>Answers.</a:t>
            </a:r>
            <a:endParaRPr lang="ru-RU" sz="4800" dirty="0">
              <a:latin typeface="Arial Black" pitchFamily="34" charset="0"/>
            </a:endParaRPr>
          </a:p>
        </p:txBody>
      </p:sp>
      <p:sp>
        <p:nvSpPr>
          <p:cNvPr id="3" name="Объект 2"/>
          <p:cNvSpPr>
            <a:spLocks noGrp="1"/>
          </p:cNvSpPr>
          <p:nvPr>
            <p:ph sz="half" idx="1"/>
          </p:nvPr>
        </p:nvSpPr>
        <p:spPr>
          <a:xfrm>
            <a:off x="0" y="836712"/>
            <a:ext cx="2987824" cy="5976664"/>
          </a:xfrm>
        </p:spPr>
        <p:txBody>
          <a:bodyPr>
            <a:normAutofit/>
          </a:bodyPr>
          <a:lstStyle/>
          <a:p>
            <a:pPr marL="0" indent="0">
              <a:buNone/>
            </a:pPr>
            <a:r>
              <a:rPr lang="en-US" sz="2400" dirty="0" smtClean="0">
                <a:latin typeface="Arial Black" pitchFamily="34" charset="0"/>
              </a:rPr>
              <a:t>1 – </a:t>
            </a:r>
            <a:r>
              <a:rPr lang="en-US" sz="2400" dirty="0" err="1" smtClean="0">
                <a:latin typeface="Arial Black" pitchFamily="34" charset="0"/>
              </a:rPr>
              <a:t>kookabarra</a:t>
            </a:r>
            <a:endParaRPr lang="en-US" sz="2400" dirty="0" smtClean="0">
              <a:latin typeface="Arial Black" pitchFamily="34" charset="0"/>
            </a:endParaRPr>
          </a:p>
          <a:p>
            <a:pPr marL="0" indent="0">
              <a:buNone/>
            </a:pPr>
            <a:r>
              <a:rPr lang="en-US" sz="2400" dirty="0" smtClean="0">
                <a:latin typeface="Arial Black" pitchFamily="34" charset="0"/>
              </a:rPr>
              <a:t>2 –cockatoo</a:t>
            </a:r>
          </a:p>
          <a:p>
            <a:pPr marL="0" indent="0">
              <a:buNone/>
            </a:pPr>
            <a:r>
              <a:rPr lang="en-US" sz="2400" dirty="0" smtClean="0">
                <a:latin typeface="Arial Black" pitchFamily="34" charset="0"/>
              </a:rPr>
              <a:t>3 – platypus</a:t>
            </a:r>
          </a:p>
          <a:p>
            <a:pPr marL="0" indent="0">
              <a:buNone/>
            </a:pPr>
            <a:r>
              <a:rPr lang="en-US" sz="2400" dirty="0" smtClean="0">
                <a:latin typeface="Arial Black" pitchFamily="34" charset="0"/>
              </a:rPr>
              <a:t>4 – koala</a:t>
            </a:r>
          </a:p>
          <a:p>
            <a:pPr marL="0" indent="0">
              <a:buNone/>
            </a:pPr>
            <a:r>
              <a:rPr lang="en-US" sz="2400" dirty="0" smtClean="0">
                <a:latin typeface="Arial Black" pitchFamily="34" charset="0"/>
              </a:rPr>
              <a:t>5 – anteater</a:t>
            </a:r>
          </a:p>
          <a:p>
            <a:pPr marL="0" indent="0">
              <a:buNone/>
            </a:pPr>
            <a:r>
              <a:rPr lang="en-US" sz="2400" dirty="0" smtClean="0">
                <a:latin typeface="Arial Black" pitchFamily="34" charset="0"/>
              </a:rPr>
              <a:t>6 – dingo</a:t>
            </a:r>
          </a:p>
          <a:p>
            <a:pPr marL="0" indent="0">
              <a:buNone/>
            </a:pPr>
            <a:r>
              <a:rPr lang="en-US" sz="2400" dirty="0" smtClean="0">
                <a:latin typeface="Arial Black" pitchFamily="34" charset="0"/>
              </a:rPr>
              <a:t>7 – lyrebird</a:t>
            </a:r>
          </a:p>
          <a:p>
            <a:pPr marL="0" indent="0">
              <a:buNone/>
            </a:pPr>
            <a:r>
              <a:rPr lang="en-US" sz="2400" dirty="0" smtClean="0">
                <a:latin typeface="Arial Black" pitchFamily="34" charset="0"/>
              </a:rPr>
              <a:t>8 – echidna</a:t>
            </a:r>
          </a:p>
          <a:p>
            <a:pPr marL="0" indent="0">
              <a:buNone/>
            </a:pPr>
            <a:r>
              <a:rPr lang="en-US" sz="2400" dirty="0" smtClean="0">
                <a:latin typeface="Arial Black" pitchFamily="34" charset="0"/>
              </a:rPr>
              <a:t>9 – wombat</a:t>
            </a:r>
          </a:p>
          <a:p>
            <a:pPr marL="0" indent="0">
              <a:buNone/>
            </a:pPr>
            <a:r>
              <a:rPr lang="en-US" sz="2400" dirty="0" smtClean="0">
                <a:latin typeface="Arial Black" pitchFamily="34" charset="0"/>
              </a:rPr>
              <a:t>10 - emu</a:t>
            </a:r>
            <a:endParaRPr lang="ru-RU" sz="2400" dirty="0">
              <a:latin typeface="Arial Black" pitchFamily="34" charset="0"/>
            </a:endParaRPr>
          </a:p>
        </p:txBody>
      </p:sp>
      <p:pic>
        <p:nvPicPr>
          <p:cNvPr id="5" name="Picture 9" descr="C:\Users\Олег\Desktop\викторина\kookaburra-large.bm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169212" y="836712"/>
            <a:ext cx="2272978" cy="1522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Олег\Desktop\викторина\cockatoo.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972" y="925361"/>
            <a:ext cx="1883127" cy="1964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5" descr="C:\Users\Олег\Desktop\викторина\platypus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2699" y="1377042"/>
            <a:ext cx="1512168" cy="16180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Олег\Desktop\викторина\коала.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338" y="2241848"/>
            <a:ext cx="1835898" cy="1296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0" descr="C:\Users\Олег\Desktop\викторина\anteater.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003" y="2642881"/>
            <a:ext cx="1524969" cy="2282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C:\Users\Олег\Desktop\викторина\dingo1.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5255" y="3103692"/>
            <a:ext cx="2096562" cy="1444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7" descr="C:\Users\Олег\Desktop\викторина\лирохвост.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8391" y="3216328"/>
            <a:ext cx="1519046" cy="2129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C:\Users\Олег\Desktop\викторина\echidna.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1020" y="4221088"/>
            <a:ext cx="1944216" cy="1296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3" descr="C:\Users\Олег\Desktop\викторина\wombat.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0432" y="4971793"/>
            <a:ext cx="2457369" cy="1772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Олег\Desktop\викторина\эму.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1623" y="5229200"/>
            <a:ext cx="2060469"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508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00"/>
                                        <p:tgtEl>
                                          <p:spTgt spid="3">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wipe(down)">
                                      <p:cBhvr>
                                        <p:cTn id="47" dur="500"/>
                                        <p:tgtEl>
                                          <p:spTgt spid="3">
                                            <p:txEl>
                                              <p:pRg st="5" end="5"/>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00"/>
                                        <p:tgtEl>
                                          <p:spTgt spid="3">
                                            <p:txEl>
                                              <p:pRg st="6" end="6"/>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wipe(down)">
                                      <p:cBhvr>
                                        <p:cTn id="63" dur="500"/>
                                        <p:tgtEl>
                                          <p:spTgt spid="3">
                                            <p:txEl>
                                              <p:pRg st="7" end="7"/>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down)">
                                      <p:cBhvr>
                                        <p:cTn id="71" dur="500"/>
                                        <p:tgtEl>
                                          <p:spTgt spid="3">
                                            <p:txEl>
                                              <p:pRg st="8" end="8"/>
                                            </p:txEl>
                                          </p:spTgt>
                                        </p:tgtEl>
                                      </p:cBhvr>
                                    </p:animEffect>
                                  </p:childTnLst>
                                </p:cTn>
                              </p:par>
                              <p:par>
                                <p:cTn id="72" presetID="22" presetClass="entr" presetSubtype="4"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down)">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Effect transition="in" filter="wipe(down)">
                                      <p:cBhvr>
                                        <p:cTn id="79" dur="500"/>
                                        <p:tgtEl>
                                          <p:spTgt spid="3">
                                            <p:txEl>
                                              <p:pRg st="9" end="9"/>
                                            </p:txEl>
                                          </p:spTgt>
                                        </p:tgtEl>
                                      </p:cBhvr>
                                    </p:animEffect>
                                  </p:childTnLst>
                                </p:cTn>
                              </p:par>
                              <p:par>
                                <p:cTn id="80" presetID="22" presetClass="entr" presetSubtype="4"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down)">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720080"/>
          </a:xfrm>
        </p:spPr>
        <p:txBody>
          <a:bodyPr>
            <a:noAutofit/>
          </a:bodyPr>
          <a:lstStyle/>
          <a:p>
            <a:r>
              <a:rPr lang="en-US" sz="4800" dirty="0" smtClean="0">
                <a:latin typeface="Arial Black" pitchFamily="34" charset="0"/>
              </a:rPr>
              <a:t>Do you know</a:t>
            </a:r>
            <a:endParaRPr lang="ru-RU" sz="4800" dirty="0">
              <a:latin typeface="Arial Black" pitchFamily="34" charset="0"/>
            </a:endParaRPr>
          </a:p>
        </p:txBody>
      </p:sp>
      <p:sp>
        <p:nvSpPr>
          <p:cNvPr id="3" name="Объект 2"/>
          <p:cNvSpPr>
            <a:spLocks noGrp="1"/>
          </p:cNvSpPr>
          <p:nvPr>
            <p:ph idx="1"/>
          </p:nvPr>
        </p:nvSpPr>
        <p:spPr>
          <a:xfrm>
            <a:off x="107504" y="836712"/>
            <a:ext cx="8928992" cy="5904656"/>
          </a:xfrm>
        </p:spPr>
        <p:txBody>
          <a:bodyPr>
            <a:normAutofit lnSpcReduction="10000"/>
          </a:bodyPr>
          <a:lstStyle/>
          <a:p>
            <a:pPr marL="0" indent="0">
              <a:buNone/>
            </a:pPr>
            <a:r>
              <a:rPr lang="en-US" sz="4000" dirty="0" smtClean="0">
                <a:latin typeface="Arial Black" pitchFamily="34" charset="0"/>
              </a:rPr>
              <a:t>what </a:t>
            </a:r>
            <a:r>
              <a:rPr lang="en-US" sz="4000" dirty="0" smtClean="0">
                <a:solidFill>
                  <a:srgbClr val="FF0000"/>
                </a:solidFill>
                <a:latin typeface="Arial Black" pitchFamily="34" charset="0"/>
              </a:rPr>
              <a:t>‘</a:t>
            </a:r>
            <a:r>
              <a:rPr lang="en-US" sz="4000" dirty="0" err="1" smtClean="0">
                <a:solidFill>
                  <a:srgbClr val="FF0000"/>
                </a:solidFill>
                <a:latin typeface="Arial Black" pitchFamily="34" charset="0"/>
              </a:rPr>
              <a:t>Strine</a:t>
            </a:r>
            <a:r>
              <a:rPr lang="en-US" sz="4000" dirty="0" smtClean="0">
                <a:solidFill>
                  <a:srgbClr val="FF0000"/>
                </a:solidFill>
                <a:latin typeface="Arial Black" pitchFamily="34" charset="0"/>
              </a:rPr>
              <a:t>’ </a:t>
            </a:r>
            <a:r>
              <a:rPr lang="en-US" sz="4000" dirty="0" smtClean="0">
                <a:latin typeface="Arial Black" pitchFamily="34" charset="0"/>
              </a:rPr>
              <a:t>is?</a:t>
            </a:r>
          </a:p>
          <a:p>
            <a:pPr marL="0" indent="0">
              <a:buNone/>
            </a:pPr>
            <a:r>
              <a:rPr lang="en-US" sz="2000" dirty="0" smtClean="0">
                <a:latin typeface="Arial Black" pitchFamily="34" charset="0"/>
              </a:rPr>
              <a:t>Australian people speak English but their English is a bit different  from British or American English. They have their own special words and phrases called </a:t>
            </a:r>
            <a:r>
              <a:rPr lang="en-US" sz="2000" dirty="0" smtClean="0">
                <a:solidFill>
                  <a:srgbClr val="FF0000"/>
                </a:solidFill>
                <a:latin typeface="Arial Black" pitchFamily="34" charset="0"/>
              </a:rPr>
              <a:t>‘</a:t>
            </a:r>
            <a:r>
              <a:rPr lang="en-US" sz="2000" dirty="0" err="1" smtClean="0">
                <a:solidFill>
                  <a:srgbClr val="FF0000"/>
                </a:solidFill>
                <a:latin typeface="Arial Black" pitchFamily="34" charset="0"/>
              </a:rPr>
              <a:t>Strine</a:t>
            </a:r>
            <a:r>
              <a:rPr lang="en-US" sz="2000" dirty="0" smtClean="0">
                <a:solidFill>
                  <a:srgbClr val="FF0000"/>
                </a:solidFill>
                <a:latin typeface="Arial Black" pitchFamily="34" charset="0"/>
              </a:rPr>
              <a:t>’</a:t>
            </a:r>
            <a:r>
              <a:rPr lang="en-US" sz="2000" dirty="0" smtClean="0">
                <a:latin typeface="Arial Black" pitchFamily="34" charset="0"/>
              </a:rPr>
              <a:t>.</a:t>
            </a:r>
          </a:p>
          <a:p>
            <a:pPr marL="0" indent="0">
              <a:buNone/>
            </a:pPr>
            <a:r>
              <a:rPr lang="en-US" sz="2000" i="1" u="sng" dirty="0" smtClean="0">
                <a:solidFill>
                  <a:srgbClr val="002060"/>
                </a:solidFill>
                <a:latin typeface="Arial Black" pitchFamily="34" charset="0"/>
              </a:rPr>
              <a:t>Here are some examples:</a:t>
            </a:r>
          </a:p>
          <a:p>
            <a:pPr marL="0" indent="0">
              <a:buNone/>
            </a:pPr>
            <a:r>
              <a:rPr lang="en-US" sz="2000" dirty="0" err="1" smtClean="0">
                <a:solidFill>
                  <a:srgbClr val="FF0000"/>
                </a:solidFill>
                <a:latin typeface="Arial Black" pitchFamily="34" charset="0"/>
              </a:rPr>
              <a:t>Arvo</a:t>
            </a:r>
            <a:r>
              <a:rPr lang="en-US" sz="2000" dirty="0" smtClean="0">
                <a:latin typeface="Arial Black" pitchFamily="34" charset="0"/>
              </a:rPr>
              <a:t> – afternoon</a:t>
            </a:r>
          </a:p>
          <a:p>
            <a:pPr marL="0" indent="0">
              <a:buNone/>
            </a:pPr>
            <a:r>
              <a:rPr lang="en-US" sz="2000" dirty="0" smtClean="0">
                <a:solidFill>
                  <a:srgbClr val="FF0000"/>
                </a:solidFill>
                <a:latin typeface="Arial Black" pitchFamily="34" charset="0"/>
              </a:rPr>
              <a:t>Barbie</a:t>
            </a:r>
            <a:r>
              <a:rPr lang="en-US" sz="2000" dirty="0" smtClean="0">
                <a:latin typeface="Arial Black" pitchFamily="34" charset="0"/>
              </a:rPr>
              <a:t> – barbecue</a:t>
            </a:r>
          </a:p>
          <a:p>
            <a:pPr marL="0" indent="0">
              <a:buNone/>
            </a:pPr>
            <a:r>
              <a:rPr lang="en-US" sz="2000" dirty="0" smtClean="0">
                <a:solidFill>
                  <a:srgbClr val="FF0000"/>
                </a:solidFill>
                <a:latin typeface="Arial Black" pitchFamily="34" charset="0"/>
              </a:rPr>
              <a:t>Chrissie</a:t>
            </a:r>
            <a:r>
              <a:rPr lang="en-US" sz="2000" dirty="0" smtClean="0">
                <a:latin typeface="Arial Black" pitchFamily="34" charset="0"/>
              </a:rPr>
              <a:t> – Christmas                                                                   </a:t>
            </a:r>
          </a:p>
          <a:p>
            <a:pPr marL="0" indent="0">
              <a:buNone/>
            </a:pPr>
            <a:r>
              <a:rPr lang="en-US" sz="2000" dirty="0" smtClean="0">
                <a:solidFill>
                  <a:srgbClr val="FF0000"/>
                </a:solidFill>
                <a:latin typeface="Arial Black" pitchFamily="34" charset="0"/>
              </a:rPr>
              <a:t>Cow</a:t>
            </a:r>
            <a:r>
              <a:rPr lang="en-US" sz="2000" dirty="0" smtClean="0">
                <a:latin typeface="Arial Black" pitchFamily="34" charset="0"/>
              </a:rPr>
              <a:t> – anything that is difficult</a:t>
            </a:r>
          </a:p>
          <a:p>
            <a:pPr marL="0" indent="0">
              <a:buNone/>
            </a:pPr>
            <a:r>
              <a:rPr lang="en-US" sz="2000" dirty="0" smtClean="0">
                <a:solidFill>
                  <a:srgbClr val="FF0000"/>
                </a:solidFill>
                <a:latin typeface="Arial Black" pitchFamily="34" charset="0"/>
              </a:rPr>
              <a:t>Crook</a:t>
            </a:r>
            <a:r>
              <a:rPr lang="en-US" sz="2000" dirty="0" smtClean="0">
                <a:latin typeface="Arial Black" pitchFamily="34" charset="0"/>
              </a:rPr>
              <a:t> – not well, ill</a:t>
            </a:r>
          </a:p>
          <a:p>
            <a:pPr marL="0" indent="0">
              <a:buNone/>
            </a:pPr>
            <a:r>
              <a:rPr lang="en-US" sz="2000" dirty="0" smtClean="0">
                <a:solidFill>
                  <a:srgbClr val="FF0000"/>
                </a:solidFill>
                <a:latin typeface="Arial Black" pitchFamily="34" charset="0"/>
              </a:rPr>
              <a:t>Dead horse </a:t>
            </a:r>
            <a:r>
              <a:rPr lang="en-US" sz="2000" dirty="0" smtClean="0">
                <a:latin typeface="Arial Black" pitchFamily="34" charset="0"/>
              </a:rPr>
              <a:t>– tomato sauce</a:t>
            </a:r>
          </a:p>
          <a:p>
            <a:pPr marL="0" indent="0">
              <a:buNone/>
            </a:pPr>
            <a:r>
              <a:rPr lang="en-US" sz="2000" dirty="0" smtClean="0">
                <a:solidFill>
                  <a:srgbClr val="FF0000"/>
                </a:solidFill>
                <a:latin typeface="Arial Black" pitchFamily="34" charset="0"/>
              </a:rPr>
              <a:t>Grizzle</a:t>
            </a:r>
            <a:r>
              <a:rPr lang="en-US" sz="2000" dirty="0" smtClean="0">
                <a:latin typeface="Arial Black" pitchFamily="34" charset="0"/>
              </a:rPr>
              <a:t> – to complain</a:t>
            </a:r>
          </a:p>
          <a:p>
            <a:pPr marL="0" indent="0">
              <a:buNone/>
            </a:pPr>
            <a:r>
              <a:rPr lang="en-US" sz="2000" dirty="0" smtClean="0">
                <a:solidFill>
                  <a:srgbClr val="FF0000"/>
                </a:solidFill>
                <a:latin typeface="Arial Black" pitchFamily="34" charset="0"/>
              </a:rPr>
              <a:t>Kanga or kangaroo </a:t>
            </a:r>
            <a:r>
              <a:rPr lang="en-US" sz="2000" dirty="0" smtClean="0">
                <a:latin typeface="Arial Black" pitchFamily="34" charset="0"/>
              </a:rPr>
              <a:t>- shoe</a:t>
            </a:r>
          </a:p>
          <a:p>
            <a:pPr marL="0" indent="0">
              <a:buNone/>
            </a:pPr>
            <a:r>
              <a:rPr lang="en-US" sz="2000" dirty="0" err="1" smtClean="0">
                <a:solidFill>
                  <a:srgbClr val="FF0000"/>
                </a:solidFill>
                <a:latin typeface="Arial Black" pitchFamily="34" charset="0"/>
              </a:rPr>
              <a:t>Lollies</a:t>
            </a:r>
            <a:r>
              <a:rPr lang="en-US" sz="2000" dirty="0" smtClean="0">
                <a:latin typeface="Arial Black" pitchFamily="34" charset="0"/>
              </a:rPr>
              <a:t> – sweets</a:t>
            </a:r>
          </a:p>
          <a:p>
            <a:pPr marL="0" indent="0">
              <a:buNone/>
            </a:pPr>
            <a:r>
              <a:rPr lang="en-US" sz="2000" dirty="0" err="1" smtClean="0">
                <a:solidFill>
                  <a:srgbClr val="FF0000"/>
                </a:solidFill>
                <a:latin typeface="Arial Black" pitchFamily="34" charset="0"/>
              </a:rPr>
              <a:t>Lolly</a:t>
            </a:r>
            <a:r>
              <a:rPr lang="en-US" sz="2000" dirty="0" smtClean="0">
                <a:latin typeface="Arial Black" pitchFamily="34" charset="0"/>
              </a:rPr>
              <a:t> – money</a:t>
            </a:r>
          </a:p>
          <a:p>
            <a:pPr marL="0" indent="0">
              <a:buNone/>
            </a:pPr>
            <a:r>
              <a:rPr lang="en-US" sz="2000" dirty="0" smtClean="0">
                <a:solidFill>
                  <a:srgbClr val="FF0000"/>
                </a:solidFill>
                <a:latin typeface="Arial Black" pitchFamily="34" charset="0"/>
              </a:rPr>
              <a:t>Mate</a:t>
            </a:r>
            <a:r>
              <a:rPr lang="en-US" sz="2000" dirty="0" smtClean="0">
                <a:latin typeface="Arial Black" pitchFamily="34" charset="0"/>
              </a:rPr>
              <a:t> – a best friend</a:t>
            </a:r>
          </a:p>
          <a:p>
            <a:pPr marL="0" indent="0">
              <a:buNone/>
            </a:pPr>
            <a:r>
              <a:rPr lang="en-US" sz="2000" dirty="0" smtClean="0">
                <a:solidFill>
                  <a:srgbClr val="FF0000"/>
                </a:solidFill>
                <a:latin typeface="Arial Black" pitchFamily="34" charset="0"/>
              </a:rPr>
              <a:t>Snags</a:t>
            </a:r>
            <a:r>
              <a:rPr lang="en-US" sz="2000" dirty="0" smtClean="0">
                <a:latin typeface="Arial Black" pitchFamily="34" charset="0"/>
              </a:rPr>
              <a:t> –sausages</a:t>
            </a:r>
          </a:p>
          <a:p>
            <a:pPr marL="0" indent="0">
              <a:buNone/>
            </a:pPr>
            <a:endParaRPr lang="en-US" sz="2000" dirty="0" smtClean="0">
              <a:latin typeface="Rockwell Extra Bold" pitchFamily="18" charset="0"/>
            </a:endParaRPr>
          </a:p>
          <a:p>
            <a:pPr marL="0" indent="0">
              <a:buNone/>
            </a:pPr>
            <a:endParaRPr lang="ru-RU" sz="2000" dirty="0"/>
          </a:p>
        </p:txBody>
      </p:sp>
      <p:pic>
        <p:nvPicPr>
          <p:cNvPr id="3074" name="Picture 2" descr="C:\Users\Олег\Desktop\викторина\австралийский фла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140968"/>
            <a:ext cx="3743554" cy="2621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367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1498178"/>
          </a:xfrm>
        </p:spPr>
        <p:txBody>
          <a:bodyPr>
            <a:noAutofit/>
          </a:bodyPr>
          <a:lstStyle/>
          <a:p>
            <a:r>
              <a:rPr lang="en-US" sz="4800" dirty="0" smtClean="0">
                <a:latin typeface="Arial Black" pitchFamily="34" charset="0"/>
              </a:rPr>
              <a:t>Can you work out what these sentences mean?</a:t>
            </a:r>
            <a:endParaRPr lang="ru-RU" sz="4800" dirty="0">
              <a:latin typeface="Arial Black" pitchFamily="34" charset="0"/>
            </a:endParaRPr>
          </a:p>
        </p:txBody>
      </p:sp>
      <p:sp>
        <p:nvSpPr>
          <p:cNvPr id="5" name="Объект 4"/>
          <p:cNvSpPr>
            <a:spLocks noGrp="1"/>
          </p:cNvSpPr>
          <p:nvPr>
            <p:ph idx="1"/>
          </p:nvPr>
        </p:nvSpPr>
        <p:spPr>
          <a:xfrm>
            <a:off x="35496" y="2060848"/>
            <a:ext cx="9073008" cy="4608512"/>
          </a:xfrm>
        </p:spPr>
        <p:txBody>
          <a:bodyPr>
            <a:normAutofit/>
          </a:bodyPr>
          <a:lstStyle/>
          <a:p>
            <a:pPr marL="0" indent="0">
              <a:buNone/>
            </a:pPr>
            <a:r>
              <a:rPr lang="en-US" sz="2800" i="1" dirty="0" smtClean="0">
                <a:solidFill>
                  <a:schemeClr val="accent3">
                    <a:lumMod val="50000"/>
                  </a:schemeClr>
                </a:solidFill>
                <a:latin typeface="Arial Black" pitchFamily="34" charset="0"/>
              </a:rPr>
              <a:t>Hey, mate! Come along to our </a:t>
            </a:r>
            <a:r>
              <a:rPr lang="en-US" sz="2800" i="1" dirty="0" err="1" smtClean="0">
                <a:solidFill>
                  <a:schemeClr val="accent3">
                    <a:lumMod val="50000"/>
                  </a:schemeClr>
                </a:solidFill>
                <a:latin typeface="Arial Black" pitchFamily="34" charset="0"/>
              </a:rPr>
              <a:t>barbie</a:t>
            </a:r>
            <a:r>
              <a:rPr lang="en-US" sz="2800" i="1" dirty="0" smtClean="0">
                <a:solidFill>
                  <a:schemeClr val="accent3">
                    <a:lumMod val="50000"/>
                  </a:schemeClr>
                </a:solidFill>
                <a:latin typeface="Arial Black" pitchFamily="34" charset="0"/>
              </a:rPr>
              <a:t> this </a:t>
            </a:r>
            <a:r>
              <a:rPr lang="en-US" sz="2800" i="1" dirty="0" err="1" smtClean="0">
                <a:solidFill>
                  <a:schemeClr val="accent3">
                    <a:lumMod val="50000"/>
                  </a:schemeClr>
                </a:solidFill>
                <a:latin typeface="Arial Black" pitchFamily="34" charset="0"/>
              </a:rPr>
              <a:t>arvo</a:t>
            </a:r>
            <a:r>
              <a:rPr lang="en-US" sz="2800" i="1" dirty="0" smtClean="0">
                <a:solidFill>
                  <a:schemeClr val="accent3">
                    <a:lumMod val="50000"/>
                  </a:schemeClr>
                </a:solidFill>
                <a:latin typeface="Arial Black" pitchFamily="34" charset="0"/>
              </a:rPr>
              <a:t>. We’re going to cook the snags. </a:t>
            </a:r>
          </a:p>
          <a:p>
            <a:pPr marL="0" indent="0">
              <a:buNone/>
            </a:pPr>
            <a:r>
              <a:rPr lang="en-US" sz="2800" i="1" dirty="0" smtClean="0">
                <a:solidFill>
                  <a:schemeClr val="accent3">
                    <a:lumMod val="50000"/>
                  </a:schemeClr>
                </a:solidFill>
                <a:latin typeface="Arial Black" pitchFamily="34" charset="0"/>
              </a:rPr>
              <a:t>I don’t mean to grizzle, but I was feeling pretty crook during Chrissie.</a:t>
            </a:r>
            <a:endParaRPr lang="ru-RU" sz="2800" i="1" dirty="0">
              <a:solidFill>
                <a:schemeClr val="accent3">
                  <a:lumMod val="50000"/>
                </a:schemeClr>
              </a:solidFill>
              <a:latin typeface="Arial Black" pitchFamily="34" charset="0"/>
            </a:endParaRPr>
          </a:p>
        </p:txBody>
      </p:sp>
      <p:pic>
        <p:nvPicPr>
          <p:cNvPr id="4098" name="Picture 2" descr="C:\Users\Олег\Desktop\викторина\кенгуру.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3915050"/>
            <a:ext cx="2358982" cy="2592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099" name="Picture 3" descr="C:\Users\Олег\Desktop\викторина\коала.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227609"/>
            <a:ext cx="3245346" cy="22912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9188590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p:cTn id="19" dur="1000" fill="hold"/>
                                        <p:tgtEl>
                                          <p:spTgt spid="4099"/>
                                        </p:tgtEl>
                                        <p:attrNameLst>
                                          <p:attrName>ppt_w</p:attrName>
                                        </p:attrNameLst>
                                      </p:cBhvr>
                                      <p:tavLst>
                                        <p:tav tm="0">
                                          <p:val>
                                            <p:fltVal val="0"/>
                                          </p:val>
                                        </p:tav>
                                        <p:tav tm="100000">
                                          <p:val>
                                            <p:strVal val="#ppt_w"/>
                                          </p:val>
                                        </p:tav>
                                      </p:tavLst>
                                    </p:anim>
                                    <p:anim calcmode="lin" valueType="num">
                                      <p:cBhvr>
                                        <p:cTn id="20" dur="1000" fill="hold"/>
                                        <p:tgtEl>
                                          <p:spTgt spid="4099"/>
                                        </p:tgtEl>
                                        <p:attrNameLst>
                                          <p:attrName>ppt_h</p:attrName>
                                        </p:attrNameLst>
                                      </p:cBhvr>
                                      <p:tavLst>
                                        <p:tav tm="0">
                                          <p:val>
                                            <p:fltVal val="0"/>
                                          </p:val>
                                        </p:tav>
                                        <p:tav tm="100000">
                                          <p:val>
                                            <p:strVal val="#ppt_h"/>
                                          </p:val>
                                        </p:tav>
                                      </p:tavLst>
                                    </p:anim>
                                    <p:anim calcmode="lin" valueType="num">
                                      <p:cBhvr>
                                        <p:cTn id="21" dur="1000" fill="hold"/>
                                        <p:tgtEl>
                                          <p:spTgt spid="4099"/>
                                        </p:tgtEl>
                                        <p:attrNameLst>
                                          <p:attrName>style.rotation</p:attrName>
                                        </p:attrNameLst>
                                      </p:cBhvr>
                                      <p:tavLst>
                                        <p:tav tm="0">
                                          <p:val>
                                            <p:fltVal val="90"/>
                                          </p:val>
                                        </p:tav>
                                        <p:tav tm="100000">
                                          <p:val>
                                            <p:fltVal val="0"/>
                                          </p:val>
                                        </p:tav>
                                      </p:tavLst>
                                    </p:anim>
                                    <p:animEffect transition="in" filter="fade">
                                      <p:cBhvr>
                                        <p:cTn id="22" dur="1000"/>
                                        <p:tgtEl>
                                          <p:spTgt spid="4099"/>
                                        </p:tgtEl>
                                      </p:cBhvr>
                                    </p:animEffect>
                                  </p:childTnLst>
                                </p:cTn>
                              </p:par>
                              <p:par>
                                <p:cTn id="23" presetID="3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1000" fill="hold"/>
                                        <p:tgtEl>
                                          <p:spTgt spid="4098"/>
                                        </p:tgtEl>
                                        <p:attrNameLst>
                                          <p:attrName>ppt_w</p:attrName>
                                        </p:attrNameLst>
                                      </p:cBhvr>
                                      <p:tavLst>
                                        <p:tav tm="0">
                                          <p:val>
                                            <p:fltVal val="0"/>
                                          </p:val>
                                        </p:tav>
                                        <p:tav tm="100000">
                                          <p:val>
                                            <p:strVal val="#ppt_w"/>
                                          </p:val>
                                        </p:tav>
                                      </p:tavLst>
                                    </p:anim>
                                    <p:anim calcmode="lin" valueType="num">
                                      <p:cBhvr>
                                        <p:cTn id="26" dur="1000" fill="hold"/>
                                        <p:tgtEl>
                                          <p:spTgt spid="4098"/>
                                        </p:tgtEl>
                                        <p:attrNameLst>
                                          <p:attrName>ppt_h</p:attrName>
                                        </p:attrNameLst>
                                      </p:cBhvr>
                                      <p:tavLst>
                                        <p:tav tm="0">
                                          <p:val>
                                            <p:fltVal val="0"/>
                                          </p:val>
                                        </p:tav>
                                        <p:tav tm="100000">
                                          <p:val>
                                            <p:strVal val="#ppt_h"/>
                                          </p:val>
                                        </p:tav>
                                      </p:tavLst>
                                    </p:anim>
                                    <p:anim calcmode="lin" valueType="num">
                                      <p:cBhvr>
                                        <p:cTn id="27" dur="1000" fill="hold"/>
                                        <p:tgtEl>
                                          <p:spTgt spid="4098"/>
                                        </p:tgtEl>
                                        <p:attrNameLst>
                                          <p:attrName>style.rotation</p:attrName>
                                        </p:attrNameLst>
                                      </p:cBhvr>
                                      <p:tavLst>
                                        <p:tav tm="0">
                                          <p:val>
                                            <p:fltVal val="90"/>
                                          </p:val>
                                        </p:tav>
                                        <p:tav tm="100000">
                                          <p:val>
                                            <p:fltVal val="0"/>
                                          </p:val>
                                        </p:tav>
                                      </p:tavLst>
                                    </p:anim>
                                    <p:animEffect transition="in" filter="fade">
                                      <p:cBhvr>
                                        <p:cTn id="28"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88640"/>
            <a:ext cx="8229600" cy="2880320"/>
          </a:xfrm>
        </p:spPr>
        <p:txBody>
          <a:bodyPr>
            <a:normAutofit fontScale="90000"/>
          </a:bodyPr>
          <a:lstStyle/>
          <a:p>
            <a:pPr algn="l"/>
            <a:r>
              <a:rPr lang="en-US" sz="6600" dirty="0" smtClean="0">
                <a:latin typeface="Arial Black" pitchFamily="34" charset="0"/>
                <a:cs typeface="Aharoni" pitchFamily="2" charset="-79"/>
              </a:rPr>
              <a:t>TASK 2.</a:t>
            </a:r>
            <a:br>
              <a:rPr lang="en-US" sz="6600" dirty="0" smtClean="0">
                <a:latin typeface="Arial Black" pitchFamily="34" charset="0"/>
                <a:cs typeface="Aharoni" pitchFamily="2" charset="-79"/>
              </a:rPr>
            </a:br>
            <a:r>
              <a:rPr lang="en-US" sz="6600" dirty="0" smtClean="0">
                <a:latin typeface="Arial Black" pitchFamily="34" charset="0"/>
                <a:cs typeface="Aharoni" pitchFamily="2" charset="-79"/>
              </a:rPr>
              <a:t/>
            </a:r>
            <a:br>
              <a:rPr lang="en-US" sz="6600" dirty="0" smtClean="0">
                <a:latin typeface="Arial Black" pitchFamily="34" charset="0"/>
                <a:cs typeface="Aharoni" pitchFamily="2" charset="-79"/>
              </a:rPr>
            </a:br>
            <a:r>
              <a:rPr lang="en-US" sz="6600" dirty="0" smtClean="0">
                <a:latin typeface="Arial Black" pitchFamily="34" charset="0"/>
                <a:cs typeface="Aharoni" pitchFamily="2" charset="-79"/>
              </a:rPr>
              <a:t>BORROWINGS.</a:t>
            </a:r>
            <a:endParaRPr lang="ru-RU" sz="6600" dirty="0">
              <a:latin typeface="Arial Black" pitchFamily="34" charset="0"/>
              <a:cs typeface="Aharoni" pitchFamily="2" charset="-79"/>
            </a:endParaRPr>
          </a:p>
        </p:txBody>
      </p:sp>
      <p:pic>
        <p:nvPicPr>
          <p:cNvPr id="6146" name="Picture 2" descr="C:\Users\Олег\Desktop\викторина\заимствования.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302986"/>
            <a:ext cx="4355976" cy="32669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45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0"/>
            <a:ext cx="9036496" cy="6858000"/>
          </a:xfrm>
        </p:spPr>
        <p:txBody>
          <a:bodyPr>
            <a:normAutofit fontScale="90000"/>
          </a:bodyPr>
          <a:lstStyle/>
          <a:p>
            <a:r>
              <a:rPr lang="en-US" sz="4000" b="1" dirty="0">
                <a:latin typeface="Arial Black" pitchFamily="34" charset="0"/>
                <a:cs typeface="Aharoni" pitchFamily="2" charset="-79"/>
              </a:rPr>
              <a:t>The  English  language  has  many words  which  have  been borrowed from  other  languages.  Can  you guess  where  the  following  words come  from</a:t>
            </a:r>
            <a:r>
              <a:rPr lang="en-US" sz="4000" b="1" dirty="0" smtClean="0">
                <a:latin typeface="Arial Black" pitchFamily="34" charset="0"/>
                <a:cs typeface="Aharoni" pitchFamily="2" charset="-79"/>
              </a:rPr>
              <a:t>? </a:t>
            </a:r>
            <a:br>
              <a:rPr lang="en-US" sz="4000" b="1" dirty="0" smtClean="0">
                <a:latin typeface="Arial Black" pitchFamily="34" charset="0"/>
                <a:cs typeface="Aharoni" pitchFamily="2" charset="-79"/>
              </a:rPr>
            </a:br>
            <a:r>
              <a:rPr lang="en-US" sz="5300" b="1" dirty="0" smtClean="0">
                <a:latin typeface="Arial Black" pitchFamily="34" charset="0"/>
                <a:cs typeface="Aharoni" pitchFamily="2" charset="-79"/>
              </a:rPr>
              <a:t/>
            </a:r>
            <a:br>
              <a:rPr lang="en-US" sz="5300" b="1" dirty="0" smtClean="0">
                <a:latin typeface="Arial Black" pitchFamily="34" charset="0"/>
                <a:cs typeface="Aharoni" pitchFamily="2" charset="-79"/>
              </a:rPr>
            </a:br>
            <a:r>
              <a:rPr lang="en-US" sz="5300" b="1" dirty="0" smtClean="0">
                <a:latin typeface="Arial Black" pitchFamily="34" charset="0"/>
                <a:cs typeface="Aharoni" pitchFamily="2" charset="-79"/>
              </a:rPr>
              <a:t> </a:t>
            </a:r>
            <a:r>
              <a:rPr lang="en-US" sz="5300" b="1" dirty="0">
                <a:latin typeface="Arial Black" pitchFamily="34" charset="0"/>
                <a:cs typeface="Aharoni" pitchFamily="2" charset="-79"/>
              </a:rPr>
              <a:t>Match  the  word and the  language</a:t>
            </a:r>
            <a:r>
              <a:rPr lang="en-US" sz="5300" b="1" dirty="0">
                <a:latin typeface="Aharoni" pitchFamily="2" charset="-79"/>
                <a:cs typeface="Aharoni" pitchFamily="2" charset="-79"/>
              </a:rPr>
              <a:t>.</a:t>
            </a:r>
            <a:r>
              <a:rPr lang="ru-RU" sz="5300" b="1" i="1" u="sng" dirty="0">
                <a:latin typeface="Bookman Old Style" pitchFamily="18" charset="0"/>
              </a:rPr>
              <a:t/>
            </a:r>
            <a:br>
              <a:rPr lang="ru-RU" sz="5300" b="1" i="1" u="sng" dirty="0">
                <a:latin typeface="Bookman Old Style" pitchFamily="18" charset="0"/>
              </a:rPr>
            </a:br>
            <a:endParaRPr lang="ru-RU" sz="5300" dirty="0"/>
          </a:p>
        </p:txBody>
      </p:sp>
      <p:pic>
        <p:nvPicPr>
          <p:cNvPr id="5124" name="Picture 4" descr="C:\Users\Олег\Desktop\викторина\borrowin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992613"/>
            <a:ext cx="2579825" cy="16561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56718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p:cNvSpPr txBox="1"/>
          <p:nvPr/>
        </p:nvSpPr>
        <p:spPr>
          <a:xfrm>
            <a:off x="467544" y="1916832"/>
            <a:ext cx="184731" cy="646331"/>
          </a:xfrm>
          <a:prstGeom prst="rect">
            <a:avLst/>
          </a:prstGeom>
          <a:noFill/>
        </p:spPr>
        <p:txBody>
          <a:bodyPr wrap="none" rtlCol="0">
            <a:spAutoFit/>
          </a:bodyPr>
          <a:lstStyle/>
          <a:p>
            <a:endParaRPr lang="en-US" dirty="0" smtClean="0"/>
          </a:p>
          <a:p>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37867065"/>
              </p:ext>
            </p:extLst>
          </p:nvPr>
        </p:nvGraphicFramePr>
        <p:xfrm>
          <a:off x="467544" y="2060852"/>
          <a:ext cx="8280921" cy="4561686"/>
        </p:xfrm>
        <a:graphic>
          <a:graphicData uri="http://schemas.openxmlformats.org/drawingml/2006/table">
            <a:tbl>
              <a:tblPr firstRow="1" bandRow="1">
                <a:tableStyleId>{8A107856-5554-42FB-B03E-39F5DBC370BA}</a:tableStyleId>
              </a:tblPr>
              <a:tblGrid>
                <a:gridCol w="1695034"/>
                <a:gridCol w="586902"/>
                <a:gridCol w="2315463"/>
                <a:gridCol w="632656"/>
                <a:gridCol w="2440693"/>
                <a:gridCol w="610173"/>
              </a:tblGrid>
              <a:tr h="506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Coffee</a:t>
                      </a:r>
                      <a:endParaRPr lang="ru-RU" sz="2000" b="1" dirty="0">
                        <a:latin typeface="Arial Black" pitchFamily="34" charset="0"/>
                        <a:cs typeface="Aharoni" pitchFamily="2" charset="-79"/>
                      </a:endParaRPr>
                    </a:p>
                  </a:txBody>
                  <a:tcPr/>
                </a:tc>
                <a:tc>
                  <a:txBody>
                    <a:bodyPr/>
                    <a:lstStyle/>
                    <a:p>
                      <a:endParaRPr lang="ru-RU" sz="2000" b="1" dirty="0">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Hamburger</a:t>
                      </a:r>
                      <a:endParaRPr lang="ru-RU" sz="2000" b="1" dirty="0">
                        <a:latin typeface="Arial Black" pitchFamily="34" charset="0"/>
                        <a:cs typeface="Aharoni" pitchFamily="2" charset="-79"/>
                      </a:endParaRPr>
                    </a:p>
                  </a:txBody>
                  <a:tcPr/>
                </a:tc>
                <a:tc>
                  <a:txBody>
                    <a:bodyPr/>
                    <a:lstStyle/>
                    <a:p>
                      <a:endParaRPr lang="ru-RU" sz="2000" b="1" dirty="0">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Canyon</a:t>
                      </a:r>
                      <a:endParaRPr lang="ru-RU" sz="2000" b="1" dirty="0">
                        <a:latin typeface="Arial Black" pitchFamily="34" charset="0"/>
                        <a:cs typeface="Aharoni" pitchFamily="2" charset="-79"/>
                      </a:endParaRPr>
                    </a:p>
                  </a:txBody>
                  <a:tcPr/>
                </a:tc>
                <a:tc>
                  <a:txBody>
                    <a:bodyPr/>
                    <a:lstStyle/>
                    <a:p>
                      <a:endParaRPr lang="ru-RU" sz="2400" b="1"/>
                    </a:p>
                  </a:txBody>
                  <a:tcPr/>
                </a:tc>
              </a:tr>
              <a:tr h="506854">
                <a:tc>
                  <a:txBody>
                    <a:bodyPr/>
                    <a:lstStyle/>
                    <a:p>
                      <a:r>
                        <a:rPr lang="en-US" sz="2000" b="1" dirty="0" smtClean="0">
                          <a:latin typeface="Arial Black" pitchFamily="34" charset="0"/>
                          <a:cs typeface="Aharoni" pitchFamily="2" charset="-79"/>
                        </a:rPr>
                        <a:t>Menu</a:t>
                      </a: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Kindergarten</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Poodle</a:t>
                      </a:r>
                      <a:endParaRPr lang="ru-RU" sz="2000" b="1" dirty="0">
                        <a:latin typeface="Arial Black" pitchFamily="34" charset="0"/>
                        <a:cs typeface="Aharoni" pitchFamily="2" charset="-79"/>
                      </a:endParaRPr>
                    </a:p>
                  </a:txBody>
                  <a:tcPr/>
                </a:tc>
                <a:tc>
                  <a:txBody>
                    <a:bodyPr/>
                    <a:lstStyle/>
                    <a:p>
                      <a:endParaRPr lang="ru-RU" sz="2400" b="1"/>
                    </a:p>
                  </a:txBody>
                  <a:tcPr/>
                </a:tc>
              </a:tr>
              <a:tr h="506854">
                <a:tc>
                  <a:txBody>
                    <a:bodyPr/>
                    <a:lstStyle/>
                    <a:p>
                      <a:r>
                        <a:rPr lang="en-US" sz="2000" b="1" dirty="0" smtClean="0">
                          <a:latin typeface="Arial Black" pitchFamily="34" charset="0"/>
                          <a:cs typeface="Aharoni" pitchFamily="2" charset="-79"/>
                        </a:rPr>
                        <a:t>Pizza</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Physics</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Soprano</a:t>
                      </a:r>
                      <a:endParaRPr lang="ru-RU" sz="2000" b="1" dirty="0">
                        <a:latin typeface="Arial Black" pitchFamily="34" charset="0"/>
                        <a:cs typeface="Aharoni" pitchFamily="2" charset="-79"/>
                      </a:endParaRPr>
                    </a:p>
                  </a:txBody>
                  <a:tcPr/>
                </a:tc>
                <a:tc>
                  <a:txBody>
                    <a:bodyPr/>
                    <a:lstStyle/>
                    <a:p>
                      <a:endParaRPr lang="ru-RU" sz="2400" b="1" dirty="0"/>
                    </a:p>
                  </a:txBody>
                  <a:tcPr/>
                </a:tc>
              </a:tr>
              <a:tr h="506854">
                <a:tc>
                  <a:txBody>
                    <a:bodyPr/>
                    <a:lstStyle/>
                    <a:p>
                      <a:r>
                        <a:rPr lang="en-US" sz="2000" b="1" dirty="0" smtClean="0">
                          <a:latin typeface="Arial Black" pitchFamily="34" charset="0"/>
                          <a:cs typeface="Aharoni" pitchFamily="2" charset="-79"/>
                        </a:rPr>
                        <a:t>Theatre</a:t>
                      </a: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Judo</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Kimono</a:t>
                      </a:r>
                      <a:endParaRPr lang="ru-RU" sz="2000" b="1" dirty="0">
                        <a:latin typeface="Arial Black" pitchFamily="34" charset="0"/>
                        <a:cs typeface="Aharoni" pitchFamily="2" charset="-79"/>
                      </a:endParaRPr>
                    </a:p>
                  </a:txBody>
                  <a:tcPr/>
                </a:tc>
                <a:tc>
                  <a:txBody>
                    <a:bodyPr/>
                    <a:lstStyle/>
                    <a:p>
                      <a:endParaRPr lang="ru-RU" sz="2400" b="1" dirty="0"/>
                    </a:p>
                  </a:txBody>
                  <a:tcPr/>
                </a:tc>
              </a:tr>
              <a:tr h="506854">
                <a:tc>
                  <a:txBody>
                    <a:bodyPr/>
                    <a:lstStyle/>
                    <a:p>
                      <a:r>
                        <a:rPr lang="en-US" sz="2000" b="1" dirty="0" smtClean="0">
                          <a:latin typeface="Arial Black" pitchFamily="34" charset="0"/>
                          <a:cs typeface="Aharoni" pitchFamily="2" charset="-79"/>
                        </a:rPr>
                        <a:t>Samovar</a:t>
                      </a: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Guitar</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Sputnik</a:t>
                      </a:r>
                      <a:endParaRPr lang="ru-RU" sz="2000" b="1" dirty="0">
                        <a:latin typeface="Arial Black" pitchFamily="34" charset="0"/>
                        <a:cs typeface="Aharoni" pitchFamily="2" charset="-79"/>
                      </a:endParaRPr>
                    </a:p>
                  </a:txBody>
                  <a:tcPr/>
                </a:tc>
                <a:tc>
                  <a:txBody>
                    <a:bodyPr/>
                    <a:lstStyle/>
                    <a:p>
                      <a:endParaRPr lang="ru-RU" sz="2400" b="1" dirty="0"/>
                    </a:p>
                  </a:txBody>
                  <a:tcPr/>
                </a:tc>
              </a:tr>
              <a:tr h="506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Café</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Bouquet</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Vodka</a:t>
                      </a:r>
                      <a:endParaRPr lang="ru-RU" sz="2000" b="1" dirty="0">
                        <a:latin typeface="Arial Black" pitchFamily="34" charset="0"/>
                        <a:cs typeface="Aharoni" pitchFamily="2" charset="-79"/>
                      </a:endParaRPr>
                    </a:p>
                  </a:txBody>
                  <a:tcPr/>
                </a:tc>
                <a:tc>
                  <a:txBody>
                    <a:bodyPr/>
                    <a:lstStyle/>
                    <a:p>
                      <a:endParaRPr lang="ru-RU" sz="2400" b="1" dirty="0"/>
                    </a:p>
                  </a:txBody>
                  <a:tcPr/>
                </a:tc>
              </a:tr>
              <a:tr h="506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Caviar</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Chemistry</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Tango</a:t>
                      </a:r>
                      <a:endParaRPr lang="ru-RU" sz="2000" b="1" dirty="0">
                        <a:latin typeface="Arial Black" pitchFamily="34" charset="0"/>
                        <a:cs typeface="Aharoni" pitchFamily="2" charset="-79"/>
                      </a:endParaRPr>
                    </a:p>
                  </a:txBody>
                  <a:tcPr/>
                </a:tc>
                <a:tc>
                  <a:txBody>
                    <a:bodyPr/>
                    <a:lstStyle/>
                    <a:p>
                      <a:endParaRPr lang="ru-RU" sz="2400" b="1" dirty="0"/>
                    </a:p>
                  </a:txBody>
                  <a:tcPr/>
                </a:tc>
              </a:tr>
              <a:tr h="506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Shampoo</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Kiosk</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smtClean="0">
                          <a:latin typeface="Arial Black" pitchFamily="34" charset="0"/>
                          <a:cs typeface="Aharoni" pitchFamily="2" charset="-79"/>
                        </a:rPr>
                        <a:t>Pyjamas</a:t>
                      </a:r>
                      <a:endParaRPr lang="ru-RU" sz="2000" b="1" dirty="0">
                        <a:latin typeface="Arial Black" pitchFamily="34" charset="0"/>
                        <a:cs typeface="Aharoni" pitchFamily="2" charset="-79"/>
                      </a:endParaRPr>
                    </a:p>
                  </a:txBody>
                  <a:tcPr/>
                </a:tc>
                <a:tc>
                  <a:txBody>
                    <a:bodyPr/>
                    <a:lstStyle/>
                    <a:p>
                      <a:endParaRPr lang="ru-RU" sz="2400" b="1" dirty="0"/>
                    </a:p>
                  </a:txBody>
                  <a:tcPr/>
                </a:tc>
              </a:tr>
              <a:tr h="506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Fresco</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Bungalow</a:t>
                      </a:r>
                      <a:endParaRPr lang="ru-RU" sz="2000" b="1" dirty="0">
                        <a:latin typeface="Arial Black" pitchFamily="34" charset="0"/>
                        <a:cs typeface="Aharoni" pitchFamily="2" charset="-79"/>
                      </a:endParaRPr>
                    </a:p>
                  </a:txBody>
                  <a:tcPr/>
                </a:tc>
                <a:tc>
                  <a:txBody>
                    <a:bodyPr/>
                    <a:lstStyle/>
                    <a:p>
                      <a:endParaRPr lang="ru-RU" sz="2000" b="1">
                        <a:latin typeface="Arial Black" pitchFamily="34" charset="0"/>
                        <a:cs typeface="Aharoni" pitchFamily="2"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Black" pitchFamily="34" charset="0"/>
                          <a:cs typeface="Aharoni" pitchFamily="2" charset="-79"/>
                        </a:rPr>
                        <a:t>Hara-kiri</a:t>
                      </a:r>
                      <a:endParaRPr lang="ru-RU" sz="2000" b="1" dirty="0">
                        <a:latin typeface="Arial Black" pitchFamily="34" charset="0"/>
                        <a:cs typeface="Aharoni" pitchFamily="2" charset="-79"/>
                      </a:endParaRPr>
                    </a:p>
                  </a:txBody>
                  <a:tcPr/>
                </a:tc>
                <a:tc>
                  <a:txBody>
                    <a:bodyPr/>
                    <a:lstStyle/>
                    <a:p>
                      <a:endParaRPr lang="ru-RU" sz="2400" b="1" dirty="0"/>
                    </a:p>
                  </a:txBody>
                  <a:tcPr/>
                </a:tc>
              </a:tr>
            </a:tbl>
          </a:graphicData>
        </a:graphic>
      </p:graphicFrame>
      <p:sp>
        <p:nvSpPr>
          <p:cNvPr id="4" name="TextBox 3"/>
          <p:cNvSpPr txBox="1"/>
          <p:nvPr/>
        </p:nvSpPr>
        <p:spPr>
          <a:xfrm>
            <a:off x="107504" y="692696"/>
            <a:ext cx="892899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u="sng" dirty="0" smtClean="0">
                <a:latin typeface="Arial Black" pitchFamily="34" charset="0"/>
                <a:cs typeface="Aharoni" pitchFamily="2" charset="-79"/>
              </a:rPr>
              <a:t>F</a:t>
            </a:r>
            <a:r>
              <a:rPr lang="en-US" sz="2400" b="1" u="sng" dirty="0" smtClean="0">
                <a:latin typeface="Arial Black" pitchFamily="34" charset="0"/>
                <a:cs typeface="Aharoni" pitchFamily="2" charset="-79"/>
              </a:rPr>
              <a:t>rench    </a:t>
            </a:r>
            <a:r>
              <a:rPr lang="en-US" sz="3600" b="1" u="sng" dirty="0" smtClean="0">
                <a:latin typeface="Arial Black" pitchFamily="34" charset="0"/>
                <a:cs typeface="Aharoni" pitchFamily="2" charset="-79"/>
              </a:rPr>
              <a:t>G</a:t>
            </a:r>
            <a:r>
              <a:rPr lang="en-US" sz="2400" b="1" u="sng" dirty="0" smtClean="0">
                <a:latin typeface="Arial Black" pitchFamily="34" charset="0"/>
                <a:cs typeface="Aharoni" pitchFamily="2" charset="-79"/>
              </a:rPr>
              <a:t>reek     </a:t>
            </a:r>
            <a:r>
              <a:rPr lang="en-US" sz="3600" b="1" u="sng" dirty="0" smtClean="0">
                <a:latin typeface="Arial Black" pitchFamily="34" charset="0"/>
                <a:cs typeface="Aharoni" pitchFamily="2" charset="-79"/>
              </a:rPr>
              <a:t> I</a:t>
            </a:r>
            <a:r>
              <a:rPr lang="en-US" sz="2400" b="1" u="sng" dirty="0" smtClean="0">
                <a:latin typeface="Arial Black" pitchFamily="34" charset="0"/>
                <a:cs typeface="Aharoni" pitchFamily="2" charset="-79"/>
              </a:rPr>
              <a:t>talian      </a:t>
            </a:r>
            <a:r>
              <a:rPr lang="en-US" sz="3600" b="1" u="sng" dirty="0" smtClean="0">
                <a:latin typeface="Arial Black" pitchFamily="34" charset="0"/>
                <a:cs typeface="Aharoni" pitchFamily="2" charset="-79"/>
              </a:rPr>
              <a:t>R</a:t>
            </a:r>
            <a:r>
              <a:rPr lang="en-US" sz="2400" b="1" u="sng" dirty="0" smtClean="0">
                <a:latin typeface="Arial Black" pitchFamily="34" charset="0"/>
                <a:cs typeface="Aharoni" pitchFamily="2" charset="-79"/>
              </a:rPr>
              <a:t>ussian     </a:t>
            </a:r>
            <a:r>
              <a:rPr lang="en-US" sz="3600" b="1" u="sng" dirty="0" smtClean="0">
                <a:latin typeface="Arial Black" pitchFamily="34" charset="0"/>
                <a:cs typeface="Aharoni" pitchFamily="2" charset="-79"/>
              </a:rPr>
              <a:t>S</a:t>
            </a:r>
            <a:r>
              <a:rPr lang="en-US" sz="2400" b="1" u="sng" dirty="0" smtClean="0">
                <a:latin typeface="Arial Black" pitchFamily="34" charset="0"/>
                <a:cs typeface="Aharoni" pitchFamily="2" charset="-79"/>
              </a:rPr>
              <a:t>panish</a:t>
            </a:r>
          </a:p>
          <a:p>
            <a:r>
              <a:rPr lang="en-US" sz="2400" b="1" u="sng" dirty="0" smtClean="0">
                <a:latin typeface="Arial Black" pitchFamily="34" charset="0"/>
                <a:cs typeface="Aharoni" pitchFamily="2" charset="-79"/>
              </a:rPr>
              <a:t>     </a:t>
            </a:r>
            <a:r>
              <a:rPr lang="en-US" sz="3600" b="1" u="sng" dirty="0" smtClean="0">
                <a:latin typeface="Arial Black" pitchFamily="34" charset="0"/>
                <a:cs typeface="Aharoni" pitchFamily="2" charset="-79"/>
              </a:rPr>
              <a:t>G</a:t>
            </a:r>
            <a:r>
              <a:rPr lang="en-US" sz="2400" b="1" u="sng" dirty="0" smtClean="0">
                <a:latin typeface="Arial Black" pitchFamily="34" charset="0"/>
                <a:cs typeface="Aharoni" pitchFamily="2" charset="-79"/>
              </a:rPr>
              <a:t>erman         </a:t>
            </a:r>
            <a:r>
              <a:rPr lang="en-US" sz="3600" b="1" u="sng" dirty="0" smtClean="0">
                <a:latin typeface="Arial Black" pitchFamily="34" charset="0"/>
                <a:cs typeface="Aharoni" pitchFamily="2" charset="-79"/>
              </a:rPr>
              <a:t>T</a:t>
            </a:r>
            <a:r>
              <a:rPr lang="en-US" sz="2400" b="1" u="sng" dirty="0" smtClean="0">
                <a:latin typeface="Arial Black" pitchFamily="34" charset="0"/>
                <a:cs typeface="Aharoni" pitchFamily="2" charset="-79"/>
              </a:rPr>
              <a:t>urkish       </a:t>
            </a:r>
            <a:r>
              <a:rPr lang="en-US" sz="3600" b="1" u="sng" dirty="0" smtClean="0">
                <a:latin typeface="Arial Black" pitchFamily="34" charset="0"/>
                <a:cs typeface="Aharoni" pitchFamily="2" charset="-79"/>
              </a:rPr>
              <a:t>H</a:t>
            </a:r>
            <a:r>
              <a:rPr lang="en-US" sz="2400" b="1" u="sng" dirty="0" smtClean="0">
                <a:latin typeface="Arial Black" pitchFamily="34" charset="0"/>
                <a:cs typeface="Aharoni" pitchFamily="2" charset="-79"/>
              </a:rPr>
              <a:t>indi      </a:t>
            </a:r>
            <a:r>
              <a:rPr lang="en-US" sz="3600" b="1" u="sng" dirty="0" smtClean="0">
                <a:latin typeface="Arial Black" pitchFamily="34" charset="0"/>
                <a:cs typeface="Aharoni" pitchFamily="2" charset="-79"/>
              </a:rPr>
              <a:t> J</a:t>
            </a:r>
            <a:r>
              <a:rPr lang="en-US" sz="2400" b="1" u="sng" dirty="0" smtClean="0">
                <a:latin typeface="Arial Black" pitchFamily="34" charset="0"/>
                <a:cs typeface="Aharoni" pitchFamily="2" charset="-79"/>
              </a:rPr>
              <a:t>apanese</a:t>
            </a:r>
            <a:endParaRPr lang="ru-RU" sz="2400" b="1" u="sng" dirty="0">
              <a:latin typeface="Arial Black" pitchFamily="34" charset="0"/>
              <a:cs typeface="Aharoni" pitchFamily="2" charset="-79"/>
            </a:endParaRPr>
          </a:p>
        </p:txBody>
      </p:sp>
      <p:pic>
        <p:nvPicPr>
          <p:cNvPr id="6" name="stive_morgan_-_Midnight_Dancer.mp3">
            <a:hlinkClick r:id="" action="ppaction://media"/>
          </p:cNvPr>
          <p:cNvPicPr>
            <a:picLocks noRot="1" noChangeAspect="1"/>
          </p:cNvPicPr>
          <p:nvPr>
            <a:audioFile r:link="rId1"/>
          </p:nvPr>
        </p:nvPicPr>
        <p:blipFill>
          <a:blip r:embed="rId3"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037704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150000">
        <p14:window dir="vert"/>
      </p:transition>
    </mc:Choice>
    <mc:Fallback xmlns="">
      <p:transition spd="slow" advTm="1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cs typeface="Aharoni" pitchFamily="2" charset="-79"/>
              </a:rPr>
              <a:t>Answers.</a:t>
            </a:r>
            <a:endParaRPr lang="ru-RU" sz="6600" dirty="0">
              <a:latin typeface="Arial Black" pitchFamily="34" charset="0"/>
              <a:cs typeface="Aharoni" pitchFamily="2" charset="-79"/>
            </a:endParaRPr>
          </a:p>
        </p:txBody>
      </p:sp>
      <p:sp>
        <p:nvSpPr>
          <p:cNvPr id="3" name="Объект 2"/>
          <p:cNvSpPr>
            <a:spLocks noGrp="1"/>
          </p:cNvSpPr>
          <p:nvPr>
            <p:ph idx="1"/>
          </p:nvPr>
        </p:nvSpPr>
        <p:spPr>
          <a:xfrm>
            <a:off x="2987824" y="2132856"/>
            <a:ext cx="3600400" cy="4464496"/>
          </a:xfrm>
        </p:spPr>
        <p:txBody>
          <a:bodyPr/>
          <a:lstStyle/>
          <a:p>
            <a:pPr marL="0" indent="0">
              <a:buNone/>
            </a:pPr>
            <a:endParaRPr lang="ru-RU" dirty="0"/>
          </a:p>
        </p:txBody>
      </p:sp>
      <p:pic>
        <p:nvPicPr>
          <p:cNvPr id="7170" name="Picture 2" descr="C:\Users\Олег\Desktop\викторина\dictiona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8064" y="2276872"/>
            <a:ext cx="3366143" cy="4208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77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018"/>
          </a:xfrm>
        </p:spPr>
        <p:txBody>
          <a:bodyPr>
            <a:normAutofit fontScale="90000"/>
          </a:bodyPr>
          <a:lstStyle/>
          <a:p>
            <a:endParaRPr lang="ru-RU" dirty="0"/>
          </a:p>
        </p:txBody>
      </p:sp>
      <p:sp>
        <p:nvSpPr>
          <p:cNvPr id="3" name="Объект 2"/>
          <p:cNvSpPr>
            <a:spLocks noGrp="1"/>
          </p:cNvSpPr>
          <p:nvPr>
            <p:ph idx="1"/>
          </p:nvPr>
        </p:nvSpPr>
        <p:spPr>
          <a:xfrm>
            <a:off x="107504" y="404664"/>
            <a:ext cx="8928992" cy="6192688"/>
          </a:xfrm>
        </p:spPr>
        <p:txBody>
          <a:bodyPr>
            <a:normAutofit/>
          </a:bodyPr>
          <a:lstStyle/>
          <a:p>
            <a:r>
              <a:rPr lang="en-US" b="1" u="sng" dirty="0">
                <a:latin typeface="Arial Black" pitchFamily="34" charset="0"/>
                <a:cs typeface="Aharoni" pitchFamily="2" charset="-79"/>
              </a:rPr>
              <a:t>French:</a:t>
            </a:r>
            <a:r>
              <a:rPr lang="en-US" dirty="0">
                <a:latin typeface="Arial Black" pitchFamily="34" charset="0"/>
                <a:cs typeface="Aharoni" pitchFamily="2" charset="-79"/>
              </a:rPr>
              <a:t>     </a:t>
            </a:r>
            <a:r>
              <a:rPr lang="en-US" i="1" dirty="0">
                <a:latin typeface="Arial Black" pitchFamily="34" charset="0"/>
                <a:cs typeface="Aharoni" pitchFamily="2" charset="-79"/>
              </a:rPr>
              <a:t>menu, </a:t>
            </a:r>
            <a:r>
              <a:rPr lang="en-US" i="1" dirty="0" smtClean="0">
                <a:latin typeface="Arial Black" pitchFamily="34" charset="0"/>
                <a:cs typeface="Aharoni" pitchFamily="2" charset="-79"/>
              </a:rPr>
              <a:t>cafe, </a:t>
            </a:r>
            <a:r>
              <a:rPr lang="en-US" i="1" dirty="0">
                <a:latin typeface="Arial Black" pitchFamily="34" charset="0"/>
                <a:cs typeface="Aharoni" pitchFamily="2" charset="-79"/>
              </a:rPr>
              <a:t>bouquet</a:t>
            </a:r>
          </a:p>
          <a:p>
            <a:r>
              <a:rPr lang="en-US" b="1" u="sng" dirty="0">
                <a:latin typeface="Arial Black" pitchFamily="34" charset="0"/>
                <a:cs typeface="Aharoni" pitchFamily="2" charset="-79"/>
              </a:rPr>
              <a:t>Greek:</a:t>
            </a:r>
            <a:r>
              <a:rPr lang="en-US" dirty="0">
                <a:latin typeface="Arial Black" pitchFamily="34" charset="0"/>
                <a:cs typeface="Aharoni" pitchFamily="2" charset="-79"/>
              </a:rPr>
              <a:t>     </a:t>
            </a:r>
            <a:r>
              <a:rPr lang="en-US" dirty="0" smtClean="0">
                <a:latin typeface="Arial Black" pitchFamily="34" charset="0"/>
                <a:cs typeface="Aharoni" pitchFamily="2" charset="-79"/>
              </a:rPr>
              <a:t> </a:t>
            </a:r>
            <a:r>
              <a:rPr lang="en-US" i="1" dirty="0">
                <a:latin typeface="Arial Black" pitchFamily="34" charset="0"/>
                <a:cs typeface="Aharoni" pitchFamily="2" charset="-79"/>
              </a:rPr>
              <a:t>physics, theatre, chemistry</a:t>
            </a:r>
          </a:p>
          <a:p>
            <a:r>
              <a:rPr lang="en-US" b="1" u="sng" dirty="0">
                <a:latin typeface="Arial Black" pitchFamily="34" charset="0"/>
                <a:cs typeface="Aharoni" pitchFamily="2" charset="-79"/>
              </a:rPr>
              <a:t>Italian:</a:t>
            </a:r>
            <a:r>
              <a:rPr lang="en-US" dirty="0">
                <a:latin typeface="Arial Black" pitchFamily="34" charset="0"/>
                <a:cs typeface="Aharoni" pitchFamily="2" charset="-79"/>
              </a:rPr>
              <a:t>      </a:t>
            </a:r>
            <a:r>
              <a:rPr lang="en-US" i="1" dirty="0">
                <a:latin typeface="Arial Black" pitchFamily="34" charset="0"/>
                <a:cs typeface="Aharoni" pitchFamily="2" charset="-79"/>
              </a:rPr>
              <a:t>pizza, soprano, fresco</a:t>
            </a:r>
          </a:p>
          <a:p>
            <a:r>
              <a:rPr lang="en-US" b="1" u="sng" dirty="0">
                <a:latin typeface="Arial Black" pitchFamily="34" charset="0"/>
                <a:cs typeface="Aharoni" pitchFamily="2" charset="-79"/>
              </a:rPr>
              <a:t>Russian:</a:t>
            </a:r>
            <a:r>
              <a:rPr lang="en-US" dirty="0">
                <a:latin typeface="Arial Black" pitchFamily="34" charset="0"/>
                <a:cs typeface="Aharoni" pitchFamily="2" charset="-79"/>
              </a:rPr>
              <a:t>    </a:t>
            </a:r>
            <a:r>
              <a:rPr lang="en-US" i="1" dirty="0">
                <a:latin typeface="Arial Black" pitchFamily="34" charset="0"/>
                <a:cs typeface="Aharoni" pitchFamily="2" charset="-79"/>
              </a:rPr>
              <a:t>sputnik, vodka, samovar</a:t>
            </a:r>
          </a:p>
          <a:p>
            <a:r>
              <a:rPr lang="en-US" b="1" u="sng" dirty="0">
                <a:latin typeface="Arial Black" pitchFamily="34" charset="0"/>
                <a:cs typeface="Aharoni" pitchFamily="2" charset="-79"/>
              </a:rPr>
              <a:t>Spanish:</a:t>
            </a:r>
            <a:r>
              <a:rPr lang="en-US" dirty="0">
                <a:latin typeface="Arial Black" pitchFamily="34" charset="0"/>
                <a:cs typeface="Aharoni" pitchFamily="2" charset="-79"/>
              </a:rPr>
              <a:t>    </a:t>
            </a:r>
            <a:r>
              <a:rPr lang="en-US" i="1" dirty="0">
                <a:latin typeface="Arial Black" pitchFamily="34" charset="0"/>
                <a:cs typeface="Aharoni" pitchFamily="2" charset="-79"/>
              </a:rPr>
              <a:t>guitar, canyon, tango</a:t>
            </a:r>
          </a:p>
          <a:p>
            <a:r>
              <a:rPr lang="en-US" b="1" u="sng" dirty="0">
                <a:latin typeface="Arial Black" pitchFamily="34" charset="0"/>
                <a:cs typeface="Aharoni" pitchFamily="2" charset="-79"/>
              </a:rPr>
              <a:t>German:</a:t>
            </a:r>
            <a:r>
              <a:rPr lang="en-US" dirty="0">
                <a:latin typeface="Arial Black" pitchFamily="34" charset="0"/>
                <a:cs typeface="Aharoni" pitchFamily="2" charset="-79"/>
              </a:rPr>
              <a:t>   </a:t>
            </a:r>
            <a:r>
              <a:rPr lang="en-US" i="1" dirty="0">
                <a:latin typeface="Arial Black" pitchFamily="34" charset="0"/>
                <a:cs typeface="Aharoni" pitchFamily="2" charset="-79"/>
              </a:rPr>
              <a:t>hamburger, kindergarten</a:t>
            </a:r>
            <a:r>
              <a:rPr lang="en-US" i="1" dirty="0" smtClean="0">
                <a:latin typeface="Arial Black" pitchFamily="34" charset="0"/>
                <a:cs typeface="Aharoni" pitchFamily="2" charset="-79"/>
              </a:rPr>
              <a:t>,</a:t>
            </a:r>
          </a:p>
          <a:p>
            <a:pPr marL="0" indent="0">
              <a:buNone/>
            </a:pPr>
            <a:r>
              <a:rPr lang="en-US" i="1" dirty="0" smtClean="0">
                <a:latin typeface="Arial Black" pitchFamily="34" charset="0"/>
                <a:cs typeface="Aharoni" pitchFamily="2" charset="-79"/>
              </a:rPr>
              <a:t>                      poodl</a:t>
            </a:r>
            <a:r>
              <a:rPr lang="en-US" i="1" dirty="0">
                <a:latin typeface="Arial Black" pitchFamily="34" charset="0"/>
                <a:cs typeface="Aharoni" pitchFamily="2" charset="-79"/>
              </a:rPr>
              <a:t>e</a:t>
            </a:r>
          </a:p>
          <a:p>
            <a:r>
              <a:rPr lang="en-US" b="1" u="sng" dirty="0" smtClean="0">
                <a:latin typeface="Arial Black" pitchFamily="34" charset="0"/>
                <a:cs typeface="Aharoni" pitchFamily="2" charset="-79"/>
              </a:rPr>
              <a:t>Turkish:  </a:t>
            </a:r>
            <a:r>
              <a:rPr lang="en-US" i="1" dirty="0" smtClean="0">
                <a:latin typeface="Arial Black" pitchFamily="34" charset="0"/>
                <a:cs typeface="Aharoni" pitchFamily="2" charset="-79"/>
              </a:rPr>
              <a:t>  coffee, kiosk, caviar</a:t>
            </a:r>
          </a:p>
          <a:p>
            <a:r>
              <a:rPr lang="en-US" b="1" u="sng" dirty="0" smtClean="0">
                <a:latin typeface="Arial Black" pitchFamily="34" charset="0"/>
                <a:cs typeface="Aharoni" pitchFamily="2" charset="-79"/>
              </a:rPr>
              <a:t>Hindi</a:t>
            </a:r>
            <a:r>
              <a:rPr lang="en-US" b="1" u="sng" dirty="0">
                <a:latin typeface="Arial Black" pitchFamily="34" charset="0"/>
                <a:cs typeface="Aharoni" pitchFamily="2" charset="-79"/>
              </a:rPr>
              <a:t>: </a:t>
            </a:r>
            <a:r>
              <a:rPr lang="en-US" b="1" dirty="0">
                <a:latin typeface="Arial Black" pitchFamily="34" charset="0"/>
                <a:cs typeface="Aharoni" pitchFamily="2" charset="-79"/>
              </a:rPr>
              <a:t>   </a:t>
            </a:r>
            <a:r>
              <a:rPr lang="en-US" i="1" dirty="0" smtClean="0">
                <a:latin typeface="Arial Black" pitchFamily="34" charset="0"/>
                <a:cs typeface="Aharoni" pitchFamily="2" charset="-79"/>
              </a:rPr>
              <a:t>shampoo</a:t>
            </a:r>
            <a:r>
              <a:rPr lang="en-US" i="1" dirty="0">
                <a:latin typeface="Arial Black" pitchFamily="34" charset="0"/>
                <a:cs typeface="Aharoni" pitchFamily="2" charset="-79"/>
              </a:rPr>
              <a:t>, </a:t>
            </a:r>
            <a:r>
              <a:rPr lang="en-US" i="1" dirty="0" smtClean="0">
                <a:latin typeface="Arial Black" pitchFamily="34" charset="0"/>
                <a:cs typeface="Aharoni" pitchFamily="2" charset="-79"/>
              </a:rPr>
              <a:t>bungalow,</a:t>
            </a:r>
            <a:r>
              <a:rPr lang="ru-RU" i="1" dirty="0" smtClean="0">
                <a:latin typeface="Arial Black" pitchFamily="34" charset="0"/>
                <a:cs typeface="Aharoni" pitchFamily="2" charset="-79"/>
              </a:rPr>
              <a:t> </a:t>
            </a:r>
            <a:r>
              <a:rPr lang="en-US" i="1" dirty="0" err="1" smtClean="0">
                <a:latin typeface="Arial Black" pitchFamily="34" charset="0"/>
                <a:cs typeface="Aharoni" pitchFamily="2" charset="-79"/>
              </a:rPr>
              <a:t>pyjamas</a:t>
            </a:r>
            <a:endParaRPr lang="en-US" i="1" dirty="0" smtClean="0">
              <a:latin typeface="Arial Black" pitchFamily="34" charset="0"/>
              <a:cs typeface="Aharoni" pitchFamily="2" charset="-79"/>
            </a:endParaRPr>
          </a:p>
          <a:p>
            <a:r>
              <a:rPr lang="en-US" b="1" u="sng" dirty="0" smtClean="0">
                <a:latin typeface="Arial Black" pitchFamily="34" charset="0"/>
                <a:cs typeface="Aharoni" pitchFamily="2" charset="-79"/>
              </a:rPr>
              <a:t>Japanese: </a:t>
            </a:r>
            <a:r>
              <a:rPr lang="en-US" b="1" dirty="0" smtClean="0">
                <a:latin typeface="Arial Black" pitchFamily="34" charset="0"/>
                <a:cs typeface="Aharoni" pitchFamily="2" charset="-79"/>
              </a:rPr>
              <a:t> </a:t>
            </a:r>
            <a:r>
              <a:rPr lang="en-US" i="1" dirty="0" smtClean="0">
                <a:latin typeface="Arial Black" pitchFamily="34" charset="0"/>
                <a:cs typeface="Aharoni" pitchFamily="2" charset="-79"/>
              </a:rPr>
              <a:t>kimono, hara-kiri, judo</a:t>
            </a:r>
          </a:p>
          <a:p>
            <a:endParaRPr lang="ru-RU" dirty="0"/>
          </a:p>
        </p:txBody>
      </p:sp>
    </p:spTree>
    <p:extLst>
      <p:ext uri="{BB962C8B-B14F-4D97-AF65-F5344CB8AC3E}">
        <p14:creationId xmlns:p14="http://schemas.microsoft.com/office/powerpoint/2010/main" val="3546858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16632"/>
            <a:ext cx="8229600" cy="1008112"/>
          </a:xfrm>
        </p:spPr>
        <p:txBody>
          <a:bodyPr>
            <a:normAutofit/>
          </a:bodyPr>
          <a:lstStyle/>
          <a:p>
            <a:r>
              <a:rPr lang="en-US" sz="4800" dirty="0">
                <a:latin typeface="Arial Black" pitchFamily="34" charset="0"/>
              </a:rPr>
              <a:t>The plan of the quiz.</a:t>
            </a:r>
            <a:endParaRPr lang="ru-RU" sz="4800" dirty="0"/>
          </a:p>
        </p:txBody>
      </p:sp>
      <p:sp>
        <p:nvSpPr>
          <p:cNvPr id="4" name="Объект 3"/>
          <p:cNvSpPr>
            <a:spLocks noGrp="1"/>
          </p:cNvSpPr>
          <p:nvPr>
            <p:ph idx="1"/>
          </p:nvPr>
        </p:nvSpPr>
        <p:spPr>
          <a:xfrm>
            <a:off x="457200" y="1268760"/>
            <a:ext cx="8229600" cy="5400600"/>
          </a:xfrm>
        </p:spPr>
        <p:txBody>
          <a:bodyPr>
            <a:normAutofit fontScale="85000" lnSpcReduction="20000"/>
          </a:bodyPr>
          <a:lstStyle/>
          <a:p>
            <a:pPr marL="457200" lvl="0" indent="-457200">
              <a:buFont typeface="Arial" pitchFamily="34" charset="0"/>
              <a:buAutoNum type="arabicPeriod"/>
            </a:pPr>
            <a:r>
              <a:rPr lang="en-US" sz="3000" dirty="0">
                <a:latin typeface="Arial Black" pitchFamily="34" charset="0"/>
              </a:rPr>
              <a:t>English-speaking countries</a:t>
            </a:r>
          </a:p>
          <a:p>
            <a:pPr lvl="0"/>
            <a:r>
              <a:rPr lang="en-US" sz="3000" dirty="0">
                <a:latin typeface="Arial Black" pitchFamily="34" charset="0"/>
              </a:rPr>
              <a:t>Royal family quiz -</a:t>
            </a:r>
            <a:r>
              <a:rPr lang="ru-RU" sz="3000" dirty="0">
                <a:solidFill>
                  <a:srgbClr val="C00000"/>
                </a:solidFill>
                <a:latin typeface="Arial Black" pitchFamily="34" charset="0"/>
              </a:rPr>
              <a:t>5</a:t>
            </a:r>
            <a:r>
              <a:rPr lang="ru-RU" sz="3000" dirty="0">
                <a:latin typeface="Arial Black" pitchFamily="34" charset="0"/>
              </a:rPr>
              <a:t> </a:t>
            </a:r>
            <a:r>
              <a:rPr lang="en-US" sz="3000" dirty="0">
                <a:latin typeface="Arial Black" pitchFamily="34" charset="0"/>
              </a:rPr>
              <a:t>points</a:t>
            </a:r>
          </a:p>
          <a:p>
            <a:pPr lvl="0"/>
            <a:r>
              <a:rPr lang="en-US" sz="3000" dirty="0">
                <a:latin typeface="Arial Black" pitchFamily="34" charset="0"/>
              </a:rPr>
              <a:t>USA quiz – </a:t>
            </a:r>
            <a:r>
              <a:rPr lang="en-US" sz="3000" dirty="0">
                <a:solidFill>
                  <a:srgbClr val="C00000"/>
                </a:solidFill>
                <a:latin typeface="Arial Black" pitchFamily="34" charset="0"/>
              </a:rPr>
              <a:t>5</a:t>
            </a:r>
            <a:r>
              <a:rPr lang="en-US" sz="3000" dirty="0">
                <a:latin typeface="Arial Black" pitchFamily="34" charset="0"/>
              </a:rPr>
              <a:t> points</a:t>
            </a:r>
          </a:p>
          <a:p>
            <a:pPr lvl="0"/>
            <a:r>
              <a:rPr lang="en-US" sz="3000" dirty="0">
                <a:latin typeface="Arial Black" pitchFamily="34" charset="0"/>
              </a:rPr>
              <a:t>Canada quiz – </a:t>
            </a:r>
            <a:r>
              <a:rPr lang="en-US" sz="3000" dirty="0">
                <a:solidFill>
                  <a:srgbClr val="C00000"/>
                </a:solidFill>
                <a:latin typeface="Arial Black" pitchFamily="34" charset="0"/>
              </a:rPr>
              <a:t>5</a:t>
            </a:r>
            <a:r>
              <a:rPr lang="en-US" sz="3000" dirty="0">
                <a:latin typeface="Arial Black" pitchFamily="34" charset="0"/>
              </a:rPr>
              <a:t> points</a:t>
            </a:r>
          </a:p>
          <a:p>
            <a:pPr lvl="0"/>
            <a:r>
              <a:rPr lang="en-US" sz="3000" dirty="0">
                <a:latin typeface="Arial Black" pitchFamily="34" charset="0"/>
              </a:rPr>
              <a:t>Australian animals quiz – </a:t>
            </a:r>
            <a:r>
              <a:rPr lang="en-US" sz="3000" dirty="0">
                <a:solidFill>
                  <a:srgbClr val="C00000"/>
                </a:solidFill>
                <a:latin typeface="Arial Black" pitchFamily="34" charset="0"/>
              </a:rPr>
              <a:t>10</a:t>
            </a:r>
            <a:r>
              <a:rPr lang="en-US" sz="3000" dirty="0">
                <a:latin typeface="Arial Black" pitchFamily="34" charset="0"/>
              </a:rPr>
              <a:t> points</a:t>
            </a:r>
          </a:p>
          <a:p>
            <a:pPr marL="0" lvl="0" indent="0">
              <a:buNone/>
            </a:pPr>
            <a:r>
              <a:rPr lang="en-US" sz="3000" dirty="0">
                <a:latin typeface="Arial Black" pitchFamily="34" charset="0"/>
              </a:rPr>
              <a:t>2. Borrowings – </a:t>
            </a:r>
            <a:r>
              <a:rPr lang="en-US" sz="3000" dirty="0">
                <a:solidFill>
                  <a:srgbClr val="C00000"/>
                </a:solidFill>
                <a:latin typeface="Arial Black" pitchFamily="34" charset="0"/>
              </a:rPr>
              <a:t>27</a:t>
            </a:r>
            <a:r>
              <a:rPr lang="en-US" sz="3000" dirty="0">
                <a:latin typeface="Arial Black" pitchFamily="34" charset="0"/>
              </a:rPr>
              <a:t> points</a:t>
            </a:r>
          </a:p>
          <a:p>
            <a:pPr marL="0" lvl="0" indent="0">
              <a:buNone/>
            </a:pPr>
            <a:r>
              <a:rPr lang="en-US" sz="3000" dirty="0">
                <a:latin typeface="Arial Black" pitchFamily="34" charset="0"/>
              </a:rPr>
              <a:t>3. Idioms quiz</a:t>
            </a:r>
          </a:p>
          <a:p>
            <a:pPr lvl="0"/>
            <a:r>
              <a:rPr lang="en-US" sz="3000" dirty="0">
                <a:latin typeface="Arial Black" pitchFamily="34" charset="0"/>
              </a:rPr>
              <a:t>Nose idioms – </a:t>
            </a:r>
            <a:r>
              <a:rPr lang="en-US" sz="3000" dirty="0">
                <a:solidFill>
                  <a:srgbClr val="C00000"/>
                </a:solidFill>
                <a:latin typeface="Arial Black" pitchFamily="34" charset="0"/>
              </a:rPr>
              <a:t>5</a:t>
            </a:r>
            <a:r>
              <a:rPr lang="en-US" sz="3000" dirty="0">
                <a:latin typeface="Arial Black" pitchFamily="34" charset="0"/>
              </a:rPr>
              <a:t> points</a:t>
            </a:r>
          </a:p>
          <a:p>
            <a:pPr lvl="0"/>
            <a:r>
              <a:rPr lang="en-US" sz="3000" dirty="0" err="1">
                <a:latin typeface="Arial Black" pitchFamily="34" charset="0"/>
              </a:rPr>
              <a:t>Colour</a:t>
            </a:r>
            <a:r>
              <a:rPr lang="en-US" sz="3000" dirty="0">
                <a:latin typeface="Arial Black" pitchFamily="34" charset="0"/>
              </a:rPr>
              <a:t> idioms – </a:t>
            </a:r>
            <a:r>
              <a:rPr lang="en-US" sz="3000" dirty="0">
                <a:solidFill>
                  <a:srgbClr val="C00000"/>
                </a:solidFill>
                <a:latin typeface="Arial Black" pitchFamily="34" charset="0"/>
              </a:rPr>
              <a:t>5 </a:t>
            </a:r>
            <a:r>
              <a:rPr lang="en-US" sz="3000" dirty="0">
                <a:latin typeface="Arial Black" pitchFamily="34" charset="0"/>
              </a:rPr>
              <a:t>points</a:t>
            </a:r>
          </a:p>
          <a:p>
            <a:pPr marL="0" lvl="0" indent="0">
              <a:buNone/>
            </a:pPr>
            <a:r>
              <a:rPr lang="en-US" sz="3000" dirty="0">
                <a:latin typeface="Arial Black" pitchFamily="34" charset="0"/>
              </a:rPr>
              <a:t>4. Speaking – </a:t>
            </a:r>
            <a:r>
              <a:rPr lang="en-US" sz="3000" dirty="0">
                <a:solidFill>
                  <a:srgbClr val="C00000"/>
                </a:solidFill>
                <a:latin typeface="Arial Black" pitchFamily="34" charset="0"/>
              </a:rPr>
              <a:t>5</a:t>
            </a:r>
            <a:r>
              <a:rPr lang="en-US" sz="3000" dirty="0">
                <a:latin typeface="Arial Black" pitchFamily="34" charset="0"/>
              </a:rPr>
              <a:t> points</a:t>
            </a:r>
          </a:p>
          <a:p>
            <a:pPr marL="0" lvl="0" indent="0">
              <a:buNone/>
            </a:pPr>
            <a:r>
              <a:rPr lang="en-US" sz="3000" dirty="0">
                <a:latin typeface="Arial Black" pitchFamily="34" charset="0"/>
              </a:rPr>
              <a:t>5. Guess the melody – </a:t>
            </a:r>
            <a:r>
              <a:rPr lang="ru-RU" sz="3000" dirty="0">
                <a:solidFill>
                  <a:srgbClr val="C00000"/>
                </a:solidFill>
                <a:latin typeface="Arial Black" pitchFamily="34" charset="0"/>
              </a:rPr>
              <a:t>13</a:t>
            </a:r>
            <a:r>
              <a:rPr lang="ru-RU" sz="3000" dirty="0">
                <a:latin typeface="Arial Black" pitchFamily="34" charset="0"/>
              </a:rPr>
              <a:t> </a:t>
            </a:r>
            <a:r>
              <a:rPr lang="en-US" sz="3000" dirty="0">
                <a:latin typeface="Arial Black" pitchFamily="34" charset="0"/>
              </a:rPr>
              <a:t>points</a:t>
            </a:r>
          </a:p>
          <a:p>
            <a:pPr marL="0" lvl="0" indent="0">
              <a:buNone/>
            </a:pPr>
            <a:endParaRPr lang="en-US" sz="3000" dirty="0">
              <a:latin typeface="Arial Black" pitchFamily="34" charset="0"/>
            </a:endParaRPr>
          </a:p>
          <a:p>
            <a:pPr marL="0" lvl="0" indent="0">
              <a:buNone/>
            </a:pPr>
            <a:r>
              <a:rPr lang="en-US" sz="3000" dirty="0">
                <a:latin typeface="Arial Black" pitchFamily="34" charset="0"/>
              </a:rPr>
              <a:t>Total – </a:t>
            </a:r>
            <a:r>
              <a:rPr lang="en-US" sz="3000" dirty="0">
                <a:solidFill>
                  <a:srgbClr val="C00000"/>
                </a:solidFill>
                <a:latin typeface="Arial Black" pitchFamily="34" charset="0"/>
              </a:rPr>
              <a:t>80</a:t>
            </a:r>
            <a:r>
              <a:rPr lang="en-US" sz="3000" dirty="0">
                <a:latin typeface="Arial Black" pitchFamily="34" charset="0"/>
              </a:rPr>
              <a:t> points</a:t>
            </a:r>
          </a:p>
          <a:p>
            <a:pPr marL="0" indent="0">
              <a:buNone/>
            </a:pPr>
            <a:endParaRPr lang="ru-RU" dirty="0"/>
          </a:p>
        </p:txBody>
      </p:sp>
    </p:spTree>
    <p:extLst>
      <p:ext uri="{BB962C8B-B14F-4D97-AF65-F5344CB8AC3E}">
        <p14:creationId xmlns:p14="http://schemas.microsoft.com/office/powerpoint/2010/main" val="1931669891"/>
      </p:ext>
    </p:extLst>
  </p:cSld>
  <p:clrMapOvr>
    <a:masterClrMapping/>
  </p:clrMapOvr>
  <p:transition spd="slow">
    <p:wheel spokes="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4018458"/>
          </a:xfrm>
        </p:spPr>
        <p:txBody>
          <a:bodyPr>
            <a:normAutofit/>
          </a:bodyPr>
          <a:lstStyle/>
          <a:p>
            <a:r>
              <a:rPr lang="en-US" sz="6600" b="1" dirty="0" smtClean="0">
                <a:solidFill>
                  <a:schemeClr val="bg1"/>
                </a:solidFill>
                <a:latin typeface="Arial Black" pitchFamily="34" charset="0"/>
                <a:cs typeface="Times New Roman" pitchFamily="18" charset="0"/>
              </a:rPr>
              <a:t>Do you know</a:t>
            </a:r>
            <a:br>
              <a:rPr lang="en-US" sz="6600" b="1" dirty="0" smtClean="0">
                <a:solidFill>
                  <a:schemeClr val="bg1"/>
                </a:solidFill>
                <a:latin typeface="Arial Black" pitchFamily="34" charset="0"/>
                <a:cs typeface="Times New Roman" pitchFamily="18" charset="0"/>
              </a:rPr>
            </a:br>
            <a:r>
              <a:rPr lang="en-US" sz="6600" b="1" dirty="0" smtClean="0">
                <a:solidFill>
                  <a:schemeClr val="bg1"/>
                </a:solidFill>
                <a:latin typeface="Arial Black" pitchFamily="34" charset="0"/>
                <a:cs typeface="Times New Roman" pitchFamily="18" charset="0"/>
              </a:rPr>
              <a:t> English?</a:t>
            </a:r>
            <a:endParaRPr lang="ru-RU" sz="6600" b="1" dirty="0">
              <a:solidFill>
                <a:schemeClr val="bg1"/>
              </a:solidFill>
              <a:latin typeface="Arial Black" pitchFamily="34" charset="0"/>
              <a:cs typeface="Times New Roman" pitchFamily="18" charset="0"/>
            </a:endParaRPr>
          </a:p>
        </p:txBody>
      </p:sp>
    </p:spTree>
    <p:extLst>
      <p:ext uri="{BB962C8B-B14F-4D97-AF65-F5344CB8AC3E}">
        <p14:creationId xmlns:p14="http://schemas.microsoft.com/office/powerpoint/2010/main" val="403188951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79512" y="116632"/>
            <a:ext cx="8507288" cy="2376264"/>
          </a:xfrm>
        </p:spPr>
        <p:txBody>
          <a:bodyPr>
            <a:normAutofit/>
          </a:bodyPr>
          <a:lstStyle/>
          <a:p>
            <a:pPr algn="l"/>
            <a:r>
              <a:rPr lang="en-US" sz="4800" dirty="0" smtClean="0">
                <a:solidFill>
                  <a:schemeClr val="accent4">
                    <a:lumMod val="75000"/>
                  </a:schemeClr>
                </a:solidFill>
                <a:latin typeface="Arial Black" pitchFamily="34" charset="0"/>
                <a:cs typeface="Times New Roman" pitchFamily="18" charset="0"/>
              </a:rPr>
              <a:t>TASK 3.     PART 1.</a:t>
            </a:r>
            <a:r>
              <a:rPr lang="en-US" sz="4800" dirty="0" smtClean="0">
                <a:solidFill>
                  <a:schemeClr val="accent2">
                    <a:lumMod val="75000"/>
                  </a:schemeClr>
                </a:solidFill>
                <a:latin typeface="Arial Black" pitchFamily="34" charset="0"/>
                <a:cs typeface="Times New Roman" pitchFamily="18" charset="0"/>
              </a:rPr>
              <a:t/>
            </a:r>
            <a:br>
              <a:rPr lang="en-US" sz="4800" dirty="0" smtClean="0">
                <a:solidFill>
                  <a:schemeClr val="accent2">
                    <a:lumMod val="75000"/>
                  </a:schemeClr>
                </a:solidFill>
                <a:latin typeface="Arial Black" pitchFamily="34" charset="0"/>
                <a:cs typeface="Times New Roman" pitchFamily="18" charset="0"/>
              </a:rPr>
            </a:br>
            <a:r>
              <a:rPr lang="en-US" sz="7200" dirty="0" smtClean="0">
                <a:solidFill>
                  <a:schemeClr val="accent2">
                    <a:lumMod val="75000"/>
                  </a:schemeClr>
                </a:solidFill>
                <a:latin typeface="Arial Black" pitchFamily="34" charset="0"/>
                <a:cs typeface="Times New Roman" pitchFamily="18" charset="0"/>
              </a:rPr>
              <a:t>“</a:t>
            </a:r>
            <a:r>
              <a:rPr lang="en-US" sz="7200" dirty="0" smtClean="0">
                <a:solidFill>
                  <a:srgbClr val="0070C0"/>
                </a:solidFill>
                <a:latin typeface="Arial Black" pitchFamily="34" charset="0"/>
                <a:cs typeface="Times New Roman" pitchFamily="18" charset="0"/>
              </a:rPr>
              <a:t>N</a:t>
            </a:r>
            <a:r>
              <a:rPr lang="en-US" sz="7200" dirty="0" smtClean="0">
                <a:solidFill>
                  <a:schemeClr val="accent6">
                    <a:lumMod val="75000"/>
                  </a:schemeClr>
                </a:solidFill>
                <a:latin typeface="Arial Black" pitchFamily="34" charset="0"/>
                <a:cs typeface="Times New Roman" pitchFamily="18" charset="0"/>
              </a:rPr>
              <a:t>O</a:t>
            </a:r>
            <a:r>
              <a:rPr lang="en-US" sz="7200" dirty="0" smtClean="0">
                <a:solidFill>
                  <a:schemeClr val="accent3">
                    <a:lumMod val="75000"/>
                  </a:schemeClr>
                </a:solidFill>
                <a:latin typeface="Arial Black" pitchFamily="34" charset="0"/>
                <a:cs typeface="Times New Roman" pitchFamily="18" charset="0"/>
              </a:rPr>
              <a:t>S</a:t>
            </a:r>
            <a:r>
              <a:rPr lang="en-US" sz="7200" dirty="0" smtClean="0">
                <a:solidFill>
                  <a:srgbClr val="66CCFF"/>
                </a:solidFill>
                <a:latin typeface="Arial Black" pitchFamily="34" charset="0"/>
                <a:cs typeface="Times New Roman" pitchFamily="18" charset="0"/>
              </a:rPr>
              <a:t>E</a:t>
            </a:r>
            <a:r>
              <a:rPr lang="en-US" sz="7200" dirty="0" smtClean="0">
                <a:solidFill>
                  <a:schemeClr val="accent2">
                    <a:lumMod val="75000"/>
                  </a:schemeClr>
                </a:solidFill>
                <a:latin typeface="Arial Black" pitchFamily="34" charset="0"/>
                <a:cs typeface="Times New Roman" pitchFamily="18" charset="0"/>
              </a:rPr>
              <a:t>”</a:t>
            </a:r>
            <a:r>
              <a:rPr lang="en-US" sz="7200" dirty="0" smtClean="0">
                <a:latin typeface="Arial Black" pitchFamily="34" charset="0"/>
                <a:cs typeface="Times New Roman" pitchFamily="18" charset="0"/>
              </a:rPr>
              <a:t> </a:t>
            </a:r>
            <a:r>
              <a:rPr lang="en-US" sz="7200" dirty="0" smtClean="0">
                <a:solidFill>
                  <a:srgbClr val="FFFF00"/>
                </a:solidFill>
                <a:latin typeface="Arial Black" pitchFamily="34" charset="0"/>
                <a:cs typeface="Times New Roman" pitchFamily="18" charset="0"/>
              </a:rPr>
              <a:t>I</a:t>
            </a:r>
            <a:r>
              <a:rPr lang="en-US" sz="7200" dirty="0" smtClean="0">
                <a:solidFill>
                  <a:schemeClr val="accent6">
                    <a:lumMod val="60000"/>
                    <a:lumOff val="40000"/>
                  </a:schemeClr>
                </a:solidFill>
                <a:latin typeface="Arial Black" pitchFamily="34" charset="0"/>
                <a:cs typeface="Times New Roman" pitchFamily="18" charset="0"/>
              </a:rPr>
              <a:t>D</a:t>
            </a:r>
            <a:r>
              <a:rPr lang="en-US" sz="7200" dirty="0" smtClean="0">
                <a:solidFill>
                  <a:schemeClr val="accent4">
                    <a:lumMod val="75000"/>
                  </a:schemeClr>
                </a:solidFill>
                <a:latin typeface="Arial Black" pitchFamily="34" charset="0"/>
                <a:cs typeface="Times New Roman" pitchFamily="18" charset="0"/>
              </a:rPr>
              <a:t>I</a:t>
            </a:r>
            <a:r>
              <a:rPr lang="en-US" sz="7200" dirty="0" smtClean="0">
                <a:solidFill>
                  <a:schemeClr val="accent5">
                    <a:lumMod val="60000"/>
                    <a:lumOff val="40000"/>
                  </a:schemeClr>
                </a:solidFill>
                <a:latin typeface="Arial Black" pitchFamily="34" charset="0"/>
                <a:cs typeface="Times New Roman" pitchFamily="18" charset="0"/>
              </a:rPr>
              <a:t>O</a:t>
            </a:r>
            <a:r>
              <a:rPr lang="en-US" sz="7200" dirty="0" smtClean="0">
                <a:solidFill>
                  <a:schemeClr val="accent2">
                    <a:lumMod val="75000"/>
                  </a:schemeClr>
                </a:solidFill>
                <a:latin typeface="Arial Black" pitchFamily="34" charset="0"/>
                <a:cs typeface="Times New Roman" pitchFamily="18" charset="0"/>
              </a:rPr>
              <a:t>M</a:t>
            </a:r>
            <a:r>
              <a:rPr lang="en-US" sz="7200" dirty="0" smtClean="0">
                <a:solidFill>
                  <a:schemeClr val="accent4">
                    <a:lumMod val="75000"/>
                  </a:schemeClr>
                </a:solidFill>
                <a:latin typeface="Arial Black" pitchFamily="34" charset="0"/>
                <a:cs typeface="Times New Roman" pitchFamily="18" charset="0"/>
              </a:rPr>
              <a:t>S</a:t>
            </a:r>
            <a:endParaRPr lang="ru-RU" sz="7200" dirty="0">
              <a:solidFill>
                <a:schemeClr val="accent4">
                  <a:lumMod val="75000"/>
                </a:schemeClr>
              </a:solidFill>
              <a:latin typeface="Arial Black" pitchFamily="34" charset="0"/>
              <a:cs typeface="Times New Roman" pitchFamily="18" charset="0"/>
            </a:endParaRPr>
          </a:p>
        </p:txBody>
      </p:sp>
      <p:sp>
        <p:nvSpPr>
          <p:cNvPr id="2" name="Объект 1"/>
          <p:cNvSpPr>
            <a:spLocks noGrp="1"/>
          </p:cNvSpPr>
          <p:nvPr>
            <p:ph idx="1"/>
          </p:nvPr>
        </p:nvSpPr>
        <p:spPr>
          <a:xfrm>
            <a:off x="457200" y="2708920"/>
            <a:ext cx="8229600" cy="4032448"/>
          </a:xfrm>
        </p:spPr>
        <p:txBody>
          <a:bodyPr/>
          <a:lstStyle/>
          <a:p>
            <a:pPr marL="0" indent="0">
              <a:buNone/>
            </a:pPr>
            <a:endParaRPr lang="ru-RU" dirty="0"/>
          </a:p>
        </p:txBody>
      </p:sp>
      <p:pic>
        <p:nvPicPr>
          <p:cNvPr id="1026" name="Picture 2" descr="http://www.e-crimea.info/pictures/h_8xFDlQTjH2mfq7RW3oaYUewVzcN6uMv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061288"/>
            <a:ext cx="4819650" cy="3448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06891"/>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116632"/>
            <a:ext cx="8640960" cy="1728192"/>
          </a:xfrm>
        </p:spPr>
        <p:txBody>
          <a:bodyPr>
            <a:normAutofit fontScale="90000"/>
          </a:bodyPr>
          <a:lstStyle/>
          <a:p>
            <a:r>
              <a:rPr lang="en-US" sz="4000" b="1" dirty="0" smtClean="0">
                <a:solidFill>
                  <a:schemeClr val="accent4">
                    <a:lumMod val="75000"/>
                  </a:schemeClr>
                </a:solidFill>
                <a:latin typeface="Arial Black" pitchFamily="34" charset="0"/>
                <a:cs typeface="Times New Roman" pitchFamily="18" charset="0"/>
              </a:rPr>
              <a:t>Can you match the “nose” idioms on the left with their definitions on the right?</a:t>
            </a:r>
            <a:endParaRPr lang="ru-RU" sz="4000" b="1" dirty="0">
              <a:solidFill>
                <a:schemeClr val="accent4">
                  <a:lumMod val="75000"/>
                </a:schemeClr>
              </a:solidFill>
              <a:latin typeface="Arial Black" pitchFamily="34" charset="0"/>
              <a:cs typeface="Times New Roman" pitchFamily="18" charset="0"/>
            </a:endParaRPr>
          </a:p>
        </p:txBody>
      </p:sp>
      <p:sp>
        <p:nvSpPr>
          <p:cNvPr id="4" name="Объект 3"/>
          <p:cNvSpPr>
            <a:spLocks noGrp="1"/>
          </p:cNvSpPr>
          <p:nvPr>
            <p:ph sz="half" idx="1"/>
          </p:nvPr>
        </p:nvSpPr>
        <p:spPr>
          <a:xfrm>
            <a:off x="107504" y="2060848"/>
            <a:ext cx="4388296" cy="4637112"/>
          </a:xfrm>
        </p:spPr>
        <p:txBody>
          <a:bodyPr>
            <a:normAutofit fontScale="92500" lnSpcReduction="20000"/>
          </a:bodyPr>
          <a:lstStyle/>
          <a:p>
            <a:pPr marL="457200" indent="-457200">
              <a:buAutoNum type="arabicPeriod"/>
            </a:pPr>
            <a:r>
              <a:rPr lang="en-US" sz="2400" b="1" dirty="0" smtClean="0">
                <a:solidFill>
                  <a:schemeClr val="accent4">
                    <a:lumMod val="75000"/>
                  </a:schemeClr>
                </a:solidFill>
                <a:latin typeface="Arial Black" pitchFamily="34" charset="0"/>
                <a:cs typeface="Times New Roman" pitchFamily="18" charset="0"/>
              </a:rPr>
              <a:t>to pay through the nose</a:t>
            </a:r>
          </a:p>
          <a:p>
            <a:pPr marL="457200" indent="-457200">
              <a:buAutoNum type="arabicPeriod"/>
            </a:pPr>
            <a:endParaRPr lang="en-US" sz="2400" b="1" dirty="0" smtClean="0">
              <a:solidFill>
                <a:schemeClr val="accent4">
                  <a:lumMod val="75000"/>
                </a:schemeClr>
              </a:solidFill>
              <a:latin typeface="Arial Black" pitchFamily="34" charset="0"/>
              <a:cs typeface="Times New Roman" pitchFamily="18" charset="0"/>
            </a:endParaRPr>
          </a:p>
          <a:p>
            <a:pPr marL="457200" indent="-457200">
              <a:buAutoNum type="arabicPeriod"/>
            </a:pPr>
            <a:r>
              <a:rPr lang="en-US" sz="2400" b="1" dirty="0" smtClean="0">
                <a:solidFill>
                  <a:schemeClr val="accent4">
                    <a:lumMod val="75000"/>
                  </a:schemeClr>
                </a:solidFill>
                <a:latin typeface="Arial Black" pitchFamily="34" charset="0"/>
                <a:cs typeface="Times New Roman" pitchFamily="18" charset="0"/>
              </a:rPr>
              <a:t>to follow one’s nose</a:t>
            </a:r>
          </a:p>
          <a:p>
            <a:pPr marL="457200" indent="-457200">
              <a:buAutoNum type="arabicPeriod"/>
            </a:pPr>
            <a:endParaRPr lang="en-US" sz="2400" b="1" dirty="0" smtClean="0">
              <a:solidFill>
                <a:schemeClr val="accent4">
                  <a:lumMod val="75000"/>
                </a:schemeClr>
              </a:solidFill>
              <a:latin typeface="Arial Black" pitchFamily="34" charset="0"/>
              <a:cs typeface="Times New Roman" pitchFamily="18" charset="0"/>
            </a:endParaRPr>
          </a:p>
          <a:p>
            <a:pPr marL="457200" indent="-457200">
              <a:buAutoNum type="arabicPeriod"/>
            </a:pPr>
            <a:r>
              <a:rPr lang="en-US" sz="2400" b="1" dirty="0" smtClean="0">
                <a:solidFill>
                  <a:schemeClr val="accent4">
                    <a:lumMod val="75000"/>
                  </a:schemeClr>
                </a:solidFill>
                <a:latin typeface="Arial Black" pitchFamily="34" charset="0"/>
                <a:cs typeface="Times New Roman" pitchFamily="18" charset="0"/>
              </a:rPr>
              <a:t>to keep one’s nose clean</a:t>
            </a:r>
          </a:p>
          <a:p>
            <a:pPr marL="457200" indent="-457200">
              <a:buAutoNum type="arabicPeriod"/>
            </a:pPr>
            <a:endParaRPr lang="en-US" sz="2400" b="1" dirty="0" smtClean="0">
              <a:solidFill>
                <a:schemeClr val="accent4">
                  <a:lumMod val="75000"/>
                </a:schemeClr>
              </a:solidFill>
              <a:latin typeface="Arial Black" pitchFamily="34" charset="0"/>
              <a:cs typeface="Times New Roman" pitchFamily="18" charset="0"/>
            </a:endParaRPr>
          </a:p>
          <a:p>
            <a:pPr marL="457200" indent="-457200">
              <a:buAutoNum type="arabicPeriod"/>
            </a:pPr>
            <a:r>
              <a:rPr lang="en-US" sz="2400" b="1" dirty="0" smtClean="0">
                <a:solidFill>
                  <a:schemeClr val="accent4">
                    <a:lumMod val="75000"/>
                  </a:schemeClr>
                </a:solidFill>
                <a:latin typeface="Arial Black" pitchFamily="34" charset="0"/>
                <a:cs typeface="Times New Roman" pitchFamily="18" charset="0"/>
              </a:rPr>
              <a:t>to have one’s nose in the air</a:t>
            </a:r>
          </a:p>
          <a:p>
            <a:pPr marL="457200" indent="-457200">
              <a:buAutoNum type="arabicPeriod"/>
            </a:pPr>
            <a:endParaRPr lang="en-US" sz="2400" b="1" dirty="0" smtClean="0">
              <a:solidFill>
                <a:schemeClr val="accent4">
                  <a:lumMod val="75000"/>
                </a:schemeClr>
              </a:solidFill>
              <a:latin typeface="Arial Black" pitchFamily="34" charset="0"/>
              <a:cs typeface="Times New Roman" pitchFamily="18" charset="0"/>
            </a:endParaRPr>
          </a:p>
          <a:p>
            <a:pPr marL="457200" indent="-457200">
              <a:buAutoNum type="arabicPeriod"/>
            </a:pPr>
            <a:r>
              <a:rPr lang="en-US" sz="2400" b="1" dirty="0">
                <a:solidFill>
                  <a:schemeClr val="accent4">
                    <a:lumMod val="75000"/>
                  </a:schemeClr>
                </a:solidFill>
                <a:latin typeface="Arial Black" pitchFamily="34" charset="0"/>
                <a:cs typeface="Times New Roman" pitchFamily="18" charset="0"/>
              </a:rPr>
              <a:t>t</a:t>
            </a:r>
            <a:r>
              <a:rPr lang="en-US" sz="2400" b="1" dirty="0" smtClean="0">
                <a:solidFill>
                  <a:schemeClr val="accent4">
                    <a:lumMod val="75000"/>
                  </a:schemeClr>
                </a:solidFill>
                <a:latin typeface="Arial Black" pitchFamily="34" charset="0"/>
                <a:cs typeface="Times New Roman" pitchFamily="18" charset="0"/>
              </a:rPr>
              <a:t>o have one’s nose in the book</a:t>
            </a:r>
            <a:endParaRPr lang="ru-RU" sz="2400" b="1" dirty="0">
              <a:solidFill>
                <a:schemeClr val="accent4">
                  <a:lumMod val="75000"/>
                </a:schemeClr>
              </a:solidFill>
              <a:latin typeface="Arial Black" pitchFamily="34" charset="0"/>
              <a:cs typeface="Times New Roman" pitchFamily="18" charset="0"/>
            </a:endParaRPr>
          </a:p>
        </p:txBody>
      </p:sp>
      <p:sp>
        <p:nvSpPr>
          <p:cNvPr id="5" name="Объект 4"/>
          <p:cNvSpPr>
            <a:spLocks noGrp="1"/>
          </p:cNvSpPr>
          <p:nvPr>
            <p:ph sz="half" idx="2"/>
          </p:nvPr>
        </p:nvSpPr>
        <p:spPr>
          <a:xfrm>
            <a:off x="4572000" y="2060848"/>
            <a:ext cx="4536504" cy="4637112"/>
          </a:xfrm>
        </p:spPr>
        <p:txBody>
          <a:bodyPr>
            <a:normAutofit fontScale="92500" lnSpcReduction="20000"/>
          </a:bodyPr>
          <a:lstStyle/>
          <a:p>
            <a:pPr marL="457200" indent="-457200">
              <a:buAutoNum type="alphaLcParenR"/>
            </a:pPr>
            <a:r>
              <a:rPr lang="en-US" sz="2400" b="1" i="1" dirty="0" smtClean="0">
                <a:solidFill>
                  <a:schemeClr val="accent2">
                    <a:lumMod val="50000"/>
                  </a:schemeClr>
                </a:solidFill>
                <a:latin typeface="Arial Black" pitchFamily="34" charset="0"/>
                <a:cs typeface="Times New Roman" pitchFamily="18" charset="0"/>
              </a:rPr>
              <a:t>to keep out of trouble, </a:t>
            </a:r>
          </a:p>
          <a:p>
            <a:pPr marL="0" indent="0">
              <a:buNone/>
            </a:pPr>
            <a:r>
              <a:rPr lang="en-US" sz="2400" b="1" i="1" dirty="0" smtClean="0">
                <a:solidFill>
                  <a:schemeClr val="accent2">
                    <a:lumMod val="50000"/>
                  </a:schemeClr>
                </a:solidFill>
                <a:latin typeface="Arial Black" pitchFamily="34" charset="0"/>
                <a:cs typeface="Times New Roman" pitchFamily="18" charset="0"/>
              </a:rPr>
              <a:t>      especially trouble with law</a:t>
            </a:r>
          </a:p>
          <a:p>
            <a:pPr marL="0" indent="0">
              <a:buNone/>
            </a:pPr>
            <a:endParaRPr lang="en-US" sz="2400" b="1" i="1" dirty="0" smtClean="0">
              <a:solidFill>
                <a:schemeClr val="accent2">
                  <a:lumMod val="50000"/>
                </a:schemeClr>
              </a:solidFill>
              <a:latin typeface="Arial Black" pitchFamily="34" charset="0"/>
              <a:cs typeface="Times New Roman" pitchFamily="18" charset="0"/>
            </a:endParaRPr>
          </a:p>
          <a:p>
            <a:pPr marL="0" indent="0">
              <a:buNone/>
            </a:pPr>
            <a:r>
              <a:rPr lang="en-US" sz="2400" b="1" i="1" dirty="0" smtClean="0">
                <a:solidFill>
                  <a:schemeClr val="accent2">
                    <a:lumMod val="50000"/>
                  </a:schemeClr>
                </a:solidFill>
                <a:latin typeface="Arial Black" pitchFamily="34" charset="0"/>
                <a:cs typeface="Times New Roman" pitchFamily="18" charset="0"/>
              </a:rPr>
              <a:t>b) to be reading</a:t>
            </a:r>
          </a:p>
          <a:p>
            <a:pPr marL="0" indent="0">
              <a:buNone/>
            </a:pPr>
            <a:endParaRPr lang="en-US" sz="2400" b="1" i="1" dirty="0" smtClean="0">
              <a:solidFill>
                <a:schemeClr val="accent2">
                  <a:lumMod val="50000"/>
                </a:schemeClr>
              </a:solidFill>
              <a:latin typeface="Arial Black" pitchFamily="34" charset="0"/>
              <a:cs typeface="Times New Roman" pitchFamily="18" charset="0"/>
            </a:endParaRPr>
          </a:p>
          <a:p>
            <a:pPr marL="0" indent="0">
              <a:buNone/>
            </a:pPr>
            <a:r>
              <a:rPr lang="en-US" sz="2400" b="1" i="1" dirty="0" smtClean="0">
                <a:solidFill>
                  <a:schemeClr val="accent2">
                    <a:lumMod val="50000"/>
                  </a:schemeClr>
                </a:solidFill>
                <a:latin typeface="Arial Black" pitchFamily="34" charset="0"/>
                <a:cs typeface="Times New Roman" pitchFamily="18" charset="0"/>
              </a:rPr>
              <a:t>c) to pay too much</a:t>
            </a:r>
          </a:p>
          <a:p>
            <a:pPr marL="0" indent="0">
              <a:buNone/>
            </a:pPr>
            <a:endParaRPr lang="en-US" sz="2400" b="1" i="1" dirty="0" smtClean="0">
              <a:solidFill>
                <a:schemeClr val="accent2">
                  <a:lumMod val="50000"/>
                </a:schemeClr>
              </a:solidFill>
              <a:latin typeface="Arial Black" pitchFamily="34" charset="0"/>
              <a:cs typeface="Times New Roman" pitchFamily="18" charset="0"/>
            </a:endParaRPr>
          </a:p>
          <a:p>
            <a:pPr marL="0" indent="0">
              <a:buNone/>
            </a:pPr>
            <a:r>
              <a:rPr lang="en-US" sz="2400" b="1" i="1" dirty="0" smtClean="0">
                <a:solidFill>
                  <a:schemeClr val="accent2">
                    <a:lumMod val="50000"/>
                  </a:schemeClr>
                </a:solidFill>
                <a:latin typeface="Arial Black" pitchFamily="34" charset="0"/>
                <a:cs typeface="Times New Roman" pitchFamily="18" charset="0"/>
              </a:rPr>
              <a:t>d) to go straight ahead</a:t>
            </a:r>
          </a:p>
          <a:p>
            <a:pPr marL="0" indent="0">
              <a:buNone/>
            </a:pPr>
            <a:endParaRPr lang="en-US" sz="2400" b="1" i="1" dirty="0" smtClean="0">
              <a:solidFill>
                <a:schemeClr val="accent2">
                  <a:lumMod val="50000"/>
                </a:schemeClr>
              </a:solidFill>
              <a:latin typeface="Arial Black" pitchFamily="34" charset="0"/>
              <a:cs typeface="Times New Roman" pitchFamily="18" charset="0"/>
            </a:endParaRPr>
          </a:p>
          <a:p>
            <a:pPr marL="0" indent="0">
              <a:buNone/>
            </a:pPr>
            <a:r>
              <a:rPr lang="en-US" sz="2400" b="1" i="1" dirty="0" smtClean="0">
                <a:solidFill>
                  <a:schemeClr val="accent2">
                    <a:lumMod val="50000"/>
                  </a:schemeClr>
                </a:solidFill>
                <a:latin typeface="Arial Black" pitchFamily="34" charset="0"/>
                <a:cs typeface="Times New Roman" pitchFamily="18" charset="0"/>
              </a:rPr>
              <a:t>e) </a:t>
            </a:r>
            <a:r>
              <a:rPr lang="en-US" sz="2400" b="1" i="1" dirty="0">
                <a:solidFill>
                  <a:schemeClr val="accent2">
                    <a:lumMod val="50000"/>
                  </a:schemeClr>
                </a:solidFill>
                <a:latin typeface="Arial Black" pitchFamily="34" charset="0"/>
                <a:cs typeface="Times New Roman" pitchFamily="18" charset="0"/>
              </a:rPr>
              <a:t>t</a:t>
            </a:r>
            <a:r>
              <a:rPr lang="en-US" sz="2400" b="1" i="1" dirty="0" smtClean="0">
                <a:solidFill>
                  <a:schemeClr val="accent2">
                    <a:lumMod val="50000"/>
                  </a:schemeClr>
                </a:solidFill>
                <a:latin typeface="Arial Black" pitchFamily="34" charset="0"/>
                <a:cs typeface="Times New Roman" pitchFamily="18" charset="0"/>
              </a:rPr>
              <a:t>o behave as if you are</a:t>
            </a:r>
          </a:p>
          <a:p>
            <a:pPr marL="0" indent="0">
              <a:buNone/>
            </a:pPr>
            <a:r>
              <a:rPr lang="en-US" sz="2400" b="1" i="1" dirty="0">
                <a:solidFill>
                  <a:schemeClr val="accent2">
                    <a:lumMod val="50000"/>
                  </a:schemeClr>
                </a:solidFill>
                <a:latin typeface="Arial Black" pitchFamily="34" charset="0"/>
                <a:cs typeface="Times New Roman" pitchFamily="18" charset="0"/>
              </a:rPr>
              <a:t> </a:t>
            </a:r>
            <a:r>
              <a:rPr lang="en-US" sz="2400" b="1" i="1" dirty="0" smtClean="0">
                <a:solidFill>
                  <a:schemeClr val="accent2">
                    <a:lumMod val="50000"/>
                  </a:schemeClr>
                </a:solidFill>
                <a:latin typeface="Arial Black" pitchFamily="34" charset="0"/>
                <a:cs typeface="Times New Roman" pitchFamily="18" charset="0"/>
              </a:rPr>
              <a:t>    better than someone else</a:t>
            </a:r>
            <a:endParaRPr lang="ru-RU" sz="2400" b="1" i="1" dirty="0">
              <a:solidFill>
                <a:schemeClr val="accent2">
                  <a:lumMod val="50000"/>
                </a:schemeClr>
              </a:solidFill>
              <a:latin typeface="Arial Black" pitchFamily="34" charset="0"/>
              <a:cs typeface="Times New Roman" pitchFamily="18" charset="0"/>
            </a:endParaRPr>
          </a:p>
        </p:txBody>
      </p:sp>
      <p:pic>
        <p:nvPicPr>
          <p:cNvPr id="6" name="18_Fascination.wma">
            <a:hlinkClick r:id="" action="ppaction://media"/>
          </p:cNvPr>
          <p:cNvPicPr>
            <a:picLocks noRot="1" noChangeAspect="1"/>
          </p:cNvPicPr>
          <p:nvPr>
            <a:audioFile r:link="rId1"/>
          </p:nvPr>
        </p:nvPicPr>
        <p:blipFill>
          <a:blip r:embed="rId3"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077925196"/>
      </p:ext>
    </p:extLst>
  </p:cSld>
  <p:clrMapOvr>
    <a:masterClrMapping/>
  </p:clrMapOvr>
  <p:transition spd="slow" advTm="5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3" dur="500"/>
                                        <p:tgtEl>
                                          <p:spTgt spid="4">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randombar(horizontal)">
                                      <p:cBhvr>
                                        <p:cTn id="16" dur="500"/>
                                        <p:tgtEl>
                                          <p:spTgt spid="4">
                                            <p:txEl>
                                              <p:pRg st="6" end="6"/>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randombar(horizontal)">
                                      <p:cBhvr>
                                        <p:cTn id="19" dur="500"/>
                                        <p:tgtEl>
                                          <p:spTgt spid="4">
                                            <p:txEl>
                                              <p:pRg st="8" end="8"/>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1" dur="500"/>
                                        <p:tgtEl>
                                          <p:spTgt spid="5">
                                            <p:txEl>
                                              <p:pRg st="5" end="5"/>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4" dur="500"/>
                                        <p:tgtEl>
                                          <p:spTgt spid="5">
                                            <p:txEl>
                                              <p:pRg st="7" end="7"/>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randombar(horizontal)">
                                      <p:cBhvr>
                                        <p:cTn id="37" dur="500"/>
                                        <p:tgtEl>
                                          <p:spTgt spid="5">
                                            <p:txEl>
                                              <p:pRg st="9" end="9"/>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40" dur="500"/>
                                        <p:tgtEl>
                                          <p:spTgt spid="5">
                                            <p:txEl>
                                              <p:pRg st="10" end="10"/>
                                            </p:txEl>
                                          </p:spTgt>
                                        </p:tgtEl>
                                      </p:cBhvr>
                                    </p:animEffect>
                                  </p:childTnLst>
                                </p:cTn>
                              </p:par>
                              <p:par>
                                <p:cTn id="41" presetID="1" presetClass="mediacall" presetSubtype="0" fill="hold" nodeType="withEffect">
                                  <p:stCondLst>
                                    <p:cond delay="0"/>
                                  </p:stCondLst>
                                  <p:childTnLst>
                                    <p:cmd type="call" cmd="playFrom(0.0)">
                                      <p:cBhvr>
                                        <p:cTn id="4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08112"/>
          </a:xfrm>
        </p:spPr>
        <p:txBody>
          <a:bodyPr>
            <a:normAutofit/>
          </a:bodyPr>
          <a:lstStyle/>
          <a:p>
            <a:r>
              <a:rPr lang="en-US" sz="5400" b="1" dirty="0" smtClean="0">
                <a:solidFill>
                  <a:schemeClr val="accent4">
                    <a:lumMod val="75000"/>
                  </a:schemeClr>
                </a:solidFill>
                <a:latin typeface="Arial Black" pitchFamily="34" charset="0"/>
                <a:cs typeface="Times New Roman" pitchFamily="18" charset="0"/>
              </a:rPr>
              <a:t>Answers.</a:t>
            </a:r>
            <a:endParaRPr lang="ru-RU" sz="5400" b="1" dirty="0">
              <a:solidFill>
                <a:schemeClr val="accent4">
                  <a:lumMod val="75000"/>
                </a:schemeClr>
              </a:solidFill>
              <a:latin typeface="Arial Black" pitchFamily="34" charset="0"/>
              <a:cs typeface="Times New Roman" pitchFamily="18" charset="0"/>
            </a:endParaRPr>
          </a:p>
        </p:txBody>
      </p:sp>
      <p:sp>
        <p:nvSpPr>
          <p:cNvPr id="3" name="Объект 2"/>
          <p:cNvSpPr>
            <a:spLocks noGrp="1"/>
          </p:cNvSpPr>
          <p:nvPr>
            <p:ph sz="half" idx="1"/>
          </p:nvPr>
        </p:nvSpPr>
        <p:spPr>
          <a:xfrm>
            <a:off x="107504" y="1412776"/>
            <a:ext cx="4388296" cy="5328592"/>
          </a:xfrm>
        </p:spPr>
        <p:txBody>
          <a:bodyPr>
            <a:normAutofit fontScale="85000" lnSpcReduction="20000"/>
          </a:bodyPr>
          <a:lstStyle/>
          <a:p>
            <a:pPr marL="457200" indent="-457200">
              <a:buAutoNum type="arabicPeriod"/>
            </a:pPr>
            <a:r>
              <a:rPr lang="en-US" b="1" dirty="0">
                <a:solidFill>
                  <a:schemeClr val="accent4">
                    <a:lumMod val="75000"/>
                  </a:schemeClr>
                </a:solidFill>
                <a:latin typeface="Arial Black" pitchFamily="34" charset="0"/>
                <a:cs typeface="Times New Roman" pitchFamily="18" charset="0"/>
              </a:rPr>
              <a:t>to pay through the nose</a:t>
            </a:r>
          </a:p>
          <a:p>
            <a:pPr marL="457200" indent="-457200">
              <a:buAutoNum type="arabicPeriod"/>
            </a:pPr>
            <a:endParaRPr lang="en-US" b="1" dirty="0">
              <a:solidFill>
                <a:schemeClr val="accent4">
                  <a:lumMod val="75000"/>
                </a:schemeClr>
              </a:solidFill>
              <a:latin typeface="Arial Black" pitchFamily="34" charset="0"/>
              <a:cs typeface="Times New Roman" pitchFamily="18" charset="0"/>
            </a:endParaRPr>
          </a:p>
          <a:p>
            <a:pPr marL="457200" indent="-457200">
              <a:buAutoNum type="arabicPeriod"/>
            </a:pPr>
            <a:r>
              <a:rPr lang="en-US" b="1" dirty="0">
                <a:solidFill>
                  <a:schemeClr val="accent4">
                    <a:lumMod val="75000"/>
                  </a:schemeClr>
                </a:solidFill>
                <a:latin typeface="Arial Black" pitchFamily="34" charset="0"/>
                <a:cs typeface="Times New Roman" pitchFamily="18" charset="0"/>
              </a:rPr>
              <a:t>to follow one’s nose</a:t>
            </a:r>
          </a:p>
          <a:p>
            <a:pPr marL="0" indent="0">
              <a:buNone/>
            </a:pPr>
            <a:endParaRPr lang="en-US" b="1" dirty="0">
              <a:solidFill>
                <a:schemeClr val="accent4">
                  <a:lumMod val="75000"/>
                </a:schemeClr>
              </a:solidFill>
              <a:latin typeface="Arial Black" pitchFamily="34" charset="0"/>
              <a:cs typeface="Times New Roman" pitchFamily="18" charset="0"/>
            </a:endParaRPr>
          </a:p>
          <a:p>
            <a:pPr marL="457200" indent="-457200">
              <a:buAutoNum type="arabicPeriod"/>
            </a:pPr>
            <a:r>
              <a:rPr lang="en-US" b="1" dirty="0">
                <a:solidFill>
                  <a:schemeClr val="accent4">
                    <a:lumMod val="75000"/>
                  </a:schemeClr>
                </a:solidFill>
                <a:latin typeface="Arial Black" pitchFamily="34" charset="0"/>
                <a:cs typeface="Times New Roman" pitchFamily="18" charset="0"/>
              </a:rPr>
              <a:t>to keep one’s nose </a:t>
            </a:r>
            <a:r>
              <a:rPr lang="en-US" b="1" dirty="0" smtClean="0">
                <a:solidFill>
                  <a:schemeClr val="accent4">
                    <a:lumMod val="75000"/>
                  </a:schemeClr>
                </a:solidFill>
                <a:latin typeface="Arial Black" pitchFamily="34" charset="0"/>
                <a:cs typeface="Times New Roman" pitchFamily="18" charset="0"/>
              </a:rPr>
              <a:t>clean</a:t>
            </a:r>
          </a:p>
          <a:p>
            <a:pPr marL="457200" indent="-457200">
              <a:buAutoNum type="arabicPeriod"/>
            </a:pPr>
            <a:endParaRPr lang="en-US" b="1" dirty="0">
              <a:solidFill>
                <a:schemeClr val="accent4">
                  <a:lumMod val="75000"/>
                </a:schemeClr>
              </a:solidFill>
              <a:latin typeface="Arial Black" pitchFamily="34" charset="0"/>
              <a:cs typeface="Times New Roman" pitchFamily="18" charset="0"/>
            </a:endParaRPr>
          </a:p>
          <a:p>
            <a:pPr marL="457200" indent="-457200">
              <a:buAutoNum type="arabicPeriod"/>
            </a:pPr>
            <a:endParaRPr lang="en-US" b="1" dirty="0">
              <a:solidFill>
                <a:schemeClr val="accent4">
                  <a:lumMod val="75000"/>
                </a:schemeClr>
              </a:solidFill>
              <a:latin typeface="Arial Black" pitchFamily="34" charset="0"/>
              <a:cs typeface="Times New Roman" pitchFamily="18" charset="0"/>
            </a:endParaRPr>
          </a:p>
          <a:p>
            <a:pPr marL="457200" indent="-457200">
              <a:buAutoNum type="arabicPeriod"/>
            </a:pPr>
            <a:r>
              <a:rPr lang="en-US" b="1" dirty="0">
                <a:solidFill>
                  <a:schemeClr val="accent4">
                    <a:lumMod val="75000"/>
                  </a:schemeClr>
                </a:solidFill>
                <a:latin typeface="Arial Black" pitchFamily="34" charset="0"/>
                <a:cs typeface="Times New Roman" pitchFamily="18" charset="0"/>
              </a:rPr>
              <a:t>to have one’s nose in the air</a:t>
            </a:r>
          </a:p>
          <a:p>
            <a:pPr marL="457200" indent="-457200">
              <a:buAutoNum type="arabicPeriod"/>
            </a:pPr>
            <a:endParaRPr lang="en-US" b="1" dirty="0">
              <a:solidFill>
                <a:schemeClr val="accent4">
                  <a:lumMod val="75000"/>
                </a:schemeClr>
              </a:solidFill>
              <a:latin typeface="Arial Black" pitchFamily="34" charset="0"/>
              <a:cs typeface="Times New Roman" pitchFamily="18" charset="0"/>
            </a:endParaRPr>
          </a:p>
          <a:p>
            <a:pPr marL="457200" indent="-457200">
              <a:buAutoNum type="arabicPeriod"/>
            </a:pPr>
            <a:r>
              <a:rPr lang="en-US" b="1" dirty="0">
                <a:solidFill>
                  <a:schemeClr val="accent4">
                    <a:lumMod val="75000"/>
                  </a:schemeClr>
                </a:solidFill>
                <a:latin typeface="Arial Black" pitchFamily="34" charset="0"/>
                <a:cs typeface="Times New Roman" pitchFamily="18" charset="0"/>
              </a:rPr>
              <a:t>to have one’s nose in the book</a:t>
            </a:r>
            <a:endParaRPr lang="ru-RU" b="1" dirty="0">
              <a:solidFill>
                <a:schemeClr val="accent4">
                  <a:lumMod val="75000"/>
                </a:schemeClr>
              </a:solidFill>
              <a:latin typeface="Arial Black" pitchFamily="34" charset="0"/>
              <a:cs typeface="Times New Roman" pitchFamily="18" charset="0"/>
            </a:endParaRPr>
          </a:p>
          <a:p>
            <a:pPr marL="0" indent="0">
              <a:buNone/>
            </a:pPr>
            <a:endParaRPr lang="ru-RU" dirty="0"/>
          </a:p>
        </p:txBody>
      </p:sp>
      <p:sp>
        <p:nvSpPr>
          <p:cNvPr id="4" name="Объект 3"/>
          <p:cNvSpPr>
            <a:spLocks noGrp="1"/>
          </p:cNvSpPr>
          <p:nvPr>
            <p:ph sz="half" idx="2"/>
          </p:nvPr>
        </p:nvSpPr>
        <p:spPr>
          <a:xfrm>
            <a:off x="4427984" y="1412776"/>
            <a:ext cx="4608512" cy="5184576"/>
          </a:xfrm>
        </p:spPr>
        <p:txBody>
          <a:bodyPr>
            <a:normAutofit fontScale="85000" lnSpcReduction="20000"/>
          </a:bodyPr>
          <a:lstStyle/>
          <a:p>
            <a:pPr marL="0" indent="0">
              <a:buNone/>
            </a:pPr>
            <a:r>
              <a:rPr lang="en-US" b="1" i="1" dirty="0" smtClean="0">
                <a:solidFill>
                  <a:schemeClr val="accent2">
                    <a:lumMod val="50000"/>
                  </a:schemeClr>
                </a:solidFill>
                <a:latin typeface="Arial Black" pitchFamily="34" charset="0"/>
                <a:cs typeface="Times New Roman" pitchFamily="18" charset="0"/>
              </a:rPr>
              <a:t>c) </a:t>
            </a:r>
            <a:r>
              <a:rPr lang="en-US" b="1" i="1" dirty="0">
                <a:solidFill>
                  <a:schemeClr val="accent2">
                    <a:lumMod val="50000"/>
                  </a:schemeClr>
                </a:solidFill>
                <a:latin typeface="Arial Black" pitchFamily="34" charset="0"/>
                <a:cs typeface="Times New Roman" pitchFamily="18" charset="0"/>
              </a:rPr>
              <a:t>to pay too </a:t>
            </a:r>
            <a:r>
              <a:rPr lang="en-US" b="1" i="1" dirty="0" smtClean="0">
                <a:solidFill>
                  <a:schemeClr val="accent2">
                    <a:lumMod val="50000"/>
                  </a:schemeClr>
                </a:solidFill>
                <a:latin typeface="Arial Black" pitchFamily="34" charset="0"/>
                <a:cs typeface="Times New Roman" pitchFamily="18" charset="0"/>
              </a:rPr>
              <a:t>much</a:t>
            </a:r>
            <a:endParaRPr lang="ru-RU" b="1" i="1" dirty="0" smtClean="0">
              <a:solidFill>
                <a:schemeClr val="accent2">
                  <a:lumMod val="50000"/>
                </a:schemeClr>
              </a:solidFill>
              <a:latin typeface="Arial Black" pitchFamily="34" charset="0"/>
              <a:cs typeface="Times New Roman" pitchFamily="18" charset="0"/>
            </a:endParaRPr>
          </a:p>
          <a:p>
            <a:pPr marL="0" indent="0">
              <a:buNone/>
            </a:pPr>
            <a:endParaRPr lang="en-US" b="1" i="1" dirty="0" smtClean="0">
              <a:solidFill>
                <a:schemeClr val="accent2">
                  <a:lumMod val="50000"/>
                </a:schemeClr>
              </a:solidFill>
              <a:latin typeface="Arial Black" pitchFamily="34" charset="0"/>
              <a:cs typeface="Times New Roman" pitchFamily="18" charset="0"/>
            </a:endParaRPr>
          </a:p>
          <a:p>
            <a:pPr marL="0" indent="0">
              <a:buNone/>
            </a:pPr>
            <a:endParaRPr lang="en-US" b="1" i="1" dirty="0">
              <a:solidFill>
                <a:schemeClr val="accent2">
                  <a:lumMod val="50000"/>
                </a:schemeClr>
              </a:solidFill>
              <a:latin typeface="Arial Black" pitchFamily="34" charset="0"/>
              <a:cs typeface="Times New Roman" pitchFamily="18" charset="0"/>
            </a:endParaRPr>
          </a:p>
          <a:p>
            <a:pPr marL="0" indent="0">
              <a:buNone/>
            </a:pPr>
            <a:r>
              <a:rPr lang="en-US" b="1" i="1" dirty="0" smtClean="0">
                <a:solidFill>
                  <a:schemeClr val="accent2">
                    <a:lumMod val="50000"/>
                  </a:schemeClr>
                </a:solidFill>
                <a:latin typeface="Arial Black" pitchFamily="34" charset="0"/>
                <a:cs typeface="Times New Roman" pitchFamily="18" charset="0"/>
              </a:rPr>
              <a:t>d) </a:t>
            </a:r>
            <a:r>
              <a:rPr lang="en-US" b="1" i="1" dirty="0">
                <a:solidFill>
                  <a:schemeClr val="accent2">
                    <a:lumMod val="50000"/>
                  </a:schemeClr>
                </a:solidFill>
                <a:latin typeface="Arial Black" pitchFamily="34" charset="0"/>
                <a:cs typeface="Times New Roman" pitchFamily="18" charset="0"/>
              </a:rPr>
              <a:t>to go straight ahead</a:t>
            </a:r>
          </a:p>
          <a:p>
            <a:pPr marL="0" indent="0">
              <a:buNone/>
            </a:pPr>
            <a:endParaRPr lang="en-US" b="1" i="1" dirty="0" smtClean="0">
              <a:solidFill>
                <a:schemeClr val="accent2">
                  <a:lumMod val="50000"/>
                </a:schemeClr>
              </a:solidFill>
              <a:latin typeface="Arial Black" pitchFamily="34" charset="0"/>
              <a:cs typeface="Times New Roman" pitchFamily="18" charset="0"/>
            </a:endParaRPr>
          </a:p>
          <a:p>
            <a:pPr marL="457200" indent="-457200">
              <a:buAutoNum type="alphaLcParenR"/>
            </a:pPr>
            <a:r>
              <a:rPr lang="en-US" b="1" i="1" dirty="0">
                <a:solidFill>
                  <a:schemeClr val="accent2">
                    <a:lumMod val="50000"/>
                  </a:schemeClr>
                </a:solidFill>
                <a:latin typeface="Arial Black" pitchFamily="34" charset="0"/>
                <a:cs typeface="Times New Roman" pitchFamily="18" charset="0"/>
              </a:rPr>
              <a:t>to keep out of trouble, </a:t>
            </a:r>
          </a:p>
          <a:p>
            <a:pPr marL="0" indent="0">
              <a:buNone/>
            </a:pPr>
            <a:r>
              <a:rPr lang="en-US" b="1" i="1" dirty="0">
                <a:solidFill>
                  <a:schemeClr val="accent2">
                    <a:lumMod val="50000"/>
                  </a:schemeClr>
                </a:solidFill>
                <a:latin typeface="Arial Black" pitchFamily="34" charset="0"/>
                <a:cs typeface="Times New Roman" pitchFamily="18" charset="0"/>
              </a:rPr>
              <a:t>  </a:t>
            </a:r>
            <a:r>
              <a:rPr lang="en-US" b="1" i="1" dirty="0" smtClean="0">
                <a:solidFill>
                  <a:schemeClr val="accent2">
                    <a:lumMod val="50000"/>
                  </a:schemeClr>
                </a:solidFill>
                <a:latin typeface="Arial Black" pitchFamily="34" charset="0"/>
                <a:cs typeface="Times New Roman" pitchFamily="18" charset="0"/>
              </a:rPr>
              <a:t>especially </a:t>
            </a:r>
            <a:r>
              <a:rPr lang="en-US" b="1" i="1" dirty="0">
                <a:solidFill>
                  <a:schemeClr val="accent2">
                    <a:lumMod val="50000"/>
                  </a:schemeClr>
                </a:solidFill>
                <a:latin typeface="Arial Black" pitchFamily="34" charset="0"/>
                <a:cs typeface="Times New Roman" pitchFamily="18" charset="0"/>
              </a:rPr>
              <a:t>trouble with </a:t>
            </a:r>
            <a:r>
              <a:rPr lang="en-US" b="1" i="1" dirty="0" smtClean="0">
                <a:solidFill>
                  <a:schemeClr val="accent2">
                    <a:lumMod val="50000"/>
                  </a:schemeClr>
                </a:solidFill>
                <a:latin typeface="Arial Black" pitchFamily="34" charset="0"/>
                <a:cs typeface="Times New Roman" pitchFamily="18" charset="0"/>
              </a:rPr>
              <a:t>law</a:t>
            </a:r>
          </a:p>
          <a:p>
            <a:pPr marL="0" indent="0">
              <a:buNone/>
            </a:pPr>
            <a:endParaRPr lang="en-US" b="1" i="1" dirty="0">
              <a:solidFill>
                <a:schemeClr val="accent2">
                  <a:lumMod val="50000"/>
                </a:schemeClr>
              </a:solidFill>
              <a:latin typeface="Arial Black" pitchFamily="34" charset="0"/>
              <a:cs typeface="Times New Roman" pitchFamily="18" charset="0"/>
            </a:endParaRPr>
          </a:p>
          <a:p>
            <a:pPr marL="0" indent="0">
              <a:buNone/>
            </a:pPr>
            <a:r>
              <a:rPr lang="en-US" b="1" i="1" dirty="0" smtClean="0">
                <a:solidFill>
                  <a:schemeClr val="accent2">
                    <a:lumMod val="50000"/>
                  </a:schemeClr>
                </a:solidFill>
                <a:latin typeface="Arial Black" pitchFamily="34" charset="0"/>
                <a:cs typeface="Times New Roman" pitchFamily="18" charset="0"/>
              </a:rPr>
              <a:t>e) to behave as if you are</a:t>
            </a:r>
          </a:p>
          <a:p>
            <a:pPr marL="0" indent="0">
              <a:buNone/>
            </a:pPr>
            <a:r>
              <a:rPr lang="en-US" b="1" i="1" dirty="0" smtClean="0">
                <a:solidFill>
                  <a:schemeClr val="accent2">
                    <a:lumMod val="50000"/>
                  </a:schemeClr>
                </a:solidFill>
                <a:latin typeface="Arial Black" pitchFamily="34" charset="0"/>
                <a:cs typeface="Times New Roman" pitchFamily="18" charset="0"/>
              </a:rPr>
              <a:t>     better than someone else</a:t>
            </a:r>
          </a:p>
          <a:p>
            <a:pPr marL="0" indent="0">
              <a:buNone/>
            </a:pPr>
            <a:r>
              <a:rPr lang="en-US" b="1" i="1" dirty="0" smtClean="0">
                <a:solidFill>
                  <a:schemeClr val="accent2">
                    <a:lumMod val="50000"/>
                  </a:schemeClr>
                </a:solidFill>
                <a:latin typeface="Arial Black" pitchFamily="34" charset="0"/>
                <a:cs typeface="Times New Roman" pitchFamily="18" charset="0"/>
              </a:rPr>
              <a:t>b</a:t>
            </a:r>
            <a:r>
              <a:rPr lang="en-US" b="1" i="1" dirty="0">
                <a:solidFill>
                  <a:schemeClr val="accent2">
                    <a:lumMod val="50000"/>
                  </a:schemeClr>
                </a:solidFill>
                <a:latin typeface="Arial Black" pitchFamily="34" charset="0"/>
                <a:cs typeface="Times New Roman" pitchFamily="18" charset="0"/>
              </a:rPr>
              <a:t>) to be reading</a:t>
            </a:r>
          </a:p>
          <a:p>
            <a:pPr marL="0" indent="0">
              <a:buNone/>
            </a:pPr>
            <a:endParaRPr lang="en-US" i="1" dirty="0">
              <a:solidFill>
                <a:schemeClr val="accent2">
                  <a:lumMod val="50000"/>
                </a:schemeClr>
              </a:solidFill>
              <a:latin typeface="Dutch801 XBd BT" pitchFamily="18" charset="0"/>
            </a:endParaRPr>
          </a:p>
        </p:txBody>
      </p:sp>
    </p:spTree>
    <p:extLst>
      <p:ext uri="{BB962C8B-B14F-4D97-AF65-F5344CB8AC3E}">
        <p14:creationId xmlns:p14="http://schemas.microsoft.com/office/powerpoint/2010/main" val="3327614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down)">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down)">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wipe(down)">
                                      <p:cBhvr>
                                        <p:cTn id="45" dur="500"/>
                                        <p:tgtEl>
                                          <p:spTgt spid="4">
                                            <p:txEl>
                                              <p:pRg st="8" end="8"/>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wipe(down)">
                                      <p:cBhvr>
                                        <p:cTn id="48" dur="500"/>
                                        <p:tgtEl>
                                          <p:spTgt spid="4">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wipe(down)">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xEl>
                                              <p:pRg st="10" end="10"/>
                                            </p:txEl>
                                          </p:spTgt>
                                        </p:tgtEl>
                                        <p:attrNameLst>
                                          <p:attrName>style.visibility</p:attrName>
                                        </p:attrNameLst>
                                      </p:cBhvr>
                                      <p:to>
                                        <p:strVal val="visible"/>
                                      </p:to>
                                    </p:set>
                                    <p:animEffect transition="in" filter="wipe(down)">
                                      <p:cBhvr>
                                        <p:cTn id="5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098" name="Picture 2" descr="C:\Users\Олег\Desktop\викторина\Три пионер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307538"/>
            <a:ext cx="3528392" cy="4550461"/>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179512" y="260648"/>
            <a:ext cx="8784976" cy="2311096"/>
          </a:xfrm>
        </p:spPr>
        <p:txBody>
          <a:bodyPr>
            <a:noAutofit/>
          </a:bodyPr>
          <a:lstStyle/>
          <a:p>
            <a:pPr algn="l"/>
            <a:r>
              <a:rPr lang="en-US" b="1" dirty="0" smtClean="0">
                <a:solidFill>
                  <a:schemeClr val="bg1"/>
                </a:solidFill>
                <a:latin typeface="Arial Black" pitchFamily="34" charset="0"/>
                <a:cs typeface="Times New Roman" pitchFamily="18" charset="0"/>
              </a:rPr>
              <a:t>TASK </a:t>
            </a:r>
            <a:r>
              <a:rPr lang="ru-RU" b="1" dirty="0" smtClean="0">
                <a:solidFill>
                  <a:schemeClr val="bg1"/>
                </a:solidFill>
                <a:latin typeface="Arial Black" pitchFamily="34" charset="0"/>
                <a:cs typeface="Times New Roman" pitchFamily="18" charset="0"/>
              </a:rPr>
              <a:t>3</a:t>
            </a:r>
            <a:r>
              <a:rPr lang="en-US" b="1" dirty="0" smtClean="0">
                <a:solidFill>
                  <a:schemeClr val="bg1"/>
                </a:solidFill>
                <a:latin typeface="Arial Black" pitchFamily="34" charset="0"/>
                <a:cs typeface="Times New Roman" pitchFamily="18" charset="0"/>
              </a:rPr>
              <a:t>.  PART 2.</a:t>
            </a:r>
            <a:r>
              <a:rPr lang="en-US" sz="7200" b="1" dirty="0" smtClean="0">
                <a:solidFill>
                  <a:schemeClr val="accent6">
                    <a:lumMod val="75000"/>
                  </a:schemeClr>
                </a:solidFill>
                <a:latin typeface="Arial Black" pitchFamily="34" charset="0"/>
                <a:cs typeface="Times New Roman" pitchFamily="18" charset="0"/>
              </a:rPr>
              <a:t/>
            </a:r>
            <a:br>
              <a:rPr lang="en-US" sz="7200" b="1" dirty="0" smtClean="0">
                <a:solidFill>
                  <a:schemeClr val="accent6">
                    <a:lumMod val="75000"/>
                  </a:schemeClr>
                </a:solidFill>
                <a:latin typeface="Arial Black" pitchFamily="34" charset="0"/>
                <a:cs typeface="Times New Roman" pitchFamily="18" charset="0"/>
              </a:rPr>
            </a:br>
            <a:r>
              <a:rPr lang="en-US" sz="7200" b="1" dirty="0" smtClean="0">
                <a:solidFill>
                  <a:schemeClr val="accent6">
                    <a:lumMod val="75000"/>
                  </a:schemeClr>
                </a:solidFill>
                <a:latin typeface="Arial Black" pitchFamily="34" charset="0"/>
                <a:cs typeface="Times New Roman" pitchFamily="18" charset="0"/>
              </a:rPr>
              <a:t>C</a:t>
            </a:r>
            <a:r>
              <a:rPr lang="en-US" sz="7200" b="1" dirty="0" smtClean="0">
                <a:solidFill>
                  <a:schemeClr val="bg2">
                    <a:lumMod val="50000"/>
                  </a:schemeClr>
                </a:solidFill>
                <a:latin typeface="Arial Black" pitchFamily="34" charset="0"/>
                <a:cs typeface="Times New Roman" pitchFamily="18" charset="0"/>
              </a:rPr>
              <a:t>O</a:t>
            </a:r>
            <a:r>
              <a:rPr lang="en-US" sz="7200" b="1" dirty="0" smtClean="0">
                <a:solidFill>
                  <a:schemeClr val="bg1"/>
                </a:solidFill>
                <a:latin typeface="Arial Black" pitchFamily="34" charset="0"/>
                <a:cs typeface="Times New Roman" pitchFamily="18" charset="0"/>
              </a:rPr>
              <a:t>L</a:t>
            </a:r>
            <a:r>
              <a:rPr lang="en-US" sz="7200" b="1" dirty="0" smtClean="0">
                <a:solidFill>
                  <a:srgbClr val="00B050"/>
                </a:solidFill>
                <a:latin typeface="Arial Black" pitchFamily="34" charset="0"/>
                <a:cs typeface="Times New Roman" pitchFamily="18" charset="0"/>
              </a:rPr>
              <a:t>O</a:t>
            </a:r>
            <a:r>
              <a:rPr lang="en-US" sz="7200" b="1" dirty="0" smtClean="0">
                <a:solidFill>
                  <a:srgbClr val="C00000"/>
                </a:solidFill>
                <a:latin typeface="Arial Black" pitchFamily="34" charset="0"/>
                <a:cs typeface="Times New Roman" pitchFamily="18" charset="0"/>
              </a:rPr>
              <a:t>U</a:t>
            </a:r>
            <a:r>
              <a:rPr lang="en-US" sz="7200" b="1" dirty="0" smtClean="0">
                <a:solidFill>
                  <a:srgbClr val="7030A0"/>
                </a:solidFill>
                <a:latin typeface="Arial Black" pitchFamily="34" charset="0"/>
                <a:cs typeface="Times New Roman" pitchFamily="18" charset="0"/>
              </a:rPr>
              <a:t>R</a:t>
            </a:r>
            <a:r>
              <a:rPr lang="en-US" sz="7200" b="1" dirty="0" smtClean="0">
                <a:latin typeface="Arial Black" pitchFamily="34" charset="0"/>
                <a:cs typeface="Times New Roman" pitchFamily="18" charset="0"/>
              </a:rPr>
              <a:t> </a:t>
            </a:r>
            <a:r>
              <a:rPr lang="en-US" sz="7200" b="1" dirty="0" smtClean="0">
                <a:solidFill>
                  <a:srgbClr val="FFC000"/>
                </a:solidFill>
                <a:latin typeface="Arial Black" pitchFamily="34" charset="0"/>
                <a:cs typeface="Times New Roman" pitchFamily="18" charset="0"/>
              </a:rPr>
              <a:t>I</a:t>
            </a:r>
            <a:r>
              <a:rPr lang="en-US" sz="7200" b="1" dirty="0" smtClean="0">
                <a:solidFill>
                  <a:srgbClr val="000099"/>
                </a:solidFill>
                <a:latin typeface="Arial Black" pitchFamily="34" charset="0"/>
                <a:cs typeface="Times New Roman" pitchFamily="18" charset="0"/>
              </a:rPr>
              <a:t>D</a:t>
            </a:r>
            <a:r>
              <a:rPr lang="en-US" sz="7200" b="1" dirty="0" smtClean="0">
                <a:solidFill>
                  <a:srgbClr val="FFFF00"/>
                </a:solidFill>
                <a:latin typeface="Arial Black" pitchFamily="34" charset="0"/>
                <a:cs typeface="Times New Roman" pitchFamily="18" charset="0"/>
              </a:rPr>
              <a:t>I</a:t>
            </a:r>
            <a:r>
              <a:rPr lang="en-US" sz="7200" b="1" dirty="0" smtClean="0">
                <a:solidFill>
                  <a:schemeClr val="accent6">
                    <a:lumMod val="75000"/>
                  </a:schemeClr>
                </a:solidFill>
                <a:latin typeface="Arial Black" pitchFamily="34" charset="0"/>
                <a:cs typeface="Times New Roman" pitchFamily="18" charset="0"/>
              </a:rPr>
              <a:t>O</a:t>
            </a:r>
            <a:r>
              <a:rPr lang="en-US" sz="7200" b="1" dirty="0" smtClean="0">
                <a:solidFill>
                  <a:srgbClr val="339933"/>
                </a:solidFill>
                <a:latin typeface="Arial Black" pitchFamily="34" charset="0"/>
                <a:cs typeface="Times New Roman" pitchFamily="18" charset="0"/>
              </a:rPr>
              <a:t>M</a:t>
            </a:r>
            <a:r>
              <a:rPr lang="en-US" sz="7200" b="1" dirty="0" smtClean="0">
                <a:solidFill>
                  <a:schemeClr val="accent2">
                    <a:lumMod val="75000"/>
                  </a:schemeClr>
                </a:solidFill>
                <a:latin typeface="Arial Black" pitchFamily="34" charset="0"/>
                <a:cs typeface="Times New Roman" pitchFamily="18" charset="0"/>
              </a:rPr>
              <a:t>S</a:t>
            </a:r>
            <a:endParaRPr lang="ru-RU" sz="7200" b="1" dirty="0">
              <a:solidFill>
                <a:schemeClr val="accent2">
                  <a:lumMod val="75000"/>
                </a:schemeClr>
              </a:solidFill>
              <a:latin typeface="Arial Black" pitchFamily="34" charset="0"/>
              <a:cs typeface="Times New Roman" pitchFamily="18" charset="0"/>
            </a:endParaRPr>
          </a:p>
        </p:txBody>
      </p:sp>
      <p:sp>
        <p:nvSpPr>
          <p:cNvPr id="6" name="Объект 5"/>
          <p:cNvSpPr>
            <a:spLocks noGrp="1"/>
          </p:cNvSpPr>
          <p:nvPr>
            <p:ph idx="1"/>
          </p:nvPr>
        </p:nvSpPr>
        <p:spPr>
          <a:xfrm>
            <a:off x="457200" y="3429000"/>
            <a:ext cx="8229600" cy="2697163"/>
          </a:xfrm>
        </p:spPr>
        <p:txBody>
          <a:bodyPr/>
          <a:lstStyle/>
          <a:p>
            <a:endParaRPr lang="ru-RU" dirty="0"/>
          </a:p>
        </p:txBody>
      </p:sp>
    </p:spTree>
    <p:extLst>
      <p:ext uri="{BB962C8B-B14F-4D97-AF65-F5344CB8AC3E}">
        <p14:creationId xmlns:p14="http://schemas.microsoft.com/office/powerpoint/2010/main" val="2132669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3730426"/>
          </a:xfrm>
        </p:spPr>
        <p:txBody>
          <a:bodyPr>
            <a:normAutofit/>
          </a:bodyPr>
          <a:lstStyle/>
          <a:p>
            <a:r>
              <a:rPr lang="en-US" sz="6600" b="1" dirty="0" smtClean="0">
                <a:solidFill>
                  <a:schemeClr val="accent2">
                    <a:lumMod val="75000"/>
                  </a:schemeClr>
                </a:solidFill>
                <a:latin typeface="Arial Black" pitchFamily="34" charset="0"/>
                <a:cs typeface="Times New Roman" pitchFamily="18" charset="0"/>
              </a:rPr>
              <a:t>Match</a:t>
            </a:r>
            <a:r>
              <a:rPr lang="en-US" sz="6600" b="1" dirty="0" smtClean="0">
                <a:latin typeface="Arial Black" pitchFamily="34" charset="0"/>
                <a:cs typeface="Times New Roman" pitchFamily="18" charset="0"/>
              </a:rPr>
              <a:t> </a:t>
            </a:r>
            <a:r>
              <a:rPr lang="en-US" sz="6600" b="1" dirty="0" smtClean="0">
                <a:solidFill>
                  <a:srgbClr val="00B050"/>
                </a:solidFill>
                <a:latin typeface="Arial Black" pitchFamily="34" charset="0"/>
                <a:cs typeface="Times New Roman" pitchFamily="18" charset="0"/>
              </a:rPr>
              <a:t>the</a:t>
            </a:r>
            <a:r>
              <a:rPr lang="en-US" sz="6600" b="1" dirty="0" smtClean="0">
                <a:latin typeface="Arial Black" pitchFamily="34" charset="0"/>
                <a:cs typeface="Times New Roman" pitchFamily="18" charset="0"/>
              </a:rPr>
              <a:t> </a:t>
            </a:r>
            <a:r>
              <a:rPr lang="en-US" sz="6600" b="1" dirty="0" smtClean="0">
                <a:solidFill>
                  <a:schemeClr val="accent6">
                    <a:lumMod val="75000"/>
                  </a:schemeClr>
                </a:solidFill>
                <a:latin typeface="Arial Black" pitchFamily="34" charset="0"/>
                <a:cs typeface="Times New Roman" pitchFamily="18" charset="0"/>
              </a:rPr>
              <a:t>idioms</a:t>
            </a:r>
            <a:r>
              <a:rPr lang="en-US" sz="6600" b="1" dirty="0" smtClean="0">
                <a:latin typeface="Arial Black" pitchFamily="34" charset="0"/>
                <a:cs typeface="Times New Roman" pitchFamily="18" charset="0"/>
              </a:rPr>
              <a:t> </a:t>
            </a:r>
            <a:r>
              <a:rPr lang="en-US" sz="6600" b="1" dirty="0" smtClean="0">
                <a:solidFill>
                  <a:schemeClr val="bg2">
                    <a:lumMod val="90000"/>
                  </a:schemeClr>
                </a:solidFill>
                <a:latin typeface="Arial Black" pitchFamily="34" charset="0"/>
                <a:cs typeface="Times New Roman" pitchFamily="18" charset="0"/>
              </a:rPr>
              <a:t>with</a:t>
            </a:r>
            <a:r>
              <a:rPr lang="en-US" sz="6600" b="1" dirty="0">
                <a:solidFill>
                  <a:schemeClr val="tx2">
                    <a:lumMod val="60000"/>
                    <a:lumOff val="40000"/>
                  </a:schemeClr>
                </a:solidFill>
                <a:latin typeface="Arial Black" pitchFamily="34" charset="0"/>
                <a:cs typeface="Times New Roman" pitchFamily="18" charset="0"/>
              </a:rPr>
              <a:t> </a:t>
            </a:r>
            <a:r>
              <a:rPr lang="en-US" sz="6600" b="1" dirty="0" smtClean="0">
                <a:solidFill>
                  <a:srgbClr val="FFFF00"/>
                </a:solidFill>
                <a:latin typeface="Arial Black" pitchFamily="34" charset="0"/>
                <a:cs typeface="Times New Roman" pitchFamily="18" charset="0"/>
              </a:rPr>
              <a:t>the</a:t>
            </a:r>
            <a:r>
              <a:rPr lang="en-US" sz="6600" b="1" dirty="0" smtClean="0">
                <a:latin typeface="Arial Black" pitchFamily="34" charset="0"/>
                <a:cs typeface="Times New Roman" pitchFamily="18" charset="0"/>
              </a:rPr>
              <a:t> </a:t>
            </a:r>
            <a:r>
              <a:rPr lang="en-US" sz="6600" b="1" dirty="0" smtClean="0">
                <a:solidFill>
                  <a:schemeClr val="accent4">
                    <a:lumMod val="75000"/>
                  </a:schemeClr>
                </a:solidFill>
                <a:latin typeface="Arial Black" pitchFamily="34" charset="0"/>
                <a:cs typeface="Times New Roman" pitchFamily="18" charset="0"/>
              </a:rPr>
              <a:t>correct </a:t>
            </a:r>
            <a:r>
              <a:rPr lang="en-US" sz="6600" b="1" dirty="0" smtClean="0">
                <a:solidFill>
                  <a:srgbClr val="FF66FF"/>
                </a:solidFill>
                <a:latin typeface="Arial Black" pitchFamily="34" charset="0"/>
                <a:cs typeface="Times New Roman" pitchFamily="18" charset="0"/>
              </a:rPr>
              <a:t>definition.</a:t>
            </a:r>
            <a:endParaRPr lang="ru-RU" sz="6600" b="1" dirty="0">
              <a:solidFill>
                <a:srgbClr val="FF66FF"/>
              </a:solidFill>
              <a:latin typeface="Arial Black" pitchFamily="34" charset="0"/>
              <a:cs typeface="Times New Roman" pitchFamily="18" charset="0"/>
            </a:endParaRPr>
          </a:p>
        </p:txBody>
      </p:sp>
    </p:spTree>
    <p:extLst>
      <p:ext uri="{BB962C8B-B14F-4D97-AF65-F5344CB8AC3E}">
        <p14:creationId xmlns:p14="http://schemas.microsoft.com/office/powerpoint/2010/main" val="2227896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000" b="1" dirty="0" smtClean="0">
                <a:solidFill>
                  <a:srgbClr val="FFFF00"/>
                </a:solidFill>
                <a:latin typeface="Arial Black" pitchFamily="34" charset="0"/>
                <a:cs typeface="Times New Roman" pitchFamily="18" charset="0"/>
              </a:rPr>
              <a:t>1. to be in the red</a:t>
            </a:r>
            <a:endParaRPr lang="ru-RU" sz="6000" b="1" dirty="0">
              <a:solidFill>
                <a:srgbClr val="FFFF00"/>
              </a:solidFill>
              <a:latin typeface="Arial Black" pitchFamily="34" charset="0"/>
              <a:cs typeface="Times New Roman" pitchFamily="18" charset="0"/>
            </a:endParaRPr>
          </a:p>
        </p:txBody>
      </p:sp>
      <p:sp>
        <p:nvSpPr>
          <p:cNvPr id="3" name="Объект 2"/>
          <p:cNvSpPr>
            <a:spLocks noGrp="1"/>
          </p:cNvSpPr>
          <p:nvPr>
            <p:ph idx="1"/>
          </p:nvPr>
        </p:nvSpPr>
        <p:spPr>
          <a:xfrm>
            <a:off x="179512" y="1600200"/>
            <a:ext cx="8856984" cy="4525963"/>
          </a:xfrm>
        </p:spPr>
        <p:txBody>
          <a:bodyPr>
            <a:normAutofit/>
          </a:bodyPr>
          <a:lstStyle/>
          <a:p>
            <a:pPr marL="0" indent="0">
              <a:buNone/>
            </a:pPr>
            <a:r>
              <a:rPr lang="en-US" sz="4400" b="1" dirty="0" smtClean="0">
                <a:solidFill>
                  <a:schemeClr val="bg1"/>
                </a:solidFill>
                <a:latin typeface="Arial Black" pitchFamily="34" charset="0"/>
                <a:cs typeface="Times New Roman" pitchFamily="18" charset="0"/>
              </a:rPr>
              <a:t>a) to be in a dangerous situation</a:t>
            </a:r>
          </a:p>
          <a:p>
            <a:pPr marL="0" indent="0">
              <a:buNone/>
            </a:pPr>
            <a:r>
              <a:rPr lang="en-US" sz="4400" b="1" dirty="0" smtClean="0">
                <a:solidFill>
                  <a:schemeClr val="bg1"/>
                </a:solidFill>
                <a:latin typeface="Arial Black" pitchFamily="34" charset="0"/>
                <a:cs typeface="Times New Roman" pitchFamily="18" charset="0"/>
              </a:rPr>
              <a:t>b) to be bleeding</a:t>
            </a:r>
          </a:p>
          <a:p>
            <a:pPr marL="0" indent="0">
              <a:buNone/>
            </a:pPr>
            <a:r>
              <a:rPr lang="en-US" sz="4400" b="1" dirty="0" smtClean="0">
                <a:solidFill>
                  <a:schemeClr val="bg1"/>
                </a:solidFill>
                <a:latin typeface="Arial Black" pitchFamily="34" charset="0"/>
                <a:cs typeface="Times New Roman" pitchFamily="18" charset="0"/>
              </a:rPr>
              <a:t>c) to have spent more money than you had in your  bank account</a:t>
            </a:r>
            <a:endParaRPr lang="ru-RU" sz="4400" b="1" dirty="0">
              <a:solidFill>
                <a:schemeClr val="bg1"/>
              </a:solidFill>
              <a:latin typeface="Arial Black" pitchFamily="34" charset="0"/>
              <a:cs typeface="Times New Roman" pitchFamily="18" charset="0"/>
            </a:endParaRPr>
          </a:p>
        </p:txBody>
      </p:sp>
      <p:pic>
        <p:nvPicPr>
          <p:cNvPr id="4" name="18_Fascination.wma">
            <a:hlinkClick r:id="" action="ppaction://media"/>
          </p:cNvPr>
          <p:cNvPicPr>
            <a:picLocks noRot="1" noChangeAspect="1"/>
          </p:cNvPicPr>
          <p:nvPr>
            <a:audioFile r:link="rId1"/>
          </p:nvPr>
        </p:nvPicPr>
        <p:blipFill>
          <a:blip r:embed="rId3"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516124983"/>
      </p:ext>
    </p:extLst>
  </p:cSld>
  <p:clrMapOvr>
    <a:masterClrMapping/>
  </p:clrMapOvr>
  <mc:AlternateContent xmlns:mc="http://schemas.openxmlformats.org/markup-compatibility/2006" xmlns:p14="http://schemas.microsoft.com/office/powerpoint/2010/main">
    <mc:Choice Requires="p14">
      <p:transition spd="slow" p14:dur="1500" advTm="14000">
        <p:split orient="vert"/>
      </p:transition>
    </mc:Choice>
    <mc:Fallback xmlns="">
      <p:transition spd="slow" advTm="1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5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25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50" fill="hold"/>
                                        <p:tgtEl>
                                          <p:spTgt spid="3">
                                            <p:txEl>
                                              <p:pRg st="2" end="2"/>
                                            </p:txEl>
                                          </p:spTgt>
                                        </p:tgtEl>
                                        <p:attrNameLst>
                                          <p:attrName>ppt_h</p:attrName>
                                        </p:attrNameLst>
                                      </p:cBhvr>
                                      <p:tavLst>
                                        <p:tav tm="0">
                                          <p:val>
                                            <p:fltVal val="0"/>
                                          </p:val>
                                        </p:tav>
                                        <p:tav tm="100000">
                                          <p:val>
                                            <p:strVal val="#ppt_h"/>
                                          </p:val>
                                        </p:tav>
                                      </p:tavLst>
                                    </p:anim>
                                  </p:childTnLst>
                                </p:cTn>
                              </p:par>
                              <p:par>
                                <p:cTn id="27" presetID="1" presetClass="mediacall" presetSubtype="0" fill="hold" nodeType="withEffect">
                                  <p:stCondLst>
                                    <p:cond delay="0"/>
                                  </p:stCondLst>
                                  <p:childTnLst>
                                    <p:cmd type="call" cmd="playFrom(0.0)">
                                      <p:cBhvr>
                                        <p:cTn id="2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29" repeatCount="indefinite"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274638"/>
            <a:ext cx="8784976" cy="1930226"/>
          </a:xfrm>
        </p:spPr>
        <p:txBody>
          <a:bodyPr>
            <a:noAutofit/>
          </a:bodyPr>
          <a:lstStyle/>
          <a:p>
            <a:r>
              <a:rPr lang="en-US" sz="6000" b="1" dirty="0" smtClean="0">
                <a:solidFill>
                  <a:srgbClr val="FFFF00"/>
                </a:solidFill>
                <a:latin typeface="Arial Black" pitchFamily="34" charset="0"/>
                <a:cs typeface="Times New Roman" pitchFamily="18" charset="0"/>
              </a:rPr>
              <a:t>2. to have green fingers</a:t>
            </a:r>
            <a:endParaRPr lang="ru-RU" sz="6000" b="1" dirty="0">
              <a:solidFill>
                <a:srgbClr val="FFFF00"/>
              </a:solidFill>
              <a:latin typeface="Arial Black" pitchFamily="34" charset="0"/>
              <a:cs typeface="Times New Roman" pitchFamily="18" charset="0"/>
            </a:endParaRPr>
          </a:p>
        </p:txBody>
      </p:sp>
      <p:sp>
        <p:nvSpPr>
          <p:cNvPr id="5" name="Объект 4"/>
          <p:cNvSpPr>
            <a:spLocks noGrp="1"/>
          </p:cNvSpPr>
          <p:nvPr>
            <p:ph idx="1"/>
          </p:nvPr>
        </p:nvSpPr>
        <p:spPr>
          <a:xfrm>
            <a:off x="179512" y="2348880"/>
            <a:ext cx="8784976" cy="3777283"/>
          </a:xfrm>
        </p:spPr>
        <p:txBody>
          <a:bodyPr>
            <a:normAutofit/>
          </a:bodyPr>
          <a:lstStyle/>
          <a:p>
            <a:pPr marL="0" indent="0">
              <a:buNone/>
            </a:pPr>
            <a:r>
              <a:rPr lang="en-US" sz="4400" b="1" dirty="0" smtClean="0">
                <a:solidFill>
                  <a:schemeClr val="bg1"/>
                </a:solidFill>
                <a:latin typeface="Arial Black" pitchFamily="34" charset="0"/>
                <a:cs typeface="Times New Roman" pitchFamily="18" charset="0"/>
              </a:rPr>
              <a:t>a) to wear green gloves</a:t>
            </a:r>
          </a:p>
          <a:p>
            <a:pPr marL="0" indent="0">
              <a:buNone/>
            </a:pPr>
            <a:r>
              <a:rPr lang="en-US" sz="4400" b="1" dirty="0" smtClean="0">
                <a:solidFill>
                  <a:schemeClr val="bg1"/>
                </a:solidFill>
                <a:latin typeface="Arial Black" pitchFamily="34" charset="0"/>
                <a:cs typeface="Times New Roman" pitchFamily="18" charset="0"/>
              </a:rPr>
              <a:t>b) to be very good at gardening</a:t>
            </a:r>
          </a:p>
          <a:p>
            <a:pPr marL="0" indent="0">
              <a:buNone/>
            </a:pPr>
            <a:r>
              <a:rPr lang="en-US" sz="4400" b="1" dirty="0" smtClean="0">
                <a:solidFill>
                  <a:schemeClr val="bg1"/>
                </a:solidFill>
                <a:latin typeface="Arial Black" pitchFamily="34" charset="0"/>
                <a:cs typeface="Times New Roman" pitchFamily="18" charset="0"/>
              </a:rPr>
              <a:t>c) to be very interested in the environment</a:t>
            </a:r>
            <a:endParaRPr lang="ru-RU" sz="4400" b="1" dirty="0">
              <a:solidFill>
                <a:schemeClr val="bg1"/>
              </a:solidFill>
              <a:latin typeface="Arial Black" pitchFamily="34" charset="0"/>
              <a:cs typeface="Times New Roman" pitchFamily="18" charset="0"/>
            </a:endParaRPr>
          </a:p>
        </p:txBody>
      </p:sp>
    </p:spTree>
    <p:extLst>
      <p:ext uri="{BB962C8B-B14F-4D97-AF65-F5344CB8AC3E}">
        <p14:creationId xmlns:p14="http://schemas.microsoft.com/office/powerpoint/2010/main" val="617408656"/>
      </p:ext>
    </p:extLst>
  </p:cSld>
  <p:clrMapOvr>
    <a:masterClrMapping/>
  </p:clrMapOvr>
  <mc:AlternateContent xmlns:mc="http://schemas.openxmlformats.org/markup-compatibility/2006" xmlns:p14="http://schemas.microsoft.com/office/powerpoint/2010/main">
    <mc:Choice Requires="p14">
      <p:transition spd="slow" p14:dur="1500" advTm="16000">
        <p:split orient="vert"/>
      </p:transition>
    </mc:Choice>
    <mc:Fallback xmlns="">
      <p:transition spd="slow" advTm="1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25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25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25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25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25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568952" cy="1858218"/>
          </a:xfrm>
        </p:spPr>
        <p:txBody>
          <a:bodyPr>
            <a:normAutofit/>
          </a:bodyPr>
          <a:lstStyle/>
          <a:p>
            <a:r>
              <a:rPr lang="en-US" sz="6000" b="1" dirty="0" smtClean="0">
                <a:solidFill>
                  <a:srgbClr val="FFFF00"/>
                </a:solidFill>
                <a:latin typeface="Arial Black" pitchFamily="34" charset="0"/>
                <a:cs typeface="Times New Roman" pitchFamily="18" charset="0"/>
              </a:rPr>
              <a:t>3. to feel blue</a:t>
            </a:r>
            <a:endParaRPr lang="ru-RU" sz="6000" b="1" dirty="0">
              <a:solidFill>
                <a:srgbClr val="FFFF00"/>
              </a:solidFill>
              <a:latin typeface="Arial Black" pitchFamily="34" charset="0"/>
              <a:cs typeface="Times New Roman" pitchFamily="18" charset="0"/>
            </a:endParaRPr>
          </a:p>
        </p:txBody>
      </p:sp>
      <p:sp>
        <p:nvSpPr>
          <p:cNvPr id="3" name="Объект 2"/>
          <p:cNvSpPr>
            <a:spLocks noGrp="1"/>
          </p:cNvSpPr>
          <p:nvPr>
            <p:ph idx="1"/>
          </p:nvPr>
        </p:nvSpPr>
        <p:spPr>
          <a:xfrm>
            <a:off x="179512" y="2492896"/>
            <a:ext cx="8784976" cy="3816424"/>
          </a:xfrm>
        </p:spPr>
        <p:txBody>
          <a:bodyPr>
            <a:normAutofit/>
          </a:bodyPr>
          <a:lstStyle/>
          <a:p>
            <a:pPr marL="0" indent="0">
              <a:buNone/>
            </a:pPr>
            <a:r>
              <a:rPr lang="en-US" sz="4400" b="1" dirty="0" smtClean="0">
                <a:solidFill>
                  <a:schemeClr val="bg1"/>
                </a:solidFill>
                <a:latin typeface="Arial Black" pitchFamily="34" charset="0"/>
                <a:cs typeface="Times New Roman" pitchFamily="18" charset="0"/>
              </a:rPr>
              <a:t>a) to be fond of the </a:t>
            </a:r>
            <a:r>
              <a:rPr lang="en-US" sz="4400" b="1" dirty="0" err="1" smtClean="0">
                <a:solidFill>
                  <a:schemeClr val="bg1"/>
                </a:solidFill>
                <a:latin typeface="Arial Black" pitchFamily="34" charset="0"/>
                <a:cs typeface="Times New Roman" pitchFamily="18" charset="0"/>
              </a:rPr>
              <a:t>colour</a:t>
            </a:r>
            <a:r>
              <a:rPr lang="en-US" sz="4400" b="1" dirty="0" smtClean="0">
                <a:solidFill>
                  <a:schemeClr val="bg1"/>
                </a:solidFill>
                <a:latin typeface="Arial Black" pitchFamily="34" charset="0"/>
                <a:cs typeface="Times New Roman" pitchFamily="18" charset="0"/>
              </a:rPr>
              <a:t> blue</a:t>
            </a:r>
          </a:p>
          <a:p>
            <a:pPr marL="0" indent="0">
              <a:buNone/>
            </a:pPr>
            <a:r>
              <a:rPr lang="en-US" sz="4400" b="1" dirty="0" smtClean="0">
                <a:solidFill>
                  <a:schemeClr val="bg1"/>
                </a:solidFill>
                <a:latin typeface="Arial Black" pitchFamily="34" charset="0"/>
                <a:cs typeface="Times New Roman" pitchFamily="18" charset="0"/>
              </a:rPr>
              <a:t>b) to enjoy a beautiful blue sky</a:t>
            </a:r>
          </a:p>
          <a:p>
            <a:pPr marL="0" indent="0">
              <a:buNone/>
            </a:pPr>
            <a:r>
              <a:rPr lang="en-US" sz="4400" b="1" dirty="0" smtClean="0">
                <a:solidFill>
                  <a:schemeClr val="bg1"/>
                </a:solidFill>
                <a:latin typeface="Arial Black" pitchFamily="34" charset="0"/>
                <a:cs typeface="Times New Roman" pitchFamily="18" charset="0"/>
              </a:rPr>
              <a:t>c) to be sad or depressed</a:t>
            </a:r>
            <a:endParaRPr lang="ru-RU" sz="4400" b="1" dirty="0">
              <a:solidFill>
                <a:schemeClr val="bg1"/>
              </a:solidFill>
              <a:latin typeface="Arial Black" pitchFamily="34" charset="0"/>
              <a:cs typeface="Times New Roman" pitchFamily="18" charset="0"/>
            </a:endParaRPr>
          </a:p>
        </p:txBody>
      </p:sp>
    </p:spTree>
    <p:extLst>
      <p:ext uri="{BB962C8B-B14F-4D97-AF65-F5344CB8AC3E}">
        <p14:creationId xmlns:p14="http://schemas.microsoft.com/office/powerpoint/2010/main" val="514699351"/>
      </p:ext>
    </p:extLst>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1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8229600" cy="4608512"/>
          </a:xfrm>
        </p:spPr>
        <p:txBody>
          <a:bodyPr/>
          <a:lstStyle/>
          <a:p>
            <a:r>
              <a:rPr lang="en-US" sz="9600" dirty="0" smtClean="0">
                <a:solidFill>
                  <a:srgbClr val="0070C0"/>
                </a:solidFill>
                <a:latin typeface="Arial Black" pitchFamily="34" charset="0"/>
              </a:rPr>
              <a:t>TASK 1</a:t>
            </a:r>
            <a:r>
              <a:rPr lang="en-US" sz="9600" dirty="0" smtClean="0">
                <a:solidFill>
                  <a:srgbClr val="C00000"/>
                </a:solidFill>
                <a:latin typeface="Arial Black" pitchFamily="34" charset="0"/>
              </a:rPr>
              <a:t/>
            </a:r>
            <a:br>
              <a:rPr lang="en-US" sz="9600" dirty="0" smtClean="0">
                <a:solidFill>
                  <a:srgbClr val="C00000"/>
                </a:solidFill>
                <a:latin typeface="Arial Black" pitchFamily="34" charset="0"/>
              </a:rPr>
            </a:br>
            <a:r>
              <a:rPr lang="en-US" sz="9600" dirty="0" smtClean="0">
                <a:solidFill>
                  <a:srgbClr val="C00000"/>
                </a:solidFill>
                <a:latin typeface="Arial Black" pitchFamily="34" charset="0"/>
              </a:rPr>
              <a:t>QUIZ</a:t>
            </a:r>
            <a:r>
              <a:rPr lang="en-US" dirty="0" smtClean="0">
                <a:solidFill>
                  <a:srgbClr val="0070C0"/>
                </a:solidFill>
                <a:latin typeface="Arial Black" pitchFamily="34" charset="0"/>
              </a:rPr>
              <a:t/>
            </a:r>
            <a:br>
              <a:rPr lang="en-US" dirty="0" smtClean="0">
                <a:solidFill>
                  <a:srgbClr val="0070C0"/>
                </a:solidFill>
                <a:latin typeface="Arial Black" pitchFamily="34" charset="0"/>
              </a:rPr>
            </a:br>
            <a:r>
              <a:rPr lang="en-US" sz="4800" dirty="0" smtClean="0">
                <a:solidFill>
                  <a:srgbClr val="0070C0"/>
                </a:solidFill>
                <a:latin typeface="Arial Black" pitchFamily="34" charset="0"/>
              </a:rPr>
              <a:t>ENGLISH-SPEAKING</a:t>
            </a:r>
            <a:br>
              <a:rPr lang="en-US" sz="4800" dirty="0" smtClean="0">
                <a:solidFill>
                  <a:srgbClr val="0070C0"/>
                </a:solidFill>
                <a:latin typeface="Arial Black" pitchFamily="34" charset="0"/>
              </a:rPr>
            </a:br>
            <a:r>
              <a:rPr lang="en-US" sz="4800" dirty="0" smtClean="0">
                <a:solidFill>
                  <a:srgbClr val="0070C0"/>
                </a:solidFill>
                <a:latin typeface="Arial Black" pitchFamily="34" charset="0"/>
              </a:rPr>
              <a:t>COUNTRIES</a:t>
            </a:r>
            <a:endParaRPr lang="ru-RU" sz="4800" dirty="0">
              <a:solidFill>
                <a:srgbClr val="0070C0"/>
              </a:solidFill>
              <a:latin typeface="Arial Black" pitchFamily="34" charset="0"/>
            </a:endParaRPr>
          </a:p>
        </p:txBody>
      </p:sp>
    </p:spTree>
    <p:extLst>
      <p:ext uri="{BB962C8B-B14F-4D97-AF65-F5344CB8AC3E}">
        <p14:creationId xmlns:p14="http://schemas.microsoft.com/office/powerpoint/2010/main" val="1870004189"/>
      </p:ext>
    </p:extLst>
  </p:cSld>
  <p:clrMapOvr>
    <a:masterClrMapping/>
  </p:clrMapOvr>
  <p:transition spd="slow">
    <p:wheel spokes="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1858218"/>
          </a:xfrm>
        </p:spPr>
        <p:txBody>
          <a:bodyPr>
            <a:normAutofit fontScale="90000"/>
          </a:bodyPr>
          <a:lstStyle/>
          <a:p>
            <a:r>
              <a:rPr lang="en-US" sz="6000" b="1" dirty="0">
                <a:solidFill>
                  <a:srgbClr val="FFFF00"/>
                </a:solidFill>
                <a:latin typeface="Arial Black" pitchFamily="34" charset="0"/>
                <a:cs typeface="Times New Roman" pitchFamily="18" charset="0"/>
              </a:rPr>
              <a:t>4</a:t>
            </a:r>
            <a:r>
              <a:rPr lang="en-US" sz="6000" b="1" dirty="0" smtClean="0">
                <a:solidFill>
                  <a:srgbClr val="FFFF00"/>
                </a:solidFill>
                <a:latin typeface="Arial Black" pitchFamily="34" charset="0"/>
                <a:cs typeface="Times New Roman" pitchFamily="18" charset="0"/>
              </a:rPr>
              <a:t>. to want everything in black and white</a:t>
            </a:r>
            <a:endParaRPr lang="ru-RU" sz="6000" b="1" dirty="0">
              <a:solidFill>
                <a:srgbClr val="FFFF00"/>
              </a:solidFill>
              <a:latin typeface="Arial Black" pitchFamily="34" charset="0"/>
              <a:cs typeface="Times New Roman" pitchFamily="18" charset="0"/>
            </a:endParaRPr>
          </a:p>
        </p:txBody>
      </p:sp>
      <p:sp>
        <p:nvSpPr>
          <p:cNvPr id="3" name="Объект 2"/>
          <p:cNvSpPr>
            <a:spLocks noGrp="1"/>
          </p:cNvSpPr>
          <p:nvPr>
            <p:ph idx="1"/>
          </p:nvPr>
        </p:nvSpPr>
        <p:spPr>
          <a:xfrm>
            <a:off x="179512" y="2564904"/>
            <a:ext cx="8784976" cy="3960440"/>
          </a:xfrm>
        </p:spPr>
        <p:txBody>
          <a:bodyPr>
            <a:normAutofit fontScale="92500" lnSpcReduction="10000"/>
          </a:bodyPr>
          <a:lstStyle/>
          <a:p>
            <a:pPr marL="742950" indent="-742950">
              <a:buAutoNum type="alphaLcParenR"/>
            </a:pPr>
            <a:r>
              <a:rPr lang="en-US" sz="4400" b="1" dirty="0" smtClean="0">
                <a:solidFill>
                  <a:schemeClr val="bg1"/>
                </a:solidFill>
                <a:latin typeface="Arial Black" pitchFamily="34" charset="0"/>
                <a:cs typeface="Times New Roman" pitchFamily="18" charset="0"/>
              </a:rPr>
              <a:t>to want information in a very clear written form</a:t>
            </a:r>
          </a:p>
          <a:p>
            <a:pPr marL="742950" indent="-742950">
              <a:buAutoNum type="alphaLcParenR"/>
            </a:pPr>
            <a:r>
              <a:rPr lang="en-US" sz="4400" b="1" dirty="0" smtClean="0">
                <a:solidFill>
                  <a:schemeClr val="bg1"/>
                </a:solidFill>
                <a:latin typeface="Arial Black" pitchFamily="34" charset="0"/>
                <a:cs typeface="Times New Roman" pitchFamily="18" charset="0"/>
              </a:rPr>
              <a:t>to be a fan of old black-and-white films</a:t>
            </a:r>
          </a:p>
          <a:p>
            <a:pPr marL="742950" indent="-742950">
              <a:buAutoNum type="alphaLcParenR"/>
            </a:pPr>
            <a:r>
              <a:rPr lang="en-US" sz="4400" b="1" dirty="0" smtClean="0">
                <a:solidFill>
                  <a:schemeClr val="bg1"/>
                </a:solidFill>
                <a:latin typeface="Arial Black" pitchFamily="34" charset="0"/>
                <a:cs typeface="Times New Roman" pitchFamily="18" charset="0"/>
              </a:rPr>
              <a:t>to buy only black or white clothes</a:t>
            </a:r>
            <a:endParaRPr lang="ru-RU" sz="4400" b="1" dirty="0">
              <a:solidFill>
                <a:schemeClr val="bg1"/>
              </a:solidFill>
              <a:latin typeface="Arial Black" pitchFamily="34" charset="0"/>
              <a:cs typeface="Times New Roman" pitchFamily="18" charset="0"/>
            </a:endParaRPr>
          </a:p>
        </p:txBody>
      </p:sp>
    </p:spTree>
    <p:extLst>
      <p:ext uri="{BB962C8B-B14F-4D97-AF65-F5344CB8AC3E}">
        <p14:creationId xmlns:p14="http://schemas.microsoft.com/office/powerpoint/2010/main" val="1171006856"/>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1858218"/>
          </a:xfrm>
        </p:spPr>
        <p:txBody>
          <a:bodyPr>
            <a:normAutofit fontScale="90000"/>
          </a:bodyPr>
          <a:lstStyle/>
          <a:p>
            <a:r>
              <a:rPr lang="en-US" sz="6000" b="1" dirty="0">
                <a:solidFill>
                  <a:srgbClr val="FFFF00"/>
                </a:solidFill>
                <a:latin typeface="Arial Black" pitchFamily="34" charset="0"/>
                <a:cs typeface="Times New Roman" pitchFamily="18" charset="0"/>
              </a:rPr>
              <a:t>5</a:t>
            </a:r>
            <a:r>
              <a:rPr lang="en-US" sz="6000" b="1" dirty="0" smtClean="0">
                <a:solidFill>
                  <a:srgbClr val="FFFF00"/>
                </a:solidFill>
                <a:latin typeface="Arial Black" pitchFamily="34" charset="0"/>
                <a:cs typeface="Times New Roman" pitchFamily="18" charset="0"/>
              </a:rPr>
              <a:t>. to see life through rose-</a:t>
            </a:r>
            <a:r>
              <a:rPr lang="en-US" sz="6000" b="1" dirty="0" err="1" smtClean="0">
                <a:solidFill>
                  <a:srgbClr val="FFFF00"/>
                </a:solidFill>
                <a:latin typeface="Arial Black" pitchFamily="34" charset="0"/>
                <a:cs typeface="Times New Roman" pitchFamily="18" charset="0"/>
              </a:rPr>
              <a:t>coloured</a:t>
            </a:r>
            <a:r>
              <a:rPr lang="en-US" sz="6000" b="1" dirty="0" smtClean="0">
                <a:solidFill>
                  <a:srgbClr val="FFFF00"/>
                </a:solidFill>
                <a:latin typeface="Arial Black" pitchFamily="34" charset="0"/>
                <a:cs typeface="Times New Roman" pitchFamily="18" charset="0"/>
              </a:rPr>
              <a:t> glasses</a:t>
            </a:r>
            <a:endParaRPr lang="ru-RU" sz="6000" b="1" dirty="0">
              <a:solidFill>
                <a:srgbClr val="FFFF00"/>
              </a:solidFill>
              <a:latin typeface="Arial Black" pitchFamily="34" charset="0"/>
              <a:cs typeface="Times New Roman" pitchFamily="18" charset="0"/>
            </a:endParaRPr>
          </a:p>
        </p:txBody>
      </p:sp>
      <p:sp>
        <p:nvSpPr>
          <p:cNvPr id="3" name="Объект 2"/>
          <p:cNvSpPr>
            <a:spLocks noGrp="1"/>
          </p:cNvSpPr>
          <p:nvPr>
            <p:ph idx="1"/>
          </p:nvPr>
        </p:nvSpPr>
        <p:spPr>
          <a:xfrm>
            <a:off x="107504" y="2636912"/>
            <a:ext cx="8928992" cy="3744416"/>
          </a:xfrm>
        </p:spPr>
        <p:txBody>
          <a:bodyPr>
            <a:normAutofit/>
          </a:bodyPr>
          <a:lstStyle/>
          <a:p>
            <a:pPr marL="0" indent="0">
              <a:buNone/>
            </a:pPr>
            <a:r>
              <a:rPr lang="en-US" sz="4400" b="1" dirty="0" smtClean="0">
                <a:solidFill>
                  <a:schemeClr val="bg1"/>
                </a:solidFill>
                <a:latin typeface="Arial Black" pitchFamily="34" charset="0"/>
                <a:cs typeface="Times New Roman" pitchFamily="18" charset="0"/>
              </a:rPr>
              <a:t>a) to wear glasses with pink lenses</a:t>
            </a:r>
          </a:p>
          <a:p>
            <a:pPr marL="0" indent="0">
              <a:buNone/>
            </a:pPr>
            <a:r>
              <a:rPr lang="en-US" sz="4400" b="1" dirty="0" smtClean="0">
                <a:solidFill>
                  <a:schemeClr val="bg1"/>
                </a:solidFill>
                <a:latin typeface="Arial Black" pitchFamily="34" charset="0"/>
                <a:cs typeface="Times New Roman" pitchFamily="18" charset="0"/>
              </a:rPr>
              <a:t>b) to see the world better than it 	really is</a:t>
            </a:r>
          </a:p>
          <a:p>
            <a:pPr marL="0" indent="0">
              <a:buNone/>
            </a:pPr>
            <a:r>
              <a:rPr lang="en-US" sz="4400" b="1" dirty="0" smtClean="0">
                <a:solidFill>
                  <a:schemeClr val="bg1"/>
                </a:solidFill>
                <a:latin typeface="Arial Black" pitchFamily="34" charset="0"/>
                <a:cs typeface="Times New Roman" pitchFamily="18" charset="0"/>
              </a:rPr>
              <a:t>c) to be </a:t>
            </a:r>
            <a:r>
              <a:rPr lang="en-US" sz="4400" b="1" dirty="0" err="1" smtClean="0">
                <a:solidFill>
                  <a:schemeClr val="bg1"/>
                </a:solidFill>
                <a:latin typeface="Arial Black" pitchFamily="34" charset="0"/>
                <a:cs typeface="Times New Roman" pitchFamily="18" charset="0"/>
              </a:rPr>
              <a:t>colour</a:t>
            </a:r>
            <a:r>
              <a:rPr lang="en-US" sz="4400" b="1" dirty="0" smtClean="0">
                <a:solidFill>
                  <a:schemeClr val="bg1"/>
                </a:solidFill>
                <a:latin typeface="Arial Black" pitchFamily="34" charset="0"/>
                <a:cs typeface="Times New Roman" pitchFamily="18" charset="0"/>
              </a:rPr>
              <a:t>-blind</a:t>
            </a:r>
            <a:endParaRPr lang="ru-RU" sz="4400" b="1" dirty="0">
              <a:solidFill>
                <a:schemeClr val="bg1"/>
              </a:solidFill>
              <a:latin typeface="Arial Black" pitchFamily="34" charset="0"/>
              <a:cs typeface="Times New Roman" pitchFamily="18" charset="0"/>
            </a:endParaRPr>
          </a:p>
        </p:txBody>
      </p:sp>
    </p:spTree>
    <p:extLst>
      <p:ext uri="{BB962C8B-B14F-4D97-AF65-F5344CB8AC3E}">
        <p14:creationId xmlns:p14="http://schemas.microsoft.com/office/powerpoint/2010/main" val="2627968585"/>
      </p:ext>
    </p:extLst>
  </p:cSld>
  <p:clrMapOvr>
    <a:masterClrMapping/>
  </p:clrMapOvr>
  <mc:AlternateContent xmlns:mc="http://schemas.openxmlformats.org/markup-compatibility/2006" xmlns:p14="http://schemas.microsoft.com/office/powerpoint/2010/main">
    <mc:Choice Requires="p14">
      <p:transition spd="slow" p14:dur="1500" advTm="12000">
        <p:split orient="vert"/>
      </p:transition>
    </mc:Choice>
    <mc:Fallback xmlns="">
      <p:transition spd="slow" advTm="1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800" decel="100000"/>
                                        <p:tgtEl>
                                          <p:spTgt spid="3">
                                            <p:txEl>
                                              <p:pRg st="1" end="1"/>
                                            </p:txEl>
                                          </p:spTgt>
                                        </p:tgtEl>
                                      </p:cBhvr>
                                    </p:animEffect>
                                    <p:anim calcmode="lin" valueType="num">
                                      <p:cBhvr>
                                        <p:cTn id="2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800" decel="100000"/>
                                        <p:tgtEl>
                                          <p:spTgt spid="3">
                                            <p:txEl>
                                              <p:pRg st="2" end="2"/>
                                            </p:txEl>
                                          </p:spTgt>
                                        </p:tgtEl>
                                      </p:cBhvr>
                                    </p:animEffect>
                                    <p:anim calcmode="lin" valueType="num">
                                      <p:cBhvr>
                                        <p:cTn id="3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44625"/>
            <a:ext cx="8229600" cy="720080"/>
          </a:xfrm>
        </p:spPr>
        <p:txBody>
          <a:bodyPr>
            <a:noAutofit/>
          </a:bodyPr>
          <a:lstStyle/>
          <a:p>
            <a:r>
              <a:rPr lang="en-US" sz="4800" b="1" dirty="0" smtClean="0">
                <a:solidFill>
                  <a:srgbClr val="FFFF00"/>
                </a:solidFill>
                <a:latin typeface="Arial Black" pitchFamily="34" charset="0"/>
                <a:cs typeface="Times New Roman" pitchFamily="18" charset="0"/>
              </a:rPr>
              <a:t>Answers.</a:t>
            </a:r>
            <a:endParaRPr lang="ru-RU" sz="4800" b="1" dirty="0">
              <a:solidFill>
                <a:srgbClr val="FFFF00"/>
              </a:solidFill>
              <a:latin typeface="Arial Black" pitchFamily="34" charset="0"/>
              <a:cs typeface="Times New Roman" pitchFamily="18" charset="0"/>
            </a:endParaRPr>
          </a:p>
        </p:txBody>
      </p:sp>
      <p:sp>
        <p:nvSpPr>
          <p:cNvPr id="5" name="Объект 4"/>
          <p:cNvSpPr>
            <a:spLocks noGrp="1"/>
          </p:cNvSpPr>
          <p:nvPr>
            <p:ph idx="1"/>
          </p:nvPr>
        </p:nvSpPr>
        <p:spPr>
          <a:xfrm>
            <a:off x="179512" y="908720"/>
            <a:ext cx="8856984" cy="5832648"/>
          </a:xfrm>
        </p:spPr>
        <p:txBody>
          <a:bodyPr>
            <a:normAutofit lnSpcReduction="10000"/>
          </a:bodyPr>
          <a:lstStyle/>
          <a:p>
            <a:pPr marL="514350" indent="-514350">
              <a:buAutoNum type="arabicPeriod"/>
            </a:pPr>
            <a:r>
              <a:rPr lang="en-US" sz="2800" b="1" dirty="0" smtClean="0">
                <a:solidFill>
                  <a:srgbClr val="FFFF00"/>
                </a:solidFill>
                <a:latin typeface="Arial Black" pitchFamily="34" charset="0"/>
                <a:cs typeface="Times New Roman" pitchFamily="18" charset="0"/>
              </a:rPr>
              <a:t>to </a:t>
            </a:r>
            <a:r>
              <a:rPr lang="en-US" sz="2800" b="1" dirty="0">
                <a:solidFill>
                  <a:srgbClr val="FFFF00"/>
                </a:solidFill>
                <a:latin typeface="Arial Black" pitchFamily="34" charset="0"/>
                <a:cs typeface="Times New Roman" pitchFamily="18" charset="0"/>
              </a:rPr>
              <a:t>be in the </a:t>
            </a:r>
            <a:r>
              <a:rPr lang="en-US" sz="2800" b="1" dirty="0" smtClean="0">
                <a:solidFill>
                  <a:srgbClr val="FFFF00"/>
                </a:solidFill>
                <a:latin typeface="Arial Black" pitchFamily="34" charset="0"/>
                <a:cs typeface="Times New Roman" pitchFamily="18" charset="0"/>
              </a:rPr>
              <a:t>red</a:t>
            </a:r>
          </a:p>
          <a:p>
            <a:pPr marL="0" indent="0">
              <a:buNone/>
            </a:pPr>
            <a:r>
              <a:rPr lang="en-US" sz="2800" b="1" dirty="0">
                <a:solidFill>
                  <a:schemeClr val="bg1"/>
                </a:solidFill>
                <a:latin typeface="Arial Black" pitchFamily="34" charset="0"/>
                <a:cs typeface="Times New Roman" pitchFamily="18" charset="0"/>
              </a:rPr>
              <a:t> </a:t>
            </a:r>
            <a:r>
              <a:rPr lang="en-US" sz="2800" b="1" dirty="0" smtClean="0">
                <a:solidFill>
                  <a:schemeClr val="bg1"/>
                </a:solidFill>
                <a:latin typeface="Arial Black" pitchFamily="34" charset="0"/>
                <a:cs typeface="Times New Roman" pitchFamily="18" charset="0"/>
              </a:rPr>
              <a:t>    </a:t>
            </a:r>
            <a:r>
              <a:rPr lang="en-US" sz="2800" b="1" dirty="0">
                <a:solidFill>
                  <a:schemeClr val="bg1"/>
                </a:solidFill>
                <a:latin typeface="Arial Black" pitchFamily="34" charset="0"/>
                <a:cs typeface="Times New Roman" pitchFamily="18" charset="0"/>
              </a:rPr>
              <a:t>c) to have spent more money than you </a:t>
            </a:r>
            <a:r>
              <a:rPr lang="ru-RU" sz="2800" b="1" dirty="0" smtClean="0">
                <a:solidFill>
                  <a:schemeClr val="bg1"/>
                </a:solidFill>
                <a:latin typeface="Arial Black" pitchFamily="34" charset="0"/>
                <a:cs typeface="Times New Roman" pitchFamily="18" charset="0"/>
              </a:rPr>
              <a:t> </a:t>
            </a:r>
            <a:r>
              <a:rPr lang="en-US" sz="2800" b="1" dirty="0" smtClean="0">
                <a:solidFill>
                  <a:schemeClr val="bg1"/>
                </a:solidFill>
                <a:latin typeface="Arial Black" pitchFamily="34" charset="0"/>
                <a:cs typeface="Times New Roman" pitchFamily="18" charset="0"/>
              </a:rPr>
              <a:t>had in 	your  </a:t>
            </a:r>
            <a:r>
              <a:rPr lang="en-US" sz="2800" b="1" dirty="0">
                <a:solidFill>
                  <a:schemeClr val="bg1"/>
                </a:solidFill>
                <a:latin typeface="Arial Black" pitchFamily="34" charset="0"/>
                <a:cs typeface="Times New Roman" pitchFamily="18" charset="0"/>
              </a:rPr>
              <a:t>bank </a:t>
            </a:r>
            <a:r>
              <a:rPr lang="en-US" sz="2800" b="1" dirty="0" smtClean="0">
                <a:solidFill>
                  <a:schemeClr val="bg1"/>
                </a:solidFill>
                <a:latin typeface="Arial Black" pitchFamily="34" charset="0"/>
                <a:cs typeface="Times New Roman" pitchFamily="18" charset="0"/>
              </a:rPr>
              <a:t>account</a:t>
            </a:r>
          </a:p>
          <a:p>
            <a:pPr marL="0" indent="0">
              <a:buNone/>
            </a:pPr>
            <a:r>
              <a:rPr lang="en-US" sz="2800" b="1" dirty="0">
                <a:solidFill>
                  <a:srgbClr val="FFFF00"/>
                </a:solidFill>
                <a:latin typeface="Arial Black" pitchFamily="34" charset="0"/>
                <a:cs typeface="Times New Roman" pitchFamily="18" charset="0"/>
              </a:rPr>
              <a:t>2. to have green </a:t>
            </a:r>
            <a:r>
              <a:rPr lang="en-US" sz="2800" b="1" dirty="0" smtClean="0">
                <a:solidFill>
                  <a:srgbClr val="FFFF00"/>
                </a:solidFill>
                <a:latin typeface="Arial Black" pitchFamily="34" charset="0"/>
                <a:cs typeface="Times New Roman" pitchFamily="18" charset="0"/>
              </a:rPr>
              <a:t>fingers</a:t>
            </a:r>
          </a:p>
          <a:p>
            <a:pPr marL="0" indent="0">
              <a:buNone/>
            </a:pPr>
            <a:r>
              <a:rPr lang="en-US" sz="2800" b="1" dirty="0" smtClean="0">
                <a:solidFill>
                  <a:schemeClr val="bg1"/>
                </a:solidFill>
                <a:latin typeface="Arial Black" pitchFamily="34" charset="0"/>
                <a:cs typeface="Times New Roman" pitchFamily="18" charset="0"/>
              </a:rPr>
              <a:t>     b</a:t>
            </a:r>
            <a:r>
              <a:rPr lang="en-US" sz="2800" b="1" dirty="0">
                <a:solidFill>
                  <a:schemeClr val="bg1"/>
                </a:solidFill>
                <a:latin typeface="Arial Black" pitchFamily="34" charset="0"/>
                <a:cs typeface="Times New Roman" pitchFamily="18" charset="0"/>
              </a:rPr>
              <a:t>) to be very good at </a:t>
            </a:r>
            <a:r>
              <a:rPr lang="en-US" sz="2800" b="1" dirty="0" smtClean="0">
                <a:solidFill>
                  <a:schemeClr val="bg1"/>
                </a:solidFill>
                <a:latin typeface="Arial Black" pitchFamily="34" charset="0"/>
                <a:cs typeface="Times New Roman" pitchFamily="18" charset="0"/>
              </a:rPr>
              <a:t>gardening</a:t>
            </a:r>
          </a:p>
          <a:p>
            <a:pPr marL="0" indent="0">
              <a:buNone/>
            </a:pPr>
            <a:r>
              <a:rPr lang="en-US" sz="2800" b="1" dirty="0">
                <a:solidFill>
                  <a:srgbClr val="FFFF00"/>
                </a:solidFill>
                <a:latin typeface="Arial Black" pitchFamily="34" charset="0"/>
                <a:cs typeface="Times New Roman" pitchFamily="18" charset="0"/>
              </a:rPr>
              <a:t>3. to feel </a:t>
            </a:r>
            <a:r>
              <a:rPr lang="en-US" sz="2800" b="1" dirty="0" smtClean="0">
                <a:solidFill>
                  <a:srgbClr val="FFFF00"/>
                </a:solidFill>
                <a:latin typeface="Arial Black" pitchFamily="34" charset="0"/>
                <a:cs typeface="Times New Roman" pitchFamily="18" charset="0"/>
              </a:rPr>
              <a:t>blue</a:t>
            </a:r>
          </a:p>
          <a:p>
            <a:pPr marL="0" indent="0">
              <a:buNone/>
            </a:pPr>
            <a:r>
              <a:rPr lang="en-US" sz="2800" b="1" dirty="0" smtClean="0">
                <a:solidFill>
                  <a:schemeClr val="bg1"/>
                </a:solidFill>
                <a:latin typeface="Arial Black" pitchFamily="34" charset="0"/>
                <a:cs typeface="Times New Roman" pitchFamily="18" charset="0"/>
              </a:rPr>
              <a:t>     c</a:t>
            </a:r>
            <a:r>
              <a:rPr lang="en-US" sz="2800" b="1" dirty="0">
                <a:solidFill>
                  <a:schemeClr val="bg1"/>
                </a:solidFill>
                <a:latin typeface="Arial Black" pitchFamily="34" charset="0"/>
                <a:cs typeface="Times New Roman" pitchFamily="18" charset="0"/>
              </a:rPr>
              <a:t>) to be sad or </a:t>
            </a:r>
            <a:r>
              <a:rPr lang="en-US" sz="2800" b="1" dirty="0" smtClean="0">
                <a:solidFill>
                  <a:schemeClr val="bg1"/>
                </a:solidFill>
                <a:latin typeface="Arial Black" pitchFamily="34" charset="0"/>
                <a:cs typeface="Times New Roman" pitchFamily="18" charset="0"/>
              </a:rPr>
              <a:t>depressed</a:t>
            </a:r>
          </a:p>
          <a:p>
            <a:pPr marL="0" indent="0">
              <a:buNone/>
            </a:pPr>
            <a:r>
              <a:rPr lang="en-US" sz="2800" b="1" dirty="0">
                <a:solidFill>
                  <a:srgbClr val="FFFF00"/>
                </a:solidFill>
                <a:latin typeface="Arial Black" pitchFamily="34" charset="0"/>
                <a:cs typeface="Times New Roman" pitchFamily="18" charset="0"/>
              </a:rPr>
              <a:t>4</a:t>
            </a:r>
            <a:r>
              <a:rPr lang="en-US" sz="2800" b="1" dirty="0" smtClean="0">
                <a:solidFill>
                  <a:srgbClr val="FFFF00"/>
                </a:solidFill>
                <a:latin typeface="Arial Black" pitchFamily="34" charset="0"/>
                <a:cs typeface="Times New Roman" pitchFamily="18" charset="0"/>
              </a:rPr>
              <a:t>. </a:t>
            </a:r>
            <a:r>
              <a:rPr lang="en-US" sz="2800" b="1" dirty="0">
                <a:solidFill>
                  <a:srgbClr val="FFFF00"/>
                </a:solidFill>
                <a:latin typeface="Arial Black" pitchFamily="34" charset="0"/>
                <a:cs typeface="Times New Roman" pitchFamily="18" charset="0"/>
              </a:rPr>
              <a:t>to want everything in black and </a:t>
            </a:r>
            <a:r>
              <a:rPr lang="en-US" sz="2800" b="1" dirty="0" smtClean="0">
                <a:solidFill>
                  <a:srgbClr val="FFFF00"/>
                </a:solidFill>
                <a:latin typeface="Arial Black" pitchFamily="34" charset="0"/>
                <a:cs typeface="Times New Roman" pitchFamily="18" charset="0"/>
              </a:rPr>
              <a:t>white</a:t>
            </a:r>
          </a:p>
          <a:p>
            <a:pPr marL="0" indent="0">
              <a:buNone/>
            </a:pPr>
            <a:r>
              <a:rPr lang="en-US" sz="2800" b="1" dirty="0" smtClean="0">
                <a:latin typeface="Arial Black" pitchFamily="34" charset="0"/>
                <a:cs typeface="Times New Roman" pitchFamily="18" charset="0"/>
              </a:rPr>
              <a:t>     </a:t>
            </a:r>
            <a:r>
              <a:rPr lang="en-US" sz="2800" b="1" dirty="0" smtClean="0">
                <a:solidFill>
                  <a:schemeClr val="bg1"/>
                </a:solidFill>
                <a:latin typeface="Arial Black" pitchFamily="34" charset="0"/>
                <a:cs typeface="Times New Roman" pitchFamily="18" charset="0"/>
              </a:rPr>
              <a:t>a) to </a:t>
            </a:r>
            <a:r>
              <a:rPr lang="en-US" sz="2800" b="1" dirty="0">
                <a:solidFill>
                  <a:schemeClr val="bg1"/>
                </a:solidFill>
                <a:latin typeface="Arial Black" pitchFamily="34" charset="0"/>
                <a:cs typeface="Times New Roman" pitchFamily="18" charset="0"/>
              </a:rPr>
              <a:t>want information in a very clear </a:t>
            </a:r>
            <a:r>
              <a:rPr lang="en-US" sz="2800" b="1" dirty="0" smtClean="0">
                <a:solidFill>
                  <a:schemeClr val="bg1"/>
                </a:solidFill>
                <a:latin typeface="Arial Black" pitchFamily="34" charset="0"/>
                <a:cs typeface="Times New Roman" pitchFamily="18" charset="0"/>
              </a:rPr>
              <a:t>written form</a:t>
            </a:r>
          </a:p>
          <a:p>
            <a:pPr marL="0" indent="0">
              <a:buNone/>
            </a:pPr>
            <a:r>
              <a:rPr lang="en-US" sz="2800" b="1" dirty="0">
                <a:solidFill>
                  <a:srgbClr val="FFFF00"/>
                </a:solidFill>
                <a:latin typeface="Arial Black" pitchFamily="34" charset="0"/>
                <a:cs typeface="Times New Roman" pitchFamily="18" charset="0"/>
              </a:rPr>
              <a:t>5</a:t>
            </a:r>
            <a:r>
              <a:rPr lang="en-US" sz="2800" b="1" dirty="0" smtClean="0">
                <a:solidFill>
                  <a:srgbClr val="FFFF00"/>
                </a:solidFill>
                <a:latin typeface="Arial Black" pitchFamily="34" charset="0"/>
                <a:cs typeface="Times New Roman" pitchFamily="18" charset="0"/>
              </a:rPr>
              <a:t>. </a:t>
            </a:r>
            <a:r>
              <a:rPr lang="en-US" sz="2800" b="1" dirty="0">
                <a:solidFill>
                  <a:srgbClr val="FFFF00"/>
                </a:solidFill>
                <a:latin typeface="Arial Black" pitchFamily="34" charset="0"/>
                <a:cs typeface="Times New Roman" pitchFamily="18" charset="0"/>
              </a:rPr>
              <a:t>to see life through rose-</a:t>
            </a:r>
            <a:r>
              <a:rPr lang="en-US" sz="2800" b="1" dirty="0" err="1">
                <a:solidFill>
                  <a:srgbClr val="FFFF00"/>
                </a:solidFill>
                <a:latin typeface="Arial Black" pitchFamily="34" charset="0"/>
                <a:cs typeface="Times New Roman" pitchFamily="18" charset="0"/>
              </a:rPr>
              <a:t>coloured</a:t>
            </a:r>
            <a:r>
              <a:rPr lang="en-US" sz="2800" b="1" dirty="0">
                <a:solidFill>
                  <a:srgbClr val="FFFF00"/>
                </a:solidFill>
                <a:latin typeface="Arial Black" pitchFamily="34" charset="0"/>
                <a:cs typeface="Times New Roman" pitchFamily="18" charset="0"/>
              </a:rPr>
              <a:t> </a:t>
            </a:r>
            <a:r>
              <a:rPr lang="en-US" sz="2800" b="1" dirty="0" smtClean="0">
                <a:solidFill>
                  <a:srgbClr val="FFFF00"/>
                </a:solidFill>
                <a:latin typeface="Arial Black" pitchFamily="34" charset="0"/>
                <a:cs typeface="Times New Roman" pitchFamily="18" charset="0"/>
              </a:rPr>
              <a:t>glasses</a:t>
            </a:r>
          </a:p>
          <a:p>
            <a:pPr marL="0" indent="0">
              <a:buNone/>
            </a:pPr>
            <a:r>
              <a:rPr lang="en-US" sz="2800" b="1" dirty="0" smtClean="0">
                <a:solidFill>
                  <a:schemeClr val="bg1"/>
                </a:solidFill>
                <a:latin typeface="Arial Black" pitchFamily="34" charset="0"/>
                <a:cs typeface="Times New Roman" pitchFamily="18" charset="0"/>
              </a:rPr>
              <a:t>     b</a:t>
            </a:r>
            <a:r>
              <a:rPr lang="en-US" sz="2800" b="1" dirty="0">
                <a:solidFill>
                  <a:schemeClr val="bg1"/>
                </a:solidFill>
                <a:latin typeface="Arial Black" pitchFamily="34" charset="0"/>
                <a:cs typeface="Times New Roman" pitchFamily="18" charset="0"/>
              </a:rPr>
              <a:t>) to see the world better than it </a:t>
            </a:r>
            <a:r>
              <a:rPr lang="en-US" sz="2800" b="1" dirty="0" smtClean="0">
                <a:solidFill>
                  <a:schemeClr val="bg1"/>
                </a:solidFill>
                <a:latin typeface="Arial Black" pitchFamily="34" charset="0"/>
                <a:cs typeface="Times New Roman" pitchFamily="18" charset="0"/>
              </a:rPr>
              <a:t>really </a:t>
            </a:r>
            <a:r>
              <a:rPr lang="en-US" sz="2800" b="1" dirty="0">
                <a:solidFill>
                  <a:schemeClr val="bg1"/>
                </a:solidFill>
                <a:latin typeface="Arial Black" pitchFamily="34" charset="0"/>
                <a:cs typeface="Times New Roman" pitchFamily="18" charset="0"/>
              </a:rPr>
              <a:t>is</a:t>
            </a:r>
          </a:p>
          <a:p>
            <a:pPr marL="0" indent="0">
              <a:buNone/>
            </a:pPr>
            <a:endParaRPr lang="en-US" sz="2800" dirty="0">
              <a:latin typeface="Dutch801 XBd BT" pitchFamily="18" charset="0"/>
            </a:endParaRPr>
          </a:p>
          <a:p>
            <a:pPr marL="0" indent="0">
              <a:buNone/>
            </a:pPr>
            <a:endParaRPr lang="en-US" dirty="0">
              <a:latin typeface="Dutch801 XBd BT" pitchFamily="18" charset="0"/>
            </a:endParaRPr>
          </a:p>
          <a:p>
            <a:pPr marL="0" indent="0">
              <a:buNone/>
            </a:pPr>
            <a:endParaRPr lang="ru-RU" dirty="0"/>
          </a:p>
          <a:p>
            <a:pPr marL="0" indent="0">
              <a:buNone/>
            </a:pPr>
            <a:endParaRPr lang="en-US" dirty="0">
              <a:latin typeface="Dutch801 XBd BT" pitchFamily="18" charset="0"/>
            </a:endParaRPr>
          </a:p>
          <a:p>
            <a:pPr marL="0" indent="0">
              <a:buNone/>
            </a:pPr>
            <a:endParaRPr lang="ru-RU" dirty="0"/>
          </a:p>
          <a:p>
            <a:pPr marL="0" indent="0">
              <a:buNone/>
            </a:pPr>
            <a:endParaRPr lang="ru-RU" dirty="0"/>
          </a:p>
        </p:txBody>
      </p:sp>
    </p:spTree>
    <p:extLst>
      <p:ext uri="{BB962C8B-B14F-4D97-AF65-F5344CB8AC3E}">
        <p14:creationId xmlns:p14="http://schemas.microsoft.com/office/powerpoint/2010/main" val="893116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ircle(in)">
                                      <p:cBhvr>
                                        <p:cTn id="20" dur="2000"/>
                                        <p:tgtEl>
                                          <p:spTgt spid="5">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ircle(in)">
                                      <p:cBhvr>
                                        <p:cTn id="23" dur="2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circle(in)">
                                      <p:cBhvr>
                                        <p:cTn id="28" dur="2000"/>
                                        <p:tgtEl>
                                          <p:spTgt spid="5">
                                            <p:txEl>
                                              <p:pRg st="4" end="4"/>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circle(in)">
                                      <p:cBhvr>
                                        <p:cTn id="31" dur="20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circle(in)">
                                      <p:cBhvr>
                                        <p:cTn id="36" dur="2000"/>
                                        <p:tgtEl>
                                          <p:spTgt spid="5">
                                            <p:txEl>
                                              <p:pRg st="6" end="6"/>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circle(in)">
                                      <p:cBhvr>
                                        <p:cTn id="39" dur="2000"/>
                                        <p:tgtEl>
                                          <p:spTgt spid="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circle(in)">
                                      <p:cBhvr>
                                        <p:cTn id="44" dur="2000"/>
                                        <p:tgtEl>
                                          <p:spTgt spid="5">
                                            <p:txEl>
                                              <p:pRg st="8" end="8"/>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circle(in)">
                                      <p:cBhvr>
                                        <p:cTn id="47"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76064"/>
          </a:xfrm>
        </p:spPr>
        <p:txBody>
          <a:bodyPr>
            <a:noAutofit/>
          </a:bodyPr>
          <a:lstStyle/>
          <a:p>
            <a:r>
              <a:rPr lang="en-US" sz="4800" dirty="0" smtClean="0">
                <a:latin typeface="Arial Black" pitchFamily="34" charset="0"/>
              </a:rPr>
              <a:t>Do you know</a:t>
            </a:r>
            <a:endParaRPr lang="ru-RU" sz="4800" dirty="0">
              <a:latin typeface="Arial Black" pitchFamily="34" charset="0"/>
            </a:endParaRPr>
          </a:p>
        </p:txBody>
      </p:sp>
      <p:sp>
        <p:nvSpPr>
          <p:cNvPr id="3" name="Объект 2"/>
          <p:cNvSpPr>
            <a:spLocks noGrp="1"/>
          </p:cNvSpPr>
          <p:nvPr>
            <p:ph sz="half" idx="1"/>
          </p:nvPr>
        </p:nvSpPr>
        <p:spPr>
          <a:xfrm>
            <a:off x="107504" y="764704"/>
            <a:ext cx="4968552" cy="5976664"/>
          </a:xfrm>
        </p:spPr>
        <p:txBody>
          <a:bodyPr>
            <a:normAutofit fontScale="92500" lnSpcReduction="20000"/>
          </a:bodyPr>
          <a:lstStyle/>
          <a:p>
            <a:pPr marL="0" indent="0">
              <a:buNone/>
            </a:pPr>
            <a:r>
              <a:rPr lang="en-US" dirty="0" smtClean="0">
                <a:latin typeface="Arial Black" pitchFamily="34" charset="0"/>
              </a:rPr>
              <a:t>what a </a:t>
            </a:r>
            <a:r>
              <a:rPr lang="en-US" i="1" dirty="0">
                <a:solidFill>
                  <a:srgbClr val="C00000"/>
                </a:solidFill>
                <a:latin typeface="Arial Black" pitchFamily="34" charset="0"/>
              </a:rPr>
              <a:t>D</a:t>
            </a:r>
            <a:r>
              <a:rPr lang="en-US" i="1" dirty="0" smtClean="0">
                <a:solidFill>
                  <a:srgbClr val="C00000"/>
                </a:solidFill>
                <a:latin typeface="Arial Black" pitchFamily="34" charset="0"/>
              </a:rPr>
              <a:t>eath </a:t>
            </a:r>
            <a:r>
              <a:rPr lang="en-US" i="1" dirty="0">
                <a:solidFill>
                  <a:srgbClr val="C00000"/>
                </a:solidFill>
                <a:latin typeface="Arial Black" pitchFamily="34" charset="0"/>
              </a:rPr>
              <a:t>V</a:t>
            </a:r>
            <a:r>
              <a:rPr lang="en-US" i="1" dirty="0" smtClean="0">
                <a:solidFill>
                  <a:srgbClr val="C00000"/>
                </a:solidFill>
                <a:latin typeface="Arial Black" pitchFamily="34" charset="0"/>
              </a:rPr>
              <a:t>alley </a:t>
            </a:r>
            <a:r>
              <a:rPr lang="en-US" dirty="0" smtClean="0">
                <a:latin typeface="Arial Black" pitchFamily="34" charset="0"/>
              </a:rPr>
              <a:t>is?</a:t>
            </a:r>
          </a:p>
          <a:p>
            <a:pPr marL="0" indent="0">
              <a:buNone/>
            </a:pPr>
            <a:endParaRPr lang="en-US" dirty="0" smtClean="0">
              <a:latin typeface="Arial Black" pitchFamily="34" charset="0"/>
            </a:endParaRPr>
          </a:p>
          <a:p>
            <a:pPr marL="0" indent="0">
              <a:buNone/>
            </a:pPr>
            <a:r>
              <a:rPr lang="en-US" sz="2000" i="1" dirty="0" smtClean="0">
                <a:latin typeface="Arial Black" pitchFamily="34" charset="0"/>
              </a:rPr>
              <a:t>Going to Death Valley once meant danger and even death. It’s the hottest place in the USA and summer temperatures there can reach 54 degrees ! Today it’s a national park and thousands of people drive there to enjoy the beauty of this strange land.</a:t>
            </a:r>
          </a:p>
          <a:p>
            <a:pPr marL="0" indent="0">
              <a:buNone/>
            </a:pPr>
            <a:endParaRPr lang="en-US" sz="2000" i="1" dirty="0" smtClean="0">
              <a:latin typeface="Arial Black" pitchFamily="34" charset="0"/>
            </a:endParaRPr>
          </a:p>
          <a:p>
            <a:pPr marL="0" indent="0">
              <a:buNone/>
            </a:pPr>
            <a:r>
              <a:rPr lang="en-US" sz="2000" i="1" dirty="0" smtClean="0">
                <a:latin typeface="Arial Black" pitchFamily="34" charset="0"/>
              </a:rPr>
              <a:t>There are lots of ghost towns in Death Valley. In the 1800s people streamed to Death Valley looking for gold and silver. The terrible heat combined with hard work made people leave the towns.</a:t>
            </a:r>
          </a:p>
          <a:p>
            <a:pPr marL="0" indent="0">
              <a:buNone/>
            </a:pPr>
            <a:endParaRPr lang="en-US" sz="2000" i="1" dirty="0" smtClean="0">
              <a:latin typeface="Arial Black" pitchFamily="34" charset="0"/>
            </a:endParaRPr>
          </a:p>
          <a:p>
            <a:pPr marL="0" indent="0">
              <a:buNone/>
            </a:pPr>
            <a:r>
              <a:rPr lang="en-US" sz="2000" i="1" dirty="0" smtClean="0">
                <a:latin typeface="Arial Black" pitchFamily="34" charset="0"/>
              </a:rPr>
              <a:t> Today, you can visit there eerie ghost towns and look inside old houses, prisons and banks to see how people lived back then.</a:t>
            </a:r>
            <a:endParaRPr lang="ru-RU" sz="2000" i="1" dirty="0">
              <a:latin typeface="Arial Black" pitchFamily="34" charset="0"/>
            </a:endParaRPr>
          </a:p>
        </p:txBody>
      </p:sp>
      <p:sp>
        <p:nvSpPr>
          <p:cNvPr id="4" name="Объект 3"/>
          <p:cNvSpPr>
            <a:spLocks noGrp="1"/>
          </p:cNvSpPr>
          <p:nvPr>
            <p:ph sz="half" idx="2"/>
          </p:nvPr>
        </p:nvSpPr>
        <p:spPr>
          <a:xfrm>
            <a:off x="5292080" y="1052736"/>
            <a:ext cx="3744416" cy="5616624"/>
          </a:xfrm>
        </p:spPr>
        <p:txBody>
          <a:bodyPr>
            <a:normAutofit fontScale="92500" lnSpcReduction="20000"/>
          </a:bodyPr>
          <a:lstStyle/>
          <a:p>
            <a:pPr marL="0" indent="0">
              <a:buNone/>
            </a:pPr>
            <a:endParaRPr lang="ru-RU" dirty="0"/>
          </a:p>
        </p:txBody>
      </p:sp>
      <p:pic>
        <p:nvPicPr>
          <p:cNvPr id="10242" name="Picture 2" descr="C:\Users\Олег\Pictures\ControlCenter3\Scan\CCF21022011_00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430" y="2492896"/>
            <a:ext cx="2486512" cy="189407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0243" name="Picture 3" descr="C:\Users\Олег\Desktop\викторина\death vall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454" y="836712"/>
            <a:ext cx="2324209" cy="1550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4" name="Picture 4" descr="C:\Users\Олег\Desktop\викторина\death_valley2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499" y="4248196"/>
            <a:ext cx="2092164" cy="16775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45" name="Picture 5" descr="C:\Users\Олег\Desktop\викторина\death_valley16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704" y="4386974"/>
            <a:ext cx="1519059" cy="21856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390686663"/>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500" fill="hold"/>
                                        <p:tgtEl>
                                          <p:spTgt spid="10243"/>
                                        </p:tgtEl>
                                        <p:attrNameLst>
                                          <p:attrName>ppt_w</p:attrName>
                                        </p:attrNameLst>
                                      </p:cBhvr>
                                      <p:tavLst>
                                        <p:tav tm="0">
                                          <p:val>
                                            <p:fltVal val="0"/>
                                          </p:val>
                                        </p:tav>
                                        <p:tav tm="100000">
                                          <p:val>
                                            <p:strVal val="#ppt_w"/>
                                          </p:val>
                                        </p:tav>
                                      </p:tavLst>
                                    </p:anim>
                                    <p:anim calcmode="lin" valueType="num">
                                      <p:cBhvr>
                                        <p:cTn id="13" dur="500" fill="hold"/>
                                        <p:tgtEl>
                                          <p:spTgt spid="10243"/>
                                        </p:tgtEl>
                                        <p:attrNameLst>
                                          <p:attrName>ppt_h</p:attrName>
                                        </p:attrNameLst>
                                      </p:cBhvr>
                                      <p:tavLst>
                                        <p:tav tm="0">
                                          <p:val>
                                            <p:fltVal val="0"/>
                                          </p:val>
                                        </p:tav>
                                        <p:tav tm="100000">
                                          <p:val>
                                            <p:strVal val="#ppt_h"/>
                                          </p:val>
                                        </p:tav>
                                      </p:tavLst>
                                    </p:anim>
                                    <p:animEffect transition="in" filter="fade">
                                      <p:cBhvr>
                                        <p:cTn id="14" dur="5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242"/>
                                        </p:tgtEl>
                                        <p:attrNameLst>
                                          <p:attrName>style.visibility</p:attrName>
                                        </p:attrNameLst>
                                      </p:cBhvr>
                                      <p:to>
                                        <p:strVal val="visible"/>
                                      </p:to>
                                    </p:set>
                                    <p:anim calcmode="lin" valueType="num">
                                      <p:cBhvr>
                                        <p:cTn id="24" dur="500" fill="hold"/>
                                        <p:tgtEl>
                                          <p:spTgt spid="10242"/>
                                        </p:tgtEl>
                                        <p:attrNameLst>
                                          <p:attrName>ppt_w</p:attrName>
                                        </p:attrNameLst>
                                      </p:cBhvr>
                                      <p:tavLst>
                                        <p:tav tm="0">
                                          <p:val>
                                            <p:fltVal val="0"/>
                                          </p:val>
                                        </p:tav>
                                        <p:tav tm="100000">
                                          <p:val>
                                            <p:strVal val="#ppt_w"/>
                                          </p:val>
                                        </p:tav>
                                      </p:tavLst>
                                    </p:anim>
                                    <p:anim calcmode="lin" valueType="num">
                                      <p:cBhvr>
                                        <p:cTn id="25" dur="500" fill="hold"/>
                                        <p:tgtEl>
                                          <p:spTgt spid="10242"/>
                                        </p:tgtEl>
                                        <p:attrNameLst>
                                          <p:attrName>ppt_h</p:attrName>
                                        </p:attrNameLst>
                                      </p:cBhvr>
                                      <p:tavLst>
                                        <p:tav tm="0">
                                          <p:val>
                                            <p:fltVal val="0"/>
                                          </p:val>
                                        </p:tav>
                                        <p:tav tm="100000">
                                          <p:val>
                                            <p:strVal val="#ppt_h"/>
                                          </p:val>
                                        </p:tav>
                                      </p:tavLst>
                                    </p:anim>
                                    <p:animEffect transition="in" filter="fade">
                                      <p:cBhvr>
                                        <p:cTn id="26" dur="500"/>
                                        <p:tgtEl>
                                          <p:spTgt spid="102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245"/>
                                        </p:tgtEl>
                                        <p:attrNameLst>
                                          <p:attrName>style.visibility</p:attrName>
                                        </p:attrNameLst>
                                      </p:cBhvr>
                                      <p:to>
                                        <p:strVal val="visible"/>
                                      </p:to>
                                    </p:set>
                                    <p:animEffect transition="in" filter="wipe(down)">
                                      <p:cBhvr>
                                        <p:cTn id="34" dur="500"/>
                                        <p:tgtEl>
                                          <p:spTgt spid="1024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circle(in)">
                                      <p:cBhvr>
                                        <p:cTn id="39" dur="2000"/>
                                        <p:tgtEl>
                                          <p:spTgt spid="3">
                                            <p:txEl>
                                              <p:pRg st="6" end="6"/>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10244"/>
                                        </p:tgtEl>
                                        <p:attrNameLst>
                                          <p:attrName>style.visibility</p:attrName>
                                        </p:attrNameLst>
                                      </p:cBhvr>
                                      <p:to>
                                        <p:strVal val="visible"/>
                                      </p:to>
                                    </p:set>
                                    <p:animEffect transition="in" filter="circle(in)">
                                      <p:cBhvr>
                                        <p:cTn id="42"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792088"/>
          </a:xfrm>
        </p:spPr>
        <p:txBody>
          <a:bodyPr>
            <a:normAutofit/>
          </a:bodyPr>
          <a:lstStyle/>
          <a:p>
            <a:pPr algn="l"/>
            <a:r>
              <a:rPr lang="en-US" dirty="0" smtClean="0">
                <a:latin typeface="Arial Black" pitchFamily="34" charset="0"/>
              </a:rPr>
              <a:t>Task </a:t>
            </a:r>
            <a:r>
              <a:rPr lang="ru-RU" dirty="0" smtClean="0">
                <a:latin typeface="Arial Black" pitchFamily="34" charset="0"/>
              </a:rPr>
              <a:t>4</a:t>
            </a:r>
            <a:r>
              <a:rPr lang="en-US" dirty="0" smtClean="0">
                <a:latin typeface="Arial Black" pitchFamily="34" charset="0"/>
              </a:rPr>
              <a:t>.</a:t>
            </a:r>
            <a:endParaRPr lang="ru-RU" dirty="0">
              <a:latin typeface="Arial Black" pitchFamily="34" charset="0"/>
            </a:endParaRPr>
          </a:p>
        </p:txBody>
      </p:sp>
      <p:sp>
        <p:nvSpPr>
          <p:cNvPr id="3" name="Объект 2"/>
          <p:cNvSpPr>
            <a:spLocks noGrp="1"/>
          </p:cNvSpPr>
          <p:nvPr>
            <p:ph idx="1"/>
          </p:nvPr>
        </p:nvSpPr>
        <p:spPr>
          <a:xfrm>
            <a:off x="457200" y="908720"/>
            <a:ext cx="8229600" cy="5760640"/>
          </a:xfrm>
        </p:spPr>
        <p:txBody>
          <a:bodyPr/>
          <a:lstStyle/>
          <a:p>
            <a:pPr marL="0" indent="0" algn="ctr">
              <a:buNone/>
            </a:pPr>
            <a:r>
              <a:rPr lang="en-US" sz="7200" dirty="0" smtClean="0">
                <a:latin typeface="Arial Black" pitchFamily="34" charset="0"/>
              </a:rPr>
              <a:t>A </a:t>
            </a:r>
            <a:r>
              <a:rPr lang="en-US" sz="7200" dirty="0" smtClean="0">
                <a:solidFill>
                  <a:srgbClr val="FFFF00"/>
                </a:solidFill>
                <a:latin typeface="Arial Black" pitchFamily="34" charset="0"/>
              </a:rPr>
              <a:t>CRAZY</a:t>
            </a:r>
            <a:r>
              <a:rPr lang="en-US" sz="7200" dirty="0" smtClean="0">
                <a:latin typeface="Arial Black" pitchFamily="34" charset="0"/>
              </a:rPr>
              <a:t> RACE</a:t>
            </a:r>
          </a:p>
          <a:p>
            <a:pPr marL="0" indent="0" algn="ctr">
              <a:buNone/>
            </a:pPr>
            <a:r>
              <a:rPr lang="en-US" sz="5400" dirty="0" smtClean="0">
                <a:latin typeface="Arial Black" pitchFamily="34" charset="0"/>
              </a:rPr>
              <a:t>British Eccentricities</a:t>
            </a:r>
          </a:p>
          <a:p>
            <a:pPr marL="0" indent="0" algn="ctr">
              <a:buNone/>
            </a:pPr>
            <a:r>
              <a:rPr lang="en-US" sz="5400" dirty="0" smtClean="0">
                <a:latin typeface="Arial Black" pitchFamily="34" charset="0"/>
              </a:rPr>
              <a:t>Speaking Quiz</a:t>
            </a:r>
            <a:endParaRPr lang="ru-RU" sz="5400" dirty="0">
              <a:latin typeface="Arial Black" pitchFamily="34" charset="0"/>
            </a:endParaRPr>
          </a:p>
        </p:txBody>
      </p:sp>
      <p:pic>
        <p:nvPicPr>
          <p:cNvPr id="6146" name="Picture 2" descr="C:\Users\Олег\Desktop\викторина\Британский фла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3668604"/>
            <a:ext cx="2269726" cy="30289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7" name="Picture 3" descr="C:\Users\Олег\Desktop\викторина\Красный но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93096"/>
            <a:ext cx="1960563" cy="19573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148" name="Picture 4" descr="C:\Users\Олег\Desktop\викторина\Котелок с зонтом.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581128"/>
            <a:ext cx="1808163" cy="1971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42499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16632"/>
            <a:ext cx="8856984" cy="1296144"/>
          </a:xfrm>
        </p:spPr>
        <p:txBody>
          <a:bodyPr>
            <a:noAutofit/>
          </a:bodyPr>
          <a:lstStyle/>
          <a:p>
            <a:r>
              <a:rPr lang="en-US" sz="4800" dirty="0" smtClean="0">
                <a:latin typeface="Arial Black" pitchFamily="34" charset="0"/>
                <a:cs typeface="Aharoni" pitchFamily="2" charset="-79"/>
              </a:rPr>
              <a:t>Try your luck in this simple test.</a:t>
            </a:r>
            <a:endParaRPr lang="ru-RU" sz="4800" dirty="0">
              <a:latin typeface="Arial Black" pitchFamily="34" charset="0"/>
              <a:cs typeface="Aharoni" pitchFamily="2" charset="-79"/>
            </a:endParaRPr>
          </a:p>
        </p:txBody>
      </p:sp>
      <p:sp>
        <p:nvSpPr>
          <p:cNvPr id="5" name="Объект 4"/>
          <p:cNvSpPr>
            <a:spLocks noGrp="1"/>
          </p:cNvSpPr>
          <p:nvPr>
            <p:ph idx="1"/>
          </p:nvPr>
        </p:nvSpPr>
        <p:spPr>
          <a:xfrm>
            <a:off x="35496" y="1556792"/>
            <a:ext cx="9001000" cy="5256584"/>
          </a:xfrm>
        </p:spPr>
        <p:txBody>
          <a:bodyPr>
            <a:normAutofit lnSpcReduction="10000"/>
          </a:bodyPr>
          <a:lstStyle/>
          <a:p>
            <a:pPr>
              <a:buFont typeface="Wingdings" pitchFamily="2" charset="2"/>
              <a:buChar char="§"/>
            </a:pPr>
            <a:r>
              <a:rPr lang="en-US" sz="2400" dirty="0" smtClean="0">
                <a:latin typeface="Arial Black" pitchFamily="34" charset="0"/>
                <a:cs typeface="Aharoni" pitchFamily="2" charset="-79"/>
              </a:rPr>
              <a:t>The English police do not carry guns. They are the only police force in the world not to be armed. Why?</a:t>
            </a:r>
          </a:p>
          <a:p>
            <a:pPr>
              <a:buFont typeface="Wingdings" pitchFamily="2" charset="2"/>
              <a:buChar char="§"/>
            </a:pPr>
            <a:endParaRPr lang="en-US" sz="2400" dirty="0" smtClean="0">
              <a:latin typeface="Arial Black" pitchFamily="34" charset="0"/>
              <a:cs typeface="Aharoni" pitchFamily="2" charset="-79"/>
            </a:endParaRPr>
          </a:p>
          <a:p>
            <a:pPr>
              <a:buFont typeface="Wingdings" pitchFamily="2" charset="2"/>
              <a:buChar char="§"/>
            </a:pPr>
            <a:r>
              <a:rPr lang="en-US" sz="2400" dirty="0" smtClean="0">
                <a:latin typeface="Arial Black" pitchFamily="34" charset="0"/>
                <a:cs typeface="Aharoni" pitchFamily="2" charset="-79"/>
              </a:rPr>
              <a:t>The BBC (British Broadcasting Corporation), channels of British TV do not show any adverts – only </a:t>
            </a:r>
            <a:r>
              <a:rPr lang="en-US" sz="2400" dirty="0" err="1" smtClean="0">
                <a:latin typeface="Arial Black" pitchFamily="34" charset="0"/>
                <a:cs typeface="Aharoni" pitchFamily="2" charset="-79"/>
              </a:rPr>
              <a:t>programmes</a:t>
            </a:r>
            <a:r>
              <a:rPr lang="en-US" sz="2400" dirty="0" smtClean="0">
                <a:latin typeface="Arial Black" pitchFamily="34" charset="0"/>
                <a:cs typeface="Aharoni" pitchFamily="2" charset="-79"/>
              </a:rPr>
              <a:t>. Why?</a:t>
            </a:r>
          </a:p>
          <a:p>
            <a:pPr>
              <a:buFont typeface="Wingdings" pitchFamily="2" charset="2"/>
              <a:buChar char="§"/>
            </a:pPr>
            <a:endParaRPr lang="en-US" sz="2400" dirty="0" smtClean="0">
              <a:latin typeface="Arial Black" pitchFamily="34" charset="0"/>
              <a:cs typeface="Aharoni" pitchFamily="2" charset="-79"/>
            </a:endParaRPr>
          </a:p>
          <a:p>
            <a:pPr>
              <a:buFont typeface="Wingdings" pitchFamily="2" charset="2"/>
              <a:buChar char="§"/>
            </a:pPr>
            <a:r>
              <a:rPr lang="en-US" sz="2400" dirty="0" smtClean="0">
                <a:latin typeface="Arial Black" pitchFamily="34" charset="0"/>
                <a:cs typeface="Aharoni" pitchFamily="2" charset="-79"/>
              </a:rPr>
              <a:t>The United Kingdom (England, Wales, Scotland, Northern Ireland) has two currencies. What are they, and why have two different forms of money!?</a:t>
            </a:r>
          </a:p>
          <a:p>
            <a:pPr>
              <a:buFont typeface="Wingdings" pitchFamily="2" charset="2"/>
              <a:buChar char="§"/>
            </a:pPr>
            <a:endParaRPr lang="en-US" sz="2400" dirty="0" smtClean="0">
              <a:latin typeface="Arial Black" pitchFamily="34" charset="0"/>
              <a:cs typeface="Aharoni" pitchFamily="2" charset="-79"/>
            </a:endParaRPr>
          </a:p>
          <a:p>
            <a:pPr>
              <a:buFont typeface="Wingdings" pitchFamily="2" charset="2"/>
              <a:buChar char="§"/>
            </a:pPr>
            <a:r>
              <a:rPr lang="en-US" sz="2400" dirty="0" smtClean="0">
                <a:latin typeface="Arial Black" pitchFamily="34" charset="0"/>
                <a:cs typeface="Aharoni" pitchFamily="2" charset="-79"/>
              </a:rPr>
              <a:t>The French eat frogs and snails, but in England they eat toads. Why?</a:t>
            </a:r>
            <a:endParaRPr lang="ru-RU" sz="2400" dirty="0">
              <a:latin typeface="Arial Black" pitchFamily="34" charset="0"/>
              <a:cs typeface="Aharoni" pitchFamily="2" charset="-79"/>
            </a:endParaRPr>
          </a:p>
        </p:txBody>
      </p:sp>
    </p:spTree>
    <p:extLst>
      <p:ext uri="{BB962C8B-B14F-4D97-AF65-F5344CB8AC3E}">
        <p14:creationId xmlns:p14="http://schemas.microsoft.com/office/powerpoint/2010/main" val="8177357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Олег\Desktop\викторина\мелодия.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516" y="0"/>
            <a:ext cx="9166515" cy="685507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rot="20071261">
            <a:off x="246901" y="524807"/>
            <a:ext cx="8229600" cy="4963929"/>
          </a:xfrm>
        </p:spPr>
        <p:txBody>
          <a:bodyPr>
            <a:noAutofit/>
          </a:bodyPr>
          <a:lstStyle/>
          <a:p>
            <a:r>
              <a:rPr lang="en-US" sz="11000" dirty="0" smtClean="0">
                <a:solidFill>
                  <a:srgbClr val="0070C0"/>
                </a:solidFill>
                <a:latin typeface="Brush Script MT" pitchFamily="66" charset="0"/>
              </a:rPr>
              <a:t>Task </a:t>
            </a:r>
            <a:r>
              <a:rPr lang="ru-RU" sz="11000" dirty="0" smtClean="0">
                <a:solidFill>
                  <a:srgbClr val="0070C0"/>
                </a:solidFill>
                <a:latin typeface="Brush Script MT" pitchFamily="66" charset="0"/>
              </a:rPr>
              <a:t>5</a:t>
            </a:r>
            <a:r>
              <a:rPr lang="en-US" sz="11000" dirty="0" smtClean="0">
                <a:solidFill>
                  <a:srgbClr val="0070C0"/>
                </a:solidFill>
                <a:latin typeface="Brush Script MT" pitchFamily="66" charset="0"/>
              </a:rPr>
              <a:t>.</a:t>
            </a:r>
            <a:br>
              <a:rPr lang="en-US" sz="11000" dirty="0" smtClean="0">
                <a:solidFill>
                  <a:srgbClr val="0070C0"/>
                </a:solidFill>
                <a:latin typeface="Brush Script MT" pitchFamily="66" charset="0"/>
              </a:rPr>
            </a:br>
            <a:r>
              <a:rPr lang="en-US" sz="11000" dirty="0" smtClean="0">
                <a:solidFill>
                  <a:srgbClr val="0070C0"/>
                </a:solidFill>
                <a:latin typeface="Brush Script MT" pitchFamily="66" charset="0"/>
              </a:rPr>
              <a:t>Guess </a:t>
            </a:r>
            <a:br>
              <a:rPr lang="en-US" sz="11000" dirty="0" smtClean="0">
                <a:solidFill>
                  <a:srgbClr val="0070C0"/>
                </a:solidFill>
                <a:latin typeface="Brush Script MT" pitchFamily="66" charset="0"/>
              </a:rPr>
            </a:br>
            <a:r>
              <a:rPr lang="en-US" sz="11000" dirty="0" smtClean="0">
                <a:solidFill>
                  <a:srgbClr val="0070C0"/>
                </a:solidFill>
                <a:latin typeface="Brush Script MT" pitchFamily="66" charset="0"/>
              </a:rPr>
              <a:t>the melody.</a:t>
            </a:r>
            <a:endParaRPr lang="ru-RU" sz="11000" dirty="0">
              <a:solidFill>
                <a:srgbClr val="0070C0"/>
              </a:solidFill>
            </a:endParaRPr>
          </a:p>
        </p:txBody>
      </p:sp>
    </p:spTree>
    <p:extLst>
      <p:ext uri="{BB962C8B-B14F-4D97-AF65-F5344CB8AC3E}">
        <p14:creationId xmlns:p14="http://schemas.microsoft.com/office/powerpoint/2010/main" val="204503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600" dirty="0" smtClean="0">
                <a:latin typeface="Arial Black" pitchFamily="34" charset="0"/>
              </a:rPr>
              <a:t>Score</a:t>
            </a:r>
            <a:endParaRPr lang="ru-RU" sz="6600" dirty="0">
              <a:latin typeface="Arial Black" pitchFamily="34" charset="0"/>
            </a:endParaRPr>
          </a:p>
        </p:txBody>
      </p:sp>
      <p:pic>
        <p:nvPicPr>
          <p:cNvPr id="2050" name="Picture 2" descr="C:\Users\Олег\Desktop\викторина\счет.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46957"/>
            <a:ext cx="4104456"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9089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10000"/>
                <a:lumOff val="90000"/>
              </a:schemeClr>
            </a:gs>
            <a:gs pos="100000">
              <a:schemeClr val="tx2">
                <a:lumMod val="20000"/>
                <a:lumOff val="80000"/>
              </a:schemeClr>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050" name="Picture 2" descr="C:\Users\Олег\Desktop\викторина\букингем.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15" y="0"/>
            <a:ext cx="9179656" cy="6813375"/>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ctrTitle"/>
          </p:nvPr>
        </p:nvSpPr>
        <p:spPr>
          <a:xfrm>
            <a:off x="0" y="116633"/>
            <a:ext cx="6156176" cy="1584175"/>
          </a:xfrm>
        </p:spPr>
        <p:txBody>
          <a:bodyPr/>
          <a:lstStyle/>
          <a:p>
            <a:pPr algn="l"/>
            <a:r>
              <a:rPr lang="en-US" dirty="0" smtClean="0">
                <a:solidFill>
                  <a:schemeClr val="bg1"/>
                </a:solidFill>
                <a:latin typeface="Arial Black" pitchFamily="34" charset="0"/>
              </a:rPr>
              <a:t>TASK 1</a:t>
            </a:r>
            <a:br>
              <a:rPr lang="en-US" dirty="0" smtClean="0">
                <a:solidFill>
                  <a:schemeClr val="bg1"/>
                </a:solidFill>
                <a:latin typeface="Arial Black" pitchFamily="34" charset="0"/>
              </a:rPr>
            </a:br>
            <a:r>
              <a:rPr lang="en-US" dirty="0" smtClean="0">
                <a:solidFill>
                  <a:schemeClr val="bg1"/>
                </a:solidFill>
                <a:latin typeface="Arial Black" pitchFamily="34" charset="0"/>
              </a:rPr>
              <a:t>PART 1</a:t>
            </a:r>
            <a:endParaRPr lang="ru-RU" dirty="0">
              <a:solidFill>
                <a:schemeClr val="bg1"/>
              </a:solidFill>
              <a:latin typeface="Arial Black" pitchFamily="34" charset="0"/>
            </a:endParaRPr>
          </a:p>
        </p:txBody>
      </p:sp>
      <p:sp>
        <p:nvSpPr>
          <p:cNvPr id="6" name="Подзаголовок 5"/>
          <p:cNvSpPr>
            <a:spLocks noGrp="1"/>
          </p:cNvSpPr>
          <p:nvPr>
            <p:ph type="subTitle" idx="1"/>
          </p:nvPr>
        </p:nvSpPr>
        <p:spPr>
          <a:xfrm>
            <a:off x="35496" y="4941168"/>
            <a:ext cx="9108504" cy="1800200"/>
          </a:xfrm>
        </p:spPr>
        <p:txBody>
          <a:bodyPr>
            <a:noAutofit/>
          </a:bodyPr>
          <a:lstStyle/>
          <a:p>
            <a:r>
              <a:rPr lang="en-US" sz="8000" dirty="0" smtClean="0">
                <a:solidFill>
                  <a:schemeClr val="bg1"/>
                </a:solidFill>
                <a:latin typeface="Forte" pitchFamily="66" charset="0"/>
              </a:rPr>
              <a:t>Royal family Quiz</a:t>
            </a:r>
          </a:p>
          <a:p>
            <a:r>
              <a:rPr lang="en-US" sz="2800" dirty="0" smtClean="0">
                <a:solidFill>
                  <a:schemeClr val="bg1"/>
                </a:solidFill>
                <a:latin typeface="Forte" pitchFamily="66" charset="0"/>
              </a:rPr>
              <a:t>How well do you know the British royal family?</a:t>
            </a:r>
            <a:endParaRPr lang="ru-RU" sz="2800" dirty="0">
              <a:solidFill>
                <a:schemeClr val="bg1"/>
              </a:solidFill>
            </a:endParaRPr>
          </a:p>
        </p:txBody>
      </p:sp>
    </p:spTree>
    <p:extLst>
      <p:ext uri="{BB962C8B-B14F-4D97-AF65-F5344CB8AC3E}">
        <p14:creationId xmlns:p14="http://schemas.microsoft.com/office/powerpoint/2010/main" val="37832174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990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412776"/>
            <a:ext cx="8229600" cy="3096344"/>
          </a:xfrm>
        </p:spPr>
        <p:txBody>
          <a:bodyPr>
            <a:normAutofit/>
          </a:bodyPr>
          <a:lstStyle/>
          <a:p>
            <a:r>
              <a:rPr lang="en-US" sz="8000" dirty="0" smtClean="0">
                <a:latin typeface="Arial Black" pitchFamily="34" charset="0"/>
              </a:rPr>
              <a:t>THANK YOU</a:t>
            </a:r>
            <a:endParaRPr lang="ru-RU" sz="8000" dirty="0">
              <a:latin typeface="Arial Black" pitchFamily="34" charset="0"/>
            </a:endParaRPr>
          </a:p>
        </p:txBody>
      </p:sp>
    </p:spTree>
    <p:extLst>
      <p:ext uri="{BB962C8B-B14F-4D97-AF65-F5344CB8AC3E}">
        <p14:creationId xmlns:p14="http://schemas.microsoft.com/office/powerpoint/2010/main" val="19322168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3654428"/>
          </a:xfrm>
        </p:spPr>
        <p:txBody>
          <a:bodyPr>
            <a:normAutofit fontScale="90000"/>
          </a:bodyPr>
          <a:lstStyle/>
          <a:p>
            <a:r>
              <a:rPr lang="en-US" sz="6600" dirty="0" smtClean="0">
                <a:latin typeface="Arial Black" pitchFamily="34" charset="0"/>
              </a:rPr>
              <a:t>Choose </a:t>
            </a:r>
            <a:br>
              <a:rPr lang="en-US" sz="6600" dirty="0" smtClean="0">
                <a:latin typeface="Arial Black" pitchFamily="34" charset="0"/>
              </a:rPr>
            </a:br>
            <a:r>
              <a:rPr lang="en-US" sz="6600" dirty="0" smtClean="0">
                <a:latin typeface="Arial Black" pitchFamily="34" charset="0"/>
              </a:rPr>
              <a:t>the correct answer</a:t>
            </a:r>
            <a:br>
              <a:rPr lang="en-US" sz="6600" dirty="0" smtClean="0">
                <a:latin typeface="Arial Black" pitchFamily="34" charset="0"/>
              </a:rPr>
            </a:br>
            <a:r>
              <a:rPr lang="en-US" sz="6600" i="1" dirty="0" smtClean="0">
                <a:solidFill>
                  <a:srgbClr val="FF0000"/>
                </a:solidFill>
                <a:latin typeface="Arial Black" pitchFamily="34" charset="0"/>
              </a:rPr>
              <a:t>a, b, c </a:t>
            </a:r>
            <a:r>
              <a:rPr lang="en-US" sz="6600" dirty="0" smtClean="0">
                <a:latin typeface="Arial Black" pitchFamily="34" charset="0"/>
              </a:rPr>
              <a:t>or </a:t>
            </a:r>
            <a:r>
              <a:rPr lang="en-US" sz="6600" i="1" dirty="0" smtClean="0">
                <a:solidFill>
                  <a:srgbClr val="FF0000"/>
                </a:solidFill>
                <a:latin typeface="Arial Black" pitchFamily="34" charset="0"/>
              </a:rPr>
              <a:t>d</a:t>
            </a:r>
            <a:endParaRPr lang="ru-RU" sz="6600" i="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96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04" y="274638"/>
            <a:ext cx="8928992" cy="2434282"/>
          </a:xfrm>
        </p:spPr>
        <p:txBody>
          <a:bodyPr>
            <a:noAutofit/>
          </a:bodyPr>
          <a:lstStyle/>
          <a:p>
            <a:pPr algn="just"/>
            <a:r>
              <a:rPr lang="en-US" b="1" dirty="0" smtClean="0">
                <a:latin typeface="Arial Black" pitchFamily="34" charset="0"/>
                <a:cs typeface="Times New Roman" pitchFamily="18" charset="0"/>
              </a:rPr>
              <a:t>1. What is the family name </a:t>
            </a:r>
            <a:br>
              <a:rPr lang="en-US" b="1" dirty="0" smtClean="0">
                <a:latin typeface="Arial Black" pitchFamily="34" charset="0"/>
                <a:cs typeface="Times New Roman" pitchFamily="18" charset="0"/>
              </a:rPr>
            </a:br>
            <a:r>
              <a:rPr lang="en-US" b="1" dirty="0" smtClean="0">
                <a:latin typeface="Arial Black" pitchFamily="34" charset="0"/>
                <a:cs typeface="Times New Roman" pitchFamily="18" charset="0"/>
              </a:rPr>
              <a:t>of the present royal </a:t>
            </a:r>
            <a:r>
              <a:rPr lang="ru-RU" b="1" dirty="0" smtClean="0">
                <a:latin typeface="Arial Black" pitchFamily="34" charset="0"/>
                <a:cs typeface="Times New Roman" pitchFamily="18" charset="0"/>
              </a:rPr>
              <a:t>        </a:t>
            </a:r>
            <a:r>
              <a:rPr lang="en-US" b="1" dirty="0" smtClean="0">
                <a:latin typeface="Arial Black" pitchFamily="34" charset="0"/>
                <a:cs typeface="Times New Roman" pitchFamily="18" charset="0"/>
              </a:rPr>
              <a:t>family?</a:t>
            </a:r>
            <a:endParaRPr lang="ru-RU" b="1" dirty="0">
              <a:latin typeface="Arial Black" pitchFamily="34" charset="0"/>
              <a:cs typeface="Times New Roman" pitchFamily="18" charset="0"/>
            </a:endParaRPr>
          </a:p>
        </p:txBody>
      </p:sp>
      <p:sp>
        <p:nvSpPr>
          <p:cNvPr id="6" name="Объект 5"/>
          <p:cNvSpPr>
            <a:spLocks noGrp="1"/>
          </p:cNvSpPr>
          <p:nvPr>
            <p:ph sz="half" idx="1"/>
          </p:nvPr>
        </p:nvSpPr>
        <p:spPr>
          <a:xfrm>
            <a:off x="457200" y="2780928"/>
            <a:ext cx="4038600" cy="3888432"/>
          </a:xfrm>
        </p:spPr>
        <p:txBody>
          <a:bodyPr>
            <a:normAutofit/>
          </a:bodyPr>
          <a:lstStyle/>
          <a:p>
            <a:pPr marL="514350" indent="-514350">
              <a:buAutoNum type="alphaLcParenR"/>
            </a:pPr>
            <a:r>
              <a:rPr lang="en-US" sz="4800" b="1" dirty="0" smtClean="0">
                <a:latin typeface="Arial Black" pitchFamily="34" charset="0"/>
                <a:cs typeface="Times New Roman" pitchFamily="18" charset="0"/>
              </a:rPr>
              <a:t>Tudor</a:t>
            </a:r>
          </a:p>
          <a:p>
            <a:pPr marL="514350" indent="-514350">
              <a:buAutoNum type="alphaLcParenR"/>
            </a:pPr>
            <a:r>
              <a:rPr lang="en-US" sz="4800" b="1" dirty="0" smtClean="0">
                <a:latin typeface="Arial Black" pitchFamily="34" charset="0"/>
                <a:cs typeface="Times New Roman" pitchFamily="18" charset="0"/>
              </a:rPr>
              <a:t>Smith</a:t>
            </a:r>
          </a:p>
          <a:p>
            <a:pPr marL="514350" indent="-514350">
              <a:buAutoNum type="alphaLcParenR"/>
            </a:pPr>
            <a:r>
              <a:rPr lang="en-US" sz="4800" b="1" dirty="0" smtClean="0">
                <a:latin typeface="Arial Black" pitchFamily="34" charset="0"/>
                <a:cs typeface="Times New Roman" pitchFamily="18" charset="0"/>
              </a:rPr>
              <a:t>Stuart</a:t>
            </a:r>
          </a:p>
          <a:p>
            <a:pPr marL="514350" indent="-514350">
              <a:buAutoNum type="alphaLcParenR"/>
            </a:pPr>
            <a:r>
              <a:rPr lang="en-US" sz="4800" b="1" dirty="0" smtClean="0">
                <a:latin typeface="Arial Black" pitchFamily="34" charset="0"/>
                <a:cs typeface="Times New Roman" pitchFamily="18" charset="0"/>
              </a:rPr>
              <a:t>Windsor</a:t>
            </a:r>
            <a:endParaRPr lang="ru-RU" sz="4800" b="1" dirty="0">
              <a:latin typeface="Arial Black" pitchFamily="34" charset="0"/>
              <a:cs typeface="Times New Roman" pitchFamily="18" charset="0"/>
            </a:endParaRPr>
          </a:p>
        </p:txBody>
      </p:sp>
      <p:pic>
        <p:nvPicPr>
          <p:cNvPr id="3074" name="Picture 2" descr="C:\Users\Олег\Desktop\викторина\корона.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852936"/>
            <a:ext cx="2926777"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01. Rakes of Kildare (Swallow's Nest).mp3">
            <a:hlinkClick r:id="" action="ppaction://media"/>
          </p:cNvPr>
          <p:cNvPicPr>
            <a:picLocks noGrp="1" noRot="1" noChangeAspect="1"/>
          </p:cNvPicPr>
          <p:nvPr>
            <p:ph sz="half" idx="2"/>
            <a:audioFile r:link="rId1"/>
          </p:nvPr>
        </p:nvPicPr>
        <p:blipFill>
          <a:blip r:embed="rId4" cstate="print"/>
          <a:stretch>
            <a:fillRect/>
          </a:stretch>
        </p:blipFill>
        <p:spPr>
          <a:xfrm>
            <a:off x="4429124" y="3000372"/>
            <a:ext cx="304800" cy="304800"/>
          </a:xfrm>
          <a:prstGeom prst="rect">
            <a:avLst/>
          </a:prstGeom>
        </p:spPr>
      </p:pic>
    </p:spTree>
    <p:extLst>
      <p:ext uri="{BB962C8B-B14F-4D97-AF65-F5344CB8AC3E}">
        <p14:creationId xmlns:p14="http://schemas.microsoft.com/office/powerpoint/2010/main" val="2134171051"/>
      </p:ext>
    </p:extLst>
  </p:cSld>
  <p:clrMapOvr>
    <a:masterClrMapping/>
  </p:clrMapOvr>
  <p:transition spd="slow" advTm="9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arn(inVertical)">
                                      <p:cBhvr>
                                        <p:cTn id="11" dur="500"/>
                                        <p:tgtEl>
                                          <p:spTgt spid="6">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arn(inVertical)">
                                      <p:cBhvr>
                                        <p:cTn id="19" dur="500"/>
                                        <p:tgtEl>
                                          <p:spTgt spid="6">
                                            <p:txEl>
                                              <p:pRg st="3" end="3"/>
                                            </p:txEl>
                                          </p:spTgt>
                                        </p:tgtEl>
                                      </p:cBhvr>
                                    </p:animEffect>
                                  </p:childTnLst>
                                </p:cTn>
                              </p:par>
                              <p:par>
                                <p:cTn id="20" presetID="1" presetClass="mediacall" presetSubtype="0" fill="hold" nodeType="withEffect">
                                  <p:stCondLst>
                                    <p:cond delay="0"/>
                                  </p:stCondLst>
                                  <p:childTnLst>
                                    <p:cmd type="call" cmd="playFrom(0.0)">
                                      <p:cBhvr>
                                        <p:cTn id="2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22"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3678</TotalTime>
  <Words>1878</Words>
  <Application>Microsoft Office PowerPoint</Application>
  <PresentationFormat>Экран (4:3)</PresentationFormat>
  <Paragraphs>378</Paragraphs>
  <Slides>70</Slides>
  <Notes>0</Notes>
  <HiddenSlides>0</HiddenSlides>
  <MMClips>6</MMClips>
  <ScaleCrop>false</ScaleCrop>
  <HeadingPairs>
    <vt:vector size="4" baseType="variant">
      <vt:variant>
        <vt:lpstr>Тема</vt:lpstr>
      </vt:variant>
      <vt:variant>
        <vt:i4>2</vt:i4>
      </vt:variant>
      <vt:variant>
        <vt:lpstr>Заголовки слайдов</vt:lpstr>
      </vt:variant>
      <vt:variant>
        <vt:i4>70</vt:i4>
      </vt:variant>
    </vt:vector>
  </HeadingPairs>
  <TitlesOfParts>
    <vt:vector size="72" baseType="lpstr">
      <vt:lpstr>Тема Office</vt:lpstr>
      <vt:lpstr>1_Тема Office</vt:lpstr>
      <vt:lpstr>Презентация Викторина: “Знаешь ли ты английский язык и англоговорящие страны?”  Quiz: “Do you know English and English-speaking countries?”  Выполнена учителем английского языка Дроздовой И.В. 232-005-447  (ГБОУ СОШ № 1206, г. Москва)</vt:lpstr>
      <vt:lpstr>Do you know English  and English-speaking countries?</vt:lpstr>
      <vt:lpstr>Guess the name of the team. The first letter of the answer corresponds  to the number.</vt:lpstr>
      <vt:lpstr>The names of the teams are:</vt:lpstr>
      <vt:lpstr>The plan of the quiz.</vt:lpstr>
      <vt:lpstr>TASK 1 QUIZ ENGLISH-SPEAKING COUNTRIES</vt:lpstr>
      <vt:lpstr>TASK 1 PART 1</vt:lpstr>
      <vt:lpstr>Choose  the correct answer a, b, c or d</vt:lpstr>
      <vt:lpstr>1. What is the family name  of the present royal         family?</vt:lpstr>
      <vt:lpstr>2. When did  Queen Elizabeth II          become Queen?</vt:lpstr>
      <vt:lpstr>3. Which university   did Prince William  attend?</vt:lpstr>
      <vt:lpstr>4. Who was once part of the British horse-riding team in the Olympic Games? </vt:lpstr>
      <vt:lpstr>5. Which member of the royal      family is president of England’s           Football Association?  a) Prince Charles b) Princess Anne c) Prince William d) Prince Harry</vt:lpstr>
      <vt:lpstr>Answers.</vt:lpstr>
      <vt:lpstr>Score</vt:lpstr>
      <vt:lpstr>Do you know?</vt:lpstr>
      <vt:lpstr>TASK 1 PART 2</vt:lpstr>
      <vt:lpstr>Choose  the correct answer a, b or c</vt:lpstr>
      <vt:lpstr>1) The Statue of Liberty was designed by Frederic Bartholdi and was given to the US by France in 1884 as a symbol of Franko-American friendship. But who was the model for the statue?</vt:lpstr>
      <vt:lpstr>2) Which country is  bigger,  Canada or    the USA?</vt:lpstr>
      <vt:lpstr>3) Your American friends say to you, “ Let’s go see a ball game.” What do they mean?</vt:lpstr>
      <vt:lpstr>4) The two largest political parties in the US are the Republicans and the Democrats. The Republican Party is traditionally represented by an elephant. What animal represents the Democratic Party?</vt:lpstr>
      <vt:lpstr>5) What is the New York  underground called?</vt:lpstr>
      <vt:lpstr>Answers.</vt:lpstr>
      <vt:lpstr>Score</vt:lpstr>
      <vt:lpstr>Do you know what it is ?</vt:lpstr>
      <vt:lpstr>Презентация PowerPoint</vt:lpstr>
      <vt:lpstr>TASK 1   PART 3    CANADA QUIZ</vt:lpstr>
      <vt:lpstr>Choose the correct answer  a, b, c or d</vt:lpstr>
      <vt:lpstr>1. The capital of  Canada is</vt:lpstr>
      <vt:lpstr>2. Which animal is an  official emblem of  Canada?</vt:lpstr>
      <vt:lpstr>3. Which place in Canada is called ‘the honeymoon capital of the world’?</vt:lpstr>
      <vt:lpstr>4. Which Canadian singer had a worldwide hit with a song from the Titanic movie?</vt:lpstr>
      <vt:lpstr>5. The Canadian head of state is</vt:lpstr>
      <vt:lpstr>Answers.</vt:lpstr>
      <vt:lpstr>Score</vt:lpstr>
      <vt:lpstr>TASK 1 PART 4</vt:lpstr>
      <vt:lpstr>Match the animals with their names</vt:lpstr>
      <vt:lpstr>Презентация PowerPoint</vt:lpstr>
      <vt:lpstr>Answers.</vt:lpstr>
      <vt:lpstr>Score</vt:lpstr>
      <vt:lpstr>Do you know</vt:lpstr>
      <vt:lpstr>Can you work out what these sentences mean?</vt:lpstr>
      <vt:lpstr>TASK 2.  BORROWINGS.</vt:lpstr>
      <vt:lpstr>The  English  language  has  many words  which  have  been borrowed from  other  languages.  Can  you guess  where  the  following  words come  from?    Match  the  word and the  language. </vt:lpstr>
      <vt:lpstr>Презентация PowerPoint</vt:lpstr>
      <vt:lpstr>Answers.</vt:lpstr>
      <vt:lpstr>Презентация PowerPoint</vt:lpstr>
      <vt:lpstr>Score</vt:lpstr>
      <vt:lpstr>Do you know  English?</vt:lpstr>
      <vt:lpstr>TASK 3.     PART 1. “NOSE” IDIOMS</vt:lpstr>
      <vt:lpstr>Can you match the “nose” idioms on the left with their definitions on the right?</vt:lpstr>
      <vt:lpstr>Answers.</vt:lpstr>
      <vt:lpstr>Score</vt:lpstr>
      <vt:lpstr>TASK 3.  PART 2. COLOUR IDIOMS</vt:lpstr>
      <vt:lpstr>Match the idioms with the correct definition.</vt:lpstr>
      <vt:lpstr>1. to be in the red</vt:lpstr>
      <vt:lpstr>2. to have green fingers</vt:lpstr>
      <vt:lpstr>3. to feel blue</vt:lpstr>
      <vt:lpstr>4. to want everything in black and white</vt:lpstr>
      <vt:lpstr>5. to see life through rose-coloured glasses</vt:lpstr>
      <vt:lpstr>Answers.</vt:lpstr>
      <vt:lpstr>Score</vt:lpstr>
      <vt:lpstr>Do you know</vt:lpstr>
      <vt:lpstr>Task 4.</vt:lpstr>
      <vt:lpstr>Try your luck in this simple test.</vt:lpstr>
      <vt:lpstr>Score</vt:lpstr>
      <vt:lpstr>Task 5. Guess  the melody.</vt:lpstr>
      <vt:lpstr>Score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you know English  and English-speaking countries?</dc:title>
  <dc:creator>Кулик Олег</dc:creator>
  <cp:lastModifiedBy>Кулик Олег</cp:lastModifiedBy>
  <cp:revision>310</cp:revision>
  <dcterms:created xsi:type="dcterms:W3CDTF">2010-11-21T15:07:07Z</dcterms:created>
  <dcterms:modified xsi:type="dcterms:W3CDTF">2012-01-09T17:46:31Z</dcterms:modified>
</cp:coreProperties>
</file>