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C02-07A9-4551-BE78-2324CBAA418F}" type="datetimeFigureOut">
              <a:rPr lang="ru-RU" smtClean="0"/>
              <a:pPr/>
              <a:t>12.01.2012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BC3C-1CA3-45A3-A124-0F673FCC3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768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Прокариотическая клетка. Бактерии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ЦЕЛЬ: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Закрепить знания о прокариотах, показать особенности строения и функционирования прокариотической клетки, многообразие бактерий;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раскрыть роль бактерий в жизни людей и в природе;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продолжить формирование умений сравнивать, анализировать, делать выводы.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Голливудская улыбка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C:\Documents and Settings\Teacher\Мои документы\Изображение 003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71348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Teacher\Мои документы\Мои рисунки\Изображение\Изображение 010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04865"/>
            <a:ext cx="249800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ll Users\Документы\Мои рисунки\бактерии 001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864"/>
            <a:ext cx="30963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Реставраторы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C:\Documents and Settings\All Users\Документы\Мои рисунки\бактерии 009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00200"/>
            <a:ext cx="5400600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Точу ножи булатные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C:\Documents and Settings\All Users\Документы\Мои рисунки\бактерии 007.bmp"/>
          <p:cNvPicPr>
            <a:picLocks noGrp="1"/>
          </p:cNvPicPr>
          <p:nvPr>
            <p:ph idx="1"/>
          </p:nvPr>
        </p:nvPicPr>
        <p:blipFill>
          <a:blip r:embed="rId2" cstate="print">
            <a:lum bright="6000" contrast="8000"/>
          </a:blip>
          <a:srcRect/>
          <a:stretch>
            <a:fillRect/>
          </a:stretch>
        </p:blipFill>
        <p:spPr bwMode="auto">
          <a:xfrm>
            <a:off x="1187624" y="1412776"/>
            <a:ext cx="67687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Бактерии – криминалисты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C:\Documents and Settings\All Users\Документы\Мои рисунки\бактерии 005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Imag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размеров бактерий с толщиной волоса человека.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484784"/>
            <a:ext cx="8712969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Рабочий стол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Рабочий стол\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User\Рабочий стол\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Скатертью дорожка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Teacher\Мои документы\Мои рисунки\Копия пол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Сравнение размеров бактерий с толщиной волоса человека. </vt:lpstr>
      <vt:lpstr>Слайд 5</vt:lpstr>
      <vt:lpstr>Слайд 6</vt:lpstr>
      <vt:lpstr>Слайд 7</vt:lpstr>
      <vt:lpstr>Слайд 8</vt:lpstr>
      <vt:lpstr>Скатертью дорожка</vt:lpstr>
      <vt:lpstr>Голливудская улыбка</vt:lpstr>
      <vt:lpstr>Реставраторы</vt:lpstr>
      <vt:lpstr>Точу ножи булатные</vt:lpstr>
      <vt:lpstr>Бактерии – криминалисты</vt:lpstr>
    </vt:vector>
  </TitlesOfParts>
  <Company>МОУ СОШ г. Нестеров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Коршунова </cp:lastModifiedBy>
  <cp:revision>8</cp:revision>
  <dcterms:created xsi:type="dcterms:W3CDTF">2002-01-01T00:04:19Z</dcterms:created>
  <dcterms:modified xsi:type="dcterms:W3CDTF">2012-01-12T15:08:18Z</dcterms:modified>
</cp:coreProperties>
</file>