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63" r:id="rId11"/>
    <p:sldId id="264" r:id="rId12"/>
    <p:sldId id="259" r:id="rId13"/>
    <p:sldId id="262" r:id="rId14"/>
    <p:sldId id="268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444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922F2D9B-1522-4492-81BA-B24B1EE28340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579C18-13BF-426D-AD0E-5D670D5A2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75B7-6476-4ED9-A6B2-3153C841C2CE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ED05-E9A9-4ED9-8706-55EBBD499A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157C-36F6-4FF2-845E-969C9BBE3AB3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E5C3-23E8-4E69-AF7B-C4601374B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5347-A3D8-4260-90C4-1B37775BF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3E67-403B-46FC-A824-0D4BB7116D04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805D-4A95-4F7A-B4A4-7063392FE9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EB3F-FC33-40D6-B5BA-F56558858E3A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EC06-AD75-4A63-83EC-6A4ACC3A18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242A-1C80-4BCB-BC1B-B6CCFC88C5E1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65E6-AB27-42D7-9E06-DC92441148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17B8-6A6B-4C96-AF81-778ECBA6EC9E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47F9-FDB5-4A0B-9C6E-269850096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0CB6-9A0F-40B9-979F-093C8364CEFD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D4B0-F1C2-487C-9CCF-45D0DF4C9C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2DC79-90BB-49CE-A3A5-F0783AFE2256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DBBF-9D17-44CA-9723-9349F4963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3C7C-7F57-46DC-9DC0-68BDAF1CE747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4B4D-FE4A-4CDF-AA42-5C52F6F1C5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7131-A674-4D6C-BD5A-D77C45DA6C54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A404-CD41-4B66-824B-E04C32CCAA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8940CD1-70CF-4769-BFA3-94DB4D98E945}" type="datetimeFigureOut">
              <a:rPr lang="ru-RU"/>
              <a:pPr>
                <a:defRPr/>
              </a:pPr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4A1AA35-FEC9-4AD5-B5D9-7DC76018A7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  <p:sldLayoutId id="214748367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ispolnenie.ru/wcm/img.php?pic=bar_show5.jpg&amp;size=2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9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2978150"/>
          </a:xfrm>
        </p:spPr>
        <p:txBody>
          <a:bodyPr/>
          <a:lstStyle/>
          <a:p>
            <a:pPr marL="68263"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Раздел «Кулинария»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6 класс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Сладкие блюда и напитки. Напитки из ягод Сибири.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2988" y="4221163"/>
            <a:ext cx="6777037" cy="1611312"/>
          </a:xfrm>
        </p:spPr>
        <p:txBody>
          <a:bodyPr rtlCol="0">
            <a:normAutofit fontScale="92500" lnSpcReduction="20000"/>
          </a:bodyPr>
          <a:lstStyle/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Разработал: учитель технологии, </a:t>
            </a:r>
          </a:p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 150</a:t>
            </a:r>
          </a:p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Красноярск</a:t>
            </a:r>
          </a:p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Леонтьева Марина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Алимпиенва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http://www.ispolnenie.ru/wcm/img.php?pic=bar_show5.jpg&amp;size=20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11188" y="4221163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7024688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МОРС 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95288" y="1196975"/>
            <a:ext cx="8367712" cy="2100263"/>
          </a:xfrm>
        </p:spPr>
        <p:txBody>
          <a:bodyPr rtlCol="0">
            <a:normAutofit fontScale="70000" lnSpcReduction="20000"/>
          </a:bodyPr>
          <a:lstStyle/>
          <a:p>
            <a:pPr marL="68580" indent="0" algn="ctr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МОРС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КЛЮКВЕННЫЙ. </a:t>
            </a:r>
          </a:p>
          <a:p>
            <a:pPr marL="68580" indent="0" algn="ctr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Напиток 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русской кухни.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ctr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Время приготовления — 40 минут.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1 способ приготовления.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Отобранную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промытую клюкву кипятить в воде 10 мин., процедить отвар, добавить в него сахар, довести до кипения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охладить.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2 способ приготовления.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Бланшированные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ягоды размять, залить водой, кипятить 5…10 мин., отвар процедить, добавить в него сахар, снова довести до кипения, охладить и дать постоять 10…12 </a:t>
            </a:r>
            <a:r>
              <a:rPr lang="ru-RU" sz="2100" dirty="0"/>
              <a:t>ч. </a:t>
            </a:r>
          </a:p>
        </p:txBody>
      </p:sp>
      <p:pic>
        <p:nvPicPr>
          <p:cNvPr id="23555" name="Picture 7" descr="mors_kly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352800"/>
            <a:ext cx="56276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672387" cy="565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Приготовление морса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8" name="Group 13"/>
          <p:cNvGrpSpPr>
            <a:grpSpLocks/>
          </p:cNvGrpSpPr>
          <p:nvPr/>
        </p:nvGrpSpPr>
        <p:grpSpPr bwMode="auto">
          <a:xfrm>
            <a:off x="179388" y="1196975"/>
            <a:ext cx="8567737" cy="5329238"/>
            <a:chOff x="113" y="754"/>
            <a:chExt cx="5397" cy="3357"/>
          </a:xfrm>
        </p:grpSpPr>
        <p:grpSp>
          <p:nvGrpSpPr>
            <p:cNvPr id="24579" name="Group 12"/>
            <p:cNvGrpSpPr>
              <a:grpSpLocks/>
            </p:cNvGrpSpPr>
            <p:nvPr/>
          </p:nvGrpSpPr>
          <p:grpSpPr bwMode="auto">
            <a:xfrm>
              <a:off x="113" y="754"/>
              <a:ext cx="5080" cy="2902"/>
              <a:chOff x="113" y="754"/>
              <a:chExt cx="5080" cy="2902"/>
            </a:xfrm>
          </p:grpSpPr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113" y="754"/>
                <a:ext cx="3357" cy="5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ru-RU">
                    <a:latin typeface="Century Gothic" pitchFamily="34" charset="0"/>
                  </a:rPr>
                  <a:t>	Клюквенный сок – 1 стакан клюквы </a:t>
                </a:r>
              </a:p>
              <a:p>
                <a:r>
                  <a:rPr lang="ru-RU">
                    <a:latin typeface="Century Gothic" pitchFamily="34" charset="0"/>
                  </a:rPr>
                  <a:t>отжать соковыжималкой или размять ягоды</a:t>
                </a:r>
              </a:p>
            </p:txBody>
          </p:sp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657" y="1253"/>
                <a:ext cx="3130" cy="5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>
                    <a:latin typeface="Century Gothic" pitchFamily="34" charset="0"/>
                  </a:rPr>
                  <a:t>Добавить 1 литр  кипяченой воды, </a:t>
                </a:r>
              </a:p>
              <a:p>
                <a:pPr algn="ctr"/>
                <a:r>
                  <a:rPr lang="ru-RU">
                    <a:latin typeface="Century Gothic" pitchFamily="34" charset="0"/>
                  </a:rPr>
                  <a:t>И процедить через марлю</a:t>
                </a:r>
              </a:p>
            </p:txBody>
          </p:sp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1429" y="1749"/>
                <a:ext cx="2540" cy="6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ru-RU">
                    <a:latin typeface="Century Gothic" pitchFamily="34" charset="0"/>
                  </a:rPr>
                  <a:t>Выжимки залить горячей водой, 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ru-RU">
                    <a:latin typeface="Century Gothic" pitchFamily="34" charset="0"/>
                  </a:rPr>
                  <a:t>сварить и  процедить. </a:t>
                </a:r>
              </a:p>
            </p:txBody>
          </p:sp>
          <p:sp>
            <p:nvSpPr>
              <p:cNvPr id="24584" name="Rectangle 8"/>
              <p:cNvSpPr>
                <a:spLocks noChangeArrowheads="1"/>
              </p:cNvSpPr>
              <p:nvPr/>
            </p:nvSpPr>
            <p:spPr bwMode="auto">
              <a:xfrm>
                <a:off x="1973" y="2251"/>
                <a:ext cx="2449" cy="5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>
                    <a:latin typeface="Century Gothic" pitchFamily="34" charset="0"/>
                  </a:rPr>
                  <a:t>В процеженный отвар </a:t>
                </a:r>
              </a:p>
              <a:p>
                <a:pPr algn="ctr"/>
                <a:r>
                  <a:rPr lang="ru-RU">
                    <a:latin typeface="Century Gothic" pitchFamily="34" charset="0"/>
                  </a:rPr>
                  <a:t>добавить  ½ стакана сахара</a:t>
                </a:r>
              </a:p>
            </p:txBody>
          </p:sp>
          <p:sp>
            <p:nvSpPr>
              <p:cNvPr id="24585" name="Rectangle 9"/>
              <p:cNvSpPr>
                <a:spLocks noChangeArrowheads="1"/>
              </p:cNvSpPr>
              <p:nvPr/>
            </p:nvSpPr>
            <p:spPr bwMode="auto">
              <a:xfrm>
                <a:off x="2699" y="2704"/>
                <a:ext cx="2041" cy="4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>
                    <a:latin typeface="Century Gothic" pitchFamily="34" charset="0"/>
                  </a:rPr>
                  <a:t>Остудить</a:t>
                </a:r>
              </a:p>
            </p:txBody>
          </p:sp>
          <p:sp>
            <p:nvSpPr>
              <p:cNvPr id="24586" name="Rectangle 10"/>
              <p:cNvSpPr>
                <a:spLocks noChangeArrowheads="1"/>
              </p:cNvSpPr>
              <p:nvPr/>
            </p:nvSpPr>
            <p:spPr bwMode="auto">
              <a:xfrm>
                <a:off x="3016" y="3112"/>
                <a:ext cx="2177" cy="5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>
                    <a:latin typeface="Century Gothic" pitchFamily="34" charset="0"/>
                  </a:rPr>
                  <a:t>Влить сырой сок</a:t>
                </a:r>
              </a:p>
            </p:txBody>
          </p:sp>
        </p:grpSp>
        <p:sp>
          <p:nvSpPr>
            <p:cNvPr id="24580" name="Rectangle 11"/>
            <p:cNvSpPr>
              <a:spLocks noChangeArrowheads="1"/>
            </p:cNvSpPr>
            <p:nvPr/>
          </p:nvSpPr>
          <p:spPr bwMode="auto">
            <a:xfrm>
              <a:off x="3454" y="3566"/>
              <a:ext cx="2056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>
                  <a:latin typeface="Century Gothic" pitchFamily="34" charset="0"/>
                </a:rPr>
                <a:t>Положить ломтики лимона.</a:t>
              </a:r>
            </a:p>
            <a:p>
              <a:pPr algn="ctr"/>
              <a:endParaRPr lang="ru-RU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024687" cy="1143000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КОМПОТ ИЗ БРУСНИКИ С ЯБЛОКАМИ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Русский  напиток. </a:t>
            </a:r>
          </a:p>
        </p:txBody>
      </p:sp>
      <p:sp>
        <p:nvSpPr>
          <p:cNvPr id="25602" name="Текст 1"/>
          <p:cNvSpPr>
            <a:spLocks noGrp="1"/>
          </p:cNvSpPr>
          <p:nvPr>
            <p:ph type="body" idx="1"/>
          </p:nvPr>
        </p:nvSpPr>
        <p:spPr>
          <a:xfrm>
            <a:off x="1403350" y="2276475"/>
            <a:ext cx="3057525" cy="6397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Рецепт: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041400" y="2974975"/>
            <a:ext cx="3419475" cy="283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300 г брусники,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3-4 яблока,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1,3 стакана сахара, 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5 стаканов воды.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приготовления.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2974975"/>
            <a:ext cx="3419475" cy="2835275"/>
          </a:xfrm>
        </p:spPr>
        <p:txBody>
          <a:bodyPr rtlCol="0">
            <a:normAutofit fontScale="70000" lnSpcReduction="20000"/>
          </a:bodyPr>
          <a:lstStyle/>
          <a:p>
            <a:pPr marL="52578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зимних сортов промыть, очистить, нарезать дольками, удалить из них сердцевину.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2578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отвара яблочной кожуры, сердцевины и сахара приготовить сироп.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2578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процедить, положить в него дольки яблок, довести его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кипения.</a:t>
            </a:r>
          </a:p>
          <a:p>
            <a:pPr marL="525780" indent="-457200" fontAlgn="auto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моченую бруснику и охладить.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024687" cy="5762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КИСЕЛЬ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4" descr="kisel_klyukv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852738"/>
            <a:ext cx="4445000" cy="1944687"/>
          </a:xfrm>
        </p:spPr>
      </p:pic>
      <p:sp>
        <p:nvSpPr>
          <p:cNvPr id="171015" name="Rectangle 7"/>
          <p:cNvSpPr>
            <a:spLocks noGrp="1" noChangeArrowheads="1"/>
          </p:cNvSpPr>
          <p:nvPr>
            <p:ph sz="quarter" idx="14"/>
          </p:nvPr>
        </p:nvSpPr>
        <p:spPr>
          <a:xfrm>
            <a:off x="5003800" y="1916113"/>
            <a:ext cx="3419475" cy="3960812"/>
          </a:xfrm>
        </p:spPr>
        <p:txBody>
          <a:bodyPr rtlCol="0">
            <a:normAutofit fontScale="85000" lnSpcReduction="10000"/>
          </a:bodyPr>
          <a:lstStyle/>
          <a:p>
            <a:pPr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Рецепт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 л воды: 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1-1,5 стакана клюквы,  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 /4  стакана сахара, 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 ст. ложки  крахмала.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/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Технология приготовления:</a:t>
            </a: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Клюкву перебрать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промыть, выжать из нее сок и убрать его в закрытой посуде в холодильник.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Выжимки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залить горячей водой, сварить, а затем процедить.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Добавить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отвар сахар, довести до кипения и ввести при помешивании разведенный в холодной воде крахмал.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Снова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довести до кипения, снять кастрюлю с огня, добавить отжатый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сок.</a:t>
            </a: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Кисель размешать.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450" y="1484313"/>
            <a:ext cx="4537075" cy="4497387"/>
          </a:xfrm>
        </p:spPr>
        <p:txBody>
          <a:bodyPr/>
          <a:lstStyle/>
          <a:p>
            <a:pPr marL="68263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КИСЕЛЬ КЛЮКВЕННЫЙ.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Блюдо кухни православного поста.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smtClean="0">
                <a:latin typeface="Times New Roman" pitchFamily="18" charset="0"/>
                <a:cs typeface="Times New Roman" pitchFamily="18" charset="0"/>
              </a:rPr>
            </a:b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Клюква в сахаре</a:t>
            </a:r>
            <a:r>
              <a:rPr lang="ru-RU" i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4" descr="klyukv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2636838"/>
            <a:ext cx="4406900" cy="1928812"/>
          </a:xfrm>
        </p:spPr>
      </p:pic>
      <p:sp>
        <p:nvSpPr>
          <p:cNvPr id="8202" name="Rectangle 10"/>
          <p:cNvSpPr>
            <a:spLocks noGrp="1" noChangeArrowheads="1"/>
          </p:cNvSpPr>
          <p:nvPr>
            <p:ph sz="quarter" idx="14"/>
          </p:nvPr>
        </p:nvSpPr>
        <p:spPr>
          <a:xfrm>
            <a:off x="5148263" y="1557338"/>
            <a:ext cx="3419475" cy="4608512"/>
          </a:xfrm>
        </p:spPr>
        <p:txBody>
          <a:bodyPr rtlCol="0">
            <a:normAutofit/>
          </a:bodyPr>
          <a:lstStyle/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Рецепт: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килограмма клюквы;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грамм сахарной пудры; 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белок двух-трех яиц; </a:t>
            </a:r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ванилин на кончике ножа.</a:t>
            </a:r>
          </a:p>
          <a:p>
            <a:pPr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600" dirty="0"/>
          </a:p>
          <a:p>
            <a:pPr marL="68580" indent="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Технология приготовления:</a:t>
            </a: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Ягоды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клюквы вымыть и высушить на бумажных полотенцах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Каждую ягоду поочередно обвалять в белке и сахарной пудре.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Подсушить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листках белой бумаги. Повторить эту процедуру несколько раз.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342900" fontAlgn="auto">
              <a:lnSpc>
                <a:spcPct val="8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клюкву в сахаре выложить на плоское блюдо.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Посуда для подачи напитков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pPr marL="68263" indent="0" algn="ctr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Кувшин и бокалы.</a:t>
            </a:r>
          </a:p>
          <a:p>
            <a:pPr marL="68263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Стекло.</a:t>
            </a:r>
          </a:p>
          <a:p>
            <a:pPr marL="68263" indent="0" algn="ctr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inkrustac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284538"/>
            <a:ext cx="2836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Irish Coff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149725"/>
            <a:ext cx="2301875" cy="217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7" descr="Highball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/>
          <a:srcRect/>
          <a:stretch>
            <a:fillRect/>
          </a:stretch>
        </p:blipFill>
        <p:spPr>
          <a:xfrm>
            <a:off x="6227763" y="2332038"/>
            <a:ext cx="1905000" cy="19050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27113"/>
            <a:ext cx="7527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Деревянная посуда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«Хохлома»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3" descr="hohlom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908050"/>
            <a:ext cx="3700463" cy="49466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19137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2324100"/>
            <a:ext cx="6696075" cy="3619500"/>
          </a:xfrm>
        </p:spPr>
        <p:txBody>
          <a:bodyPr rtlCol="0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Классификация напитков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Посуда для подачи напитков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Ягоды, произрастающие в Сибири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  <a:hlinkClick r:id="rId5" action="ppaction://hlinksldjump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Напитки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 сладкие блюда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-27432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40"/>
          <p:cNvGrpSpPr>
            <a:grpSpLocks/>
          </p:cNvGrpSpPr>
          <p:nvPr/>
        </p:nvGrpSpPr>
        <p:grpSpPr bwMode="auto">
          <a:xfrm>
            <a:off x="971550" y="1266825"/>
            <a:ext cx="7345363" cy="4657725"/>
            <a:chOff x="971600" y="1266203"/>
            <a:chExt cx="7344816" cy="465792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157375" y="3879340"/>
              <a:ext cx="2663627" cy="622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  <a:hlinkClick r:id="rId2" action="ppaction://hlinksldjump"/>
                </a:rPr>
                <a:t>Компот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387" name="Группа 39"/>
            <p:cNvGrpSpPr>
              <a:grpSpLocks/>
            </p:cNvGrpSpPr>
            <p:nvPr/>
          </p:nvGrpSpPr>
          <p:grpSpPr bwMode="auto">
            <a:xfrm>
              <a:off x="971600" y="1266203"/>
              <a:ext cx="7344816" cy="4657925"/>
              <a:chOff x="971600" y="1266203"/>
              <a:chExt cx="7344816" cy="465792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230394" y="1266203"/>
                <a:ext cx="5766958" cy="6223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  <a:hlinkClick r:id="rId3" action="ppaction://hlinksldjump"/>
                  </a:rPr>
                  <a:t>Классификация напитков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71600" y="2564834"/>
                <a:ext cx="2663627" cy="6223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  <a:hlinkClick r:id="rId4" action="ppaction://hlinksldjump"/>
                  </a:rPr>
                  <a:t>Морс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987575" y="5301801"/>
                <a:ext cx="3997027" cy="6223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Кисель клюквенный 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652789" y="3879340"/>
                <a:ext cx="2663627" cy="6223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  <a:hlinkClick r:id="rId5" action="ppaction://hlinksldjump"/>
                  </a:rPr>
                  <a:t>Кисель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986089" y="2644212"/>
                <a:ext cx="2663627" cy="6239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Сок 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>
                <a:off x="2712720" y="1889123"/>
                <a:ext cx="0" cy="67578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6352032" y="1916832"/>
                <a:ext cx="0" cy="72789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7956376" y="1921737"/>
                <a:ext cx="65406" cy="195753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4224528" y="1921737"/>
                <a:ext cx="0" cy="195705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 flipH="1">
                <a:off x="6220691" y="4501716"/>
                <a:ext cx="7493" cy="80457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417513"/>
            <a:ext cx="7024688" cy="11430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Ягоды Сибири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2324100"/>
            <a:ext cx="5768975" cy="3508375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Клюква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Брусника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Черника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9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Кустарники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Рябина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813"/>
            <a:ext cx="7024688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Клюква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4" descr="клюковк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268413"/>
            <a:ext cx="2593975" cy="2649537"/>
          </a:xfrm>
        </p:spPr>
      </p:pic>
      <p:pic>
        <p:nvPicPr>
          <p:cNvPr id="18435" name="Picture 6" descr="клюкв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2124075" y="3644900"/>
            <a:ext cx="2735263" cy="2520950"/>
          </a:xfrm>
        </p:spPr>
      </p:pic>
      <p:sp>
        <p:nvSpPr>
          <p:cNvPr id="1843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1052513"/>
            <a:ext cx="3563938" cy="55895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u="sng" smtClean="0">
                <a:latin typeface="Times New Roman" pitchFamily="18" charset="0"/>
                <a:cs typeface="Times New Roman" pitchFamily="18" charset="0"/>
              </a:rPr>
              <a:t>Ягоды клюквы содержат в 100 гр:</a:t>
            </a:r>
            <a:br>
              <a:rPr lang="ru-RU" sz="1600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Воды  - 88,5 %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Золы - 0,3 %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Белков - 0,5 %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Углеводов - 5 %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Пектиновых вв. - до 0,7 %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Органических кислот около -  3 %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Клетчатки -  15 мг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Доли мг % витаминов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С, В1, В2, РР.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Микроэлементы: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Калий – 116 мг.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Кальций –14 мг.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Натрий –12 мг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Магний –8 мг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Фосфор –11 мг 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Железо –0,6 мг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Р- витаминное вещество до 250 мг % (укрепляет стенки сосудов и принимает участие в обменных          процессах вместе витамином С)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024687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Брусника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Малина</a:t>
            </a:r>
          </a:p>
        </p:txBody>
      </p:sp>
      <p:pic>
        <p:nvPicPr>
          <p:cNvPr id="19458" name="Picture 4" descr="брусник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573463"/>
            <a:ext cx="3059112" cy="2293937"/>
          </a:xfrm>
        </p:spPr>
      </p:pic>
      <p:pic>
        <p:nvPicPr>
          <p:cNvPr id="19459" name="Picture 7" descr="брусничк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2627313" y="2133600"/>
            <a:ext cx="2352675" cy="1763713"/>
          </a:xfrm>
        </p:spPr>
      </p:pic>
      <p:pic>
        <p:nvPicPr>
          <p:cNvPr id="19460" name="Picture 11" descr="малин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03800" y="2997200"/>
            <a:ext cx="3359150" cy="2735263"/>
          </a:xfrm>
        </p:spPr>
      </p:pic>
      <p:sp>
        <p:nvSpPr>
          <p:cNvPr id="12289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16163"/>
            <a:ext cx="3055938" cy="639762"/>
          </a:xfrm>
        </p:spPr>
        <p:txBody>
          <a:bodyPr rtlCol="0">
            <a:normAutofit fontScale="92500" lnSpcReduction="20000"/>
          </a:bodyPr>
          <a:lstStyle/>
          <a:p>
            <a:pPr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4400" i="1" dirty="0" smtClean="0"/>
              <a:t> 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730250" y="503238"/>
            <a:ext cx="7024688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Черника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4000" i="1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4000" i="1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9600" b="0" dirty="0">
                <a:latin typeface="Times New Roman" pitchFamily="18" charset="0"/>
                <a:cs typeface="Times New Roman" pitchFamily="18" charset="0"/>
              </a:rPr>
              <a:t>Саянская ягода</a:t>
            </a:r>
          </a:p>
        </p:txBody>
      </p:sp>
      <p:pic>
        <p:nvPicPr>
          <p:cNvPr id="20483" name="Picture 4" descr="саянская я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3109913"/>
            <a:ext cx="3419475" cy="2565400"/>
          </a:xfrm>
        </p:spPr>
      </p:pic>
      <p:sp>
        <p:nvSpPr>
          <p:cNvPr id="20484" name="Rectangle 16"/>
          <p:cNvSpPr>
            <a:spLocks noGrp="1" noChangeArrowheads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pPr algn="ctr">
              <a:buFontTx/>
              <a:buNone/>
            </a:pPr>
            <a:endParaRPr lang="ru-RU" sz="3600" b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10" descr="черни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5" y="3105150"/>
            <a:ext cx="3419475" cy="257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024687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Кустарники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403350" y="2349500"/>
            <a:ext cx="3057525" cy="63976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600" b="0" dirty="0">
                <a:latin typeface="Times New Roman" pitchFamily="18" charset="0"/>
                <a:cs typeface="Times New Roman" pitchFamily="18" charset="0"/>
              </a:rPr>
              <a:t>Облепиха </a:t>
            </a:r>
          </a:p>
        </p:txBody>
      </p:sp>
      <p:pic>
        <p:nvPicPr>
          <p:cNvPr id="21507" name="Picture 6" descr="облепих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65288" y="3121025"/>
            <a:ext cx="2171700" cy="2543175"/>
          </a:xfrm>
        </p:spPr>
      </p:pic>
      <p:sp>
        <p:nvSpPr>
          <p:cNvPr id="21508" name="Rectangle 12"/>
          <p:cNvSpPr>
            <a:spLocks noGrp="1" noChangeArrowheads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0" smtClean="0">
                <a:latin typeface="Times New Roman" pitchFamily="18" charset="0"/>
                <a:cs typeface="Times New Roman" pitchFamily="18" charset="0"/>
              </a:rPr>
              <a:t>Шиповник </a:t>
            </a:r>
          </a:p>
        </p:txBody>
      </p:sp>
      <p:pic>
        <p:nvPicPr>
          <p:cNvPr id="21509" name="Picture 9" descr="шиповни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051425" y="2974975"/>
            <a:ext cx="2606675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493713"/>
            <a:ext cx="7024687" cy="962025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Рябина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11" descr="ряб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844675"/>
            <a:ext cx="3119437" cy="4157663"/>
          </a:xfrm>
        </p:spPr>
      </p:pic>
      <p:sp>
        <p:nvSpPr>
          <p:cNvPr id="22531" name="Текст 1"/>
          <p:cNvSpPr>
            <a:spLocks noGrp="1"/>
          </p:cNvSpPr>
          <p:nvPr>
            <p:ph type="body" sz="quarter" idx="3"/>
          </p:nvPr>
        </p:nvSpPr>
        <p:spPr>
          <a:xfrm>
            <a:off x="4970463" y="1450975"/>
            <a:ext cx="3055937" cy="639763"/>
          </a:xfrm>
        </p:spPr>
        <p:txBody>
          <a:bodyPr/>
          <a:lstStyle/>
          <a:p>
            <a:pPr algn="ctr"/>
            <a:r>
              <a:rPr lang="ru-RU" b="0" smtClean="0">
                <a:latin typeface="Times New Roman" pitchFamily="18" charset="0"/>
                <a:cs typeface="Times New Roman" pitchFamily="18" charset="0"/>
              </a:rPr>
              <a:t>Черноплодная</a:t>
            </a:r>
          </a:p>
        </p:txBody>
      </p:sp>
      <p:pic>
        <p:nvPicPr>
          <p:cNvPr id="22532" name="Picture 6" descr="черноплод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2276475"/>
            <a:ext cx="4146550" cy="3109913"/>
          </a:xfrm>
        </p:spPr>
      </p:pic>
      <p:sp>
        <p:nvSpPr>
          <p:cNvPr id="22533" name="Текст 2"/>
          <p:cNvSpPr>
            <a:spLocks noGrp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227</TotalTime>
  <Words>436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Century Gothic</vt:lpstr>
      <vt:lpstr>Arial</vt:lpstr>
      <vt:lpstr>Wingdings 2</vt:lpstr>
      <vt:lpstr>Calibri</vt:lpstr>
      <vt:lpstr>Times New Roman</vt:lpstr>
      <vt:lpstr>Остин</vt:lpstr>
      <vt:lpstr>Остин</vt:lpstr>
      <vt:lpstr>Остин</vt:lpstr>
      <vt:lpstr>Остин</vt:lpstr>
      <vt:lpstr>Остин</vt:lpstr>
      <vt:lpstr>Раздел «Кулинария» 6 класс Сладкие блюда и напитки. Напитки из ягод Сибири. </vt:lpstr>
      <vt:lpstr>Содержание </vt:lpstr>
      <vt:lpstr>Слайд 3</vt:lpstr>
      <vt:lpstr>Ягоды Сибири</vt:lpstr>
      <vt:lpstr>Клюква</vt:lpstr>
      <vt:lpstr>Брусника                   Малина</vt:lpstr>
      <vt:lpstr>Черника</vt:lpstr>
      <vt:lpstr>Кустарники </vt:lpstr>
      <vt:lpstr>Рябина </vt:lpstr>
      <vt:lpstr>МОРС </vt:lpstr>
      <vt:lpstr>Приготовление морса</vt:lpstr>
      <vt:lpstr> КОМПОТ ИЗ БРУСНИКИ С ЯБЛОКАМИ. Русский  напиток. </vt:lpstr>
      <vt:lpstr>КИСЕЛЬ </vt:lpstr>
      <vt:lpstr>Клюква в сахаре </vt:lpstr>
      <vt:lpstr>Посуда для подачи напитков</vt:lpstr>
      <vt:lpstr>Деревянная посуда «Хохлома»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«Кулинария» 6 класс Сладкие блюда и напитки. Напитки из ягод Сибири. </dc:title>
  <dc:creator>Acer</dc:creator>
  <cp:lastModifiedBy>User</cp:lastModifiedBy>
  <cp:revision>44</cp:revision>
  <dcterms:created xsi:type="dcterms:W3CDTF">2012-01-29T07:37:50Z</dcterms:created>
  <dcterms:modified xsi:type="dcterms:W3CDTF">2012-03-26T07:34:29Z</dcterms:modified>
</cp:coreProperties>
</file>