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7" r:id="rId5"/>
    <p:sldId id="269" r:id="rId6"/>
    <p:sldId id="270" r:id="rId7"/>
    <p:sldId id="282" r:id="rId8"/>
    <p:sldId id="289" r:id="rId9"/>
    <p:sldId id="271" r:id="rId10"/>
    <p:sldId id="284" r:id="rId11"/>
    <p:sldId id="264" r:id="rId12"/>
    <p:sldId id="265" r:id="rId13"/>
    <p:sldId id="260" r:id="rId14"/>
    <p:sldId id="276" r:id="rId15"/>
    <p:sldId id="290" r:id="rId16"/>
    <p:sldId id="277" r:id="rId17"/>
    <p:sldId id="262" r:id="rId18"/>
    <p:sldId id="278" r:id="rId19"/>
    <p:sldId id="266" r:id="rId20"/>
    <p:sldId id="279" r:id="rId21"/>
    <p:sldId id="273" r:id="rId22"/>
    <p:sldId id="274" r:id="rId23"/>
    <p:sldId id="288" r:id="rId24"/>
    <p:sldId id="275" r:id="rId25"/>
    <p:sldId id="281" r:id="rId26"/>
    <p:sldId id="285" r:id="rId27"/>
    <p:sldId id="286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15" autoAdjust="0"/>
    <p:restoredTop sz="94660"/>
  </p:normalViewPr>
  <p:slideViewPr>
    <p:cSldViewPr>
      <p:cViewPr varScale="1">
        <p:scale>
          <a:sx n="106" d="100"/>
          <a:sy n="106" d="100"/>
        </p:scale>
        <p:origin x="-1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4805A-5019-4B13-A5CF-69012C385648}" type="datetimeFigureOut">
              <a:rPr lang="ru-RU"/>
              <a:pPr>
                <a:defRPr/>
              </a:pPr>
              <a:t>04.06.2012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B1126-A1FB-478A-AF9D-3180CC4EFC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99013-C380-401B-9A86-53291BE77EEA}" type="datetimeFigureOut">
              <a:rPr lang="ru-RU"/>
              <a:pPr>
                <a:defRPr/>
              </a:pPr>
              <a:t>04.06.2012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43930-A08D-4690-A57A-EB49F1FA3A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B568E-3249-416B-979B-781FBD856CB7}" type="datetimeFigureOut">
              <a:rPr lang="ru-RU"/>
              <a:pPr>
                <a:defRPr/>
              </a:pPr>
              <a:t>04.06.2012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ED4DB-3DC0-490B-AE19-0938537CB4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E4A1F-4444-4E09-A90D-6B1F4125E9CC}" type="datetimeFigureOut">
              <a:rPr lang="ru-RU"/>
              <a:pPr>
                <a:defRPr/>
              </a:pPr>
              <a:t>04.06.2012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1F10C-1CDE-4026-86CC-AF4C2A8225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13835-9B2A-4E90-928A-F1505B9B41AC}" type="datetimeFigureOut">
              <a:rPr lang="ru-RU"/>
              <a:pPr>
                <a:defRPr/>
              </a:pPr>
              <a:t>04.06.2012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40B21-DE51-488A-94C3-3335847E91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AF31C-32CA-42B6-B949-82891DFFFB9E}" type="datetimeFigureOut">
              <a:rPr lang="ru-RU"/>
              <a:pPr>
                <a:defRPr/>
              </a:pPr>
              <a:t>04.06.2012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9C5C-F88D-486A-B0C3-2D7C881BB0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8C09C-CB75-4104-B248-D7243FB155DB}" type="datetimeFigureOut">
              <a:rPr lang="ru-RU"/>
              <a:pPr>
                <a:defRPr/>
              </a:pPr>
              <a:t>04.06.2012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C0D0A-0B4F-4861-B941-3944AC2E6B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C407-80A0-45BE-B124-7B7F3D12E5BD}" type="datetimeFigureOut">
              <a:rPr lang="ru-RU"/>
              <a:pPr>
                <a:defRPr/>
              </a:pPr>
              <a:t>04.06.2012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47F9C-8EFA-4EAA-9B66-52ADA666E5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17E50-21CF-44CA-96A6-1E0388B50645}" type="datetimeFigureOut">
              <a:rPr lang="ru-RU"/>
              <a:pPr>
                <a:defRPr/>
              </a:pPr>
              <a:t>04.06.2012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57130-ACC5-462E-9A65-EA8AD8958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AB414-94E3-4F27-8254-5059C0737FEF}" type="datetimeFigureOut">
              <a:rPr lang="ru-RU"/>
              <a:pPr>
                <a:defRPr/>
              </a:pPr>
              <a:t>04.06.2012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36D56-D126-4735-B0F9-2B6C77A11C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D6AA3-5A44-4BC7-92A6-FC27FF2157F4}" type="datetimeFigureOut">
              <a:rPr lang="ru-RU"/>
              <a:pPr>
                <a:defRPr/>
              </a:pPr>
              <a:t>04.06.2012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0B502-0147-4D11-943D-A15FF507A3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D8F4CF-0124-4C6F-9351-B5654508F106}" type="datetimeFigureOut">
              <a:rPr lang="ru-RU"/>
              <a:pPr>
                <a:defRPr/>
              </a:pPr>
              <a:t>04.06.2012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823A99-4CB5-477E-9C18-D7AB291CF7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НЕ попить ли нам чайку?</a:t>
            </a:r>
          </a:p>
        </p:txBody>
      </p:sp>
      <p:pic>
        <p:nvPicPr>
          <p:cNvPr id="13314" name="Содержимое 3" descr="чпм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600200"/>
            <a:ext cx="64008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Чай бывает разный</a:t>
            </a:r>
            <a:br>
              <a:rPr lang="ru-RU" dirty="0" smtClean="0"/>
            </a:br>
            <a:r>
              <a:rPr lang="ru-RU" dirty="0" smtClean="0"/>
              <a:t>красный, зелёный, чёрный белый.</a:t>
            </a:r>
            <a:endParaRPr lang="ru-RU" dirty="0"/>
          </a:p>
        </p:txBody>
      </p:sp>
      <p:pic>
        <p:nvPicPr>
          <p:cNvPr id="4" name="Содержимое 3" descr="р ч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913" y="2060575"/>
            <a:ext cx="7056437" cy="41767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Путешествие чая.</a:t>
            </a:r>
            <a:endParaRPr lang="ru-RU" sz="2800" smtClean="0"/>
          </a:p>
        </p:txBody>
      </p:sp>
      <p:pic>
        <p:nvPicPr>
          <p:cNvPr id="4" name="Содержимое 3" descr="кар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825" y="1436688"/>
            <a:ext cx="7700963" cy="484663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олнце 4"/>
          <p:cNvSpPr/>
          <p:nvPr/>
        </p:nvSpPr>
        <p:spPr>
          <a:xfrm>
            <a:off x="4211638" y="3644900"/>
            <a:ext cx="576262" cy="431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олнце 5"/>
          <p:cNvSpPr/>
          <p:nvPr/>
        </p:nvSpPr>
        <p:spPr>
          <a:xfrm>
            <a:off x="7596188" y="2492375"/>
            <a:ext cx="576262" cy="64928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5940425" y="2492375"/>
            <a:ext cx="409575" cy="55562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1331913" y="2924175"/>
            <a:ext cx="431800" cy="50482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Путешествие чая.</a:t>
            </a:r>
          </a:p>
        </p:txBody>
      </p:sp>
      <p:sp>
        <p:nvSpPr>
          <p:cNvPr id="24578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Идёт погрузка  чайных тюков на корабль.</a:t>
            </a:r>
          </a:p>
        </p:txBody>
      </p:sp>
      <p:sp>
        <p:nvSpPr>
          <p:cNvPr id="24579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000" smtClean="0"/>
              <a:t>И поплыл корабль в далёкие страны, повёз драгоценный груз</a:t>
            </a:r>
            <a:r>
              <a:rPr lang="ru-RU" sz="2800" smtClean="0"/>
              <a:t>.</a:t>
            </a:r>
          </a:p>
        </p:txBody>
      </p:sp>
      <p:pic>
        <p:nvPicPr>
          <p:cNvPr id="11" name="Содержимое 10" descr="погр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95263" y="2633663"/>
            <a:ext cx="4310062" cy="3101975"/>
          </a:xfrm>
        </p:spPr>
      </p:pic>
      <p:pic>
        <p:nvPicPr>
          <p:cNvPr id="24581" name="Содержимое 11" descr="кор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2763838"/>
            <a:ext cx="3754437" cy="2609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Чаепитие в Европе.</a:t>
            </a:r>
          </a:p>
        </p:txBody>
      </p:sp>
      <p:sp>
        <p:nvSpPr>
          <p:cNvPr id="25602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Английское чаепитие.</a:t>
            </a:r>
          </a:p>
        </p:txBody>
      </p:sp>
      <p:pic>
        <p:nvPicPr>
          <p:cNvPr id="8" name="Содержимое 7" descr="вел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636838"/>
            <a:ext cx="4032250" cy="3024187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" name="Содержимое 9" descr="чаеп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2636838"/>
            <a:ext cx="4041775" cy="2952750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5605" name="Текст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mtClean="0"/>
              <a:t>Чаепитие во Франции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В Россию на ярмарку привозили турецкие купцы чай для продажи.</a:t>
            </a:r>
          </a:p>
        </p:txBody>
      </p:sp>
      <p:pic>
        <p:nvPicPr>
          <p:cNvPr id="4" name="Содержимое 3" descr="яр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2988" y="2133600"/>
            <a:ext cx="7129462" cy="36718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Чай из трав и цветов.</a:t>
            </a:r>
          </a:p>
        </p:txBody>
      </p:sp>
      <p:pic>
        <p:nvPicPr>
          <p:cNvPr id="27650" name="Содержимое 4" descr="кипр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347913"/>
            <a:ext cx="4038600" cy="3028950"/>
          </a:xfrm>
        </p:spPr>
      </p:pic>
      <p:pic>
        <p:nvPicPr>
          <p:cNvPr id="27651" name="Содержимое 7" descr="8fcd5224fce0ada4c16e9bace82141a6_600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84763" y="2420938"/>
            <a:ext cx="3303587" cy="28797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Чай на Руси.  </a:t>
            </a:r>
          </a:p>
        </p:txBody>
      </p:sp>
      <p:sp>
        <p:nvSpPr>
          <p:cNvPr id="28674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Чай пили а со сластями и фруктами.</a:t>
            </a:r>
          </a:p>
        </p:txBody>
      </p:sp>
      <p:pic>
        <p:nvPicPr>
          <p:cNvPr id="7" name="Содержимое 6" descr="чаз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725738"/>
            <a:ext cx="4040188" cy="2849562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8676" name="Текст 4"/>
          <p:cNvSpPr>
            <a:spLocks noGrp="1"/>
          </p:cNvSpPr>
          <p:nvPr>
            <p:ph type="body" sz="quarter" idx="3"/>
          </p:nvPr>
        </p:nvSpPr>
        <p:spPr>
          <a:xfrm>
            <a:off x="4787900" y="1916113"/>
            <a:ext cx="4041775" cy="639762"/>
          </a:xfrm>
        </p:spPr>
        <p:txBody>
          <a:bodyPr/>
          <a:lstStyle/>
          <a:p>
            <a:r>
              <a:rPr lang="ru-RU" smtClean="0"/>
              <a:t>Из красивого чайник с баранками и вареньем. Фруктами.</a:t>
            </a:r>
          </a:p>
        </p:txBody>
      </p:sp>
      <p:pic>
        <p:nvPicPr>
          <p:cNvPr id="8" name="Содержимое 7" descr="чце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148263" y="2708275"/>
            <a:ext cx="3744912" cy="2808288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Чай на востоке.</a:t>
            </a:r>
          </a:p>
        </p:txBody>
      </p:sp>
      <p:sp>
        <p:nvSpPr>
          <p:cNvPr id="29698" name="Текст 2"/>
          <p:cNvSpPr>
            <a:spLocks noGrp="1"/>
          </p:cNvSpPr>
          <p:nvPr>
            <p:ph type="body" idx="1"/>
          </p:nvPr>
        </p:nvSpPr>
        <p:spPr>
          <a:xfrm>
            <a:off x="468313" y="1700213"/>
            <a:ext cx="4040187" cy="496887"/>
          </a:xfrm>
        </p:spPr>
        <p:txBody>
          <a:bodyPr/>
          <a:lstStyle/>
          <a:p>
            <a:r>
              <a:rPr lang="ru-RU" smtClean="0"/>
              <a:t>Китайская церемония чая.</a:t>
            </a:r>
          </a:p>
        </p:txBody>
      </p:sp>
      <p:sp>
        <p:nvSpPr>
          <p:cNvPr id="29699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mtClean="0"/>
              <a:t>Поднос и чайный сервиз из Китая.</a:t>
            </a:r>
          </a:p>
        </p:txBody>
      </p:sp>
      <p:pic>
        <p:nvPicPr>
          <p:cNvPr id="11" name="Содержимое 10" descr="яп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420938"/>
            <a:ext cx="4040188" cy="3244850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9701" name="Содержимое 7" descr="кит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018088" y="2174875"/>
            <a:ext cx="3295650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Чай на востоке.</a:t>
            </a:r>
          </a:p>
        </p:txBody>
      </p:sp>
      <p:sp>
        <p:nvSpPr>
          <p:cNvPr id="30722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Чайная церемония в Японии.</a:t>
            </a:r>
          </a:p>
        </p:txBody>
      </p:sp>
      <p:sp>
        <p:nvSpPr>
          <p:cNvPr id="30723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mtClean="0"/>
              <a:t>Японская чайная посуда</a:t>
            </a:r>
          </a:p>
        </p:txBody>
      </p:sp>
      <p:pic>
        <p:nvPicPr>
          <p:cNvPr id="8" name="Содержимое 7" descr="я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2565400"/>
            <a:ext cx="4041775" cy="3167063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30725" name="Содержимое 11" descr="китч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1650" y="2174875"/>
            <a:ext cx="3951288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Чай на востоке.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Чайная церемония в Индии.</a:t>
            </a:r>
            <a:endParaRPr lang="ru-RU" dirty="0"/>
          </a:p>
        </p:txBody>
      </p:sp>
      <p:pic>
        <p:nvPicPr>
          <p:cNvPr id="7" name="Содержимое 6" descr="инд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4500" y="2781300"/>
            <a:ext cx="4052888" cy="2735263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1748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mtClean="0"/>
              <a:t> Индийский чайный сервиз.</a:t>
            </a:r>
          </a:p>
        </p:txBody>
      </p:sp>
      <p:pic>
        <p:nvPicPr>
          <p:cNvPr id="31749" name="Содержимое 9" descr="инд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2635250"/>
            <a:ext cx="4041775" cy="3030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r>
              <a:rPr lang="ru-RU" smtClean="0"/>
              <a:t>Откуда пришёл чай?</a:t>
            </a:r>
          </a:p>
        </p:txBody>
      </p:sp>
      <p:sp>
        <p:nvSpPr>
          <p:cNvPr id="14338" name="Текст 2"/>
          <p:cNvSpPr>
            <a:spLocks noGrp="1"/>
          </p:cNvSpPr>
          <p:nvPr>
            <p:ph type="body" idx="1"/>
          </p:nvPr>
        </p:nvSpPr>
        <p:spPr>
          <a:xfrm>
            <a:off x="323850" y="1268413"/>
            <a:ext cx="4040188" cy="928687"/>
          </a:xfrm>
        </p:spPr>
        <p:txBody>
          <a:bodyPr/>
          <a:lstStyle/>
          <a:p>
            <a:r>
              <a:rPr lang="ru-RU" smtClean="0"/>
              <a:t>Дворец императора.</a:t>
            </a:r>
          </a:p>
        </p:txBody>
      </p:sp>
      <p:sp>
        <p:nvSpPr>
          <p:cNvPr id="14339" name="Текст 4"/>
          <p:cNvSpPr>
            <a:spLocks noGrp="1"/>
          </p:cNvSpPr>
          <p:nvPr>
            <p:ph type="body" sz="quarter" idx="3"/>
          </p:nvPr>
        </p:nvSpPr>
        <p:spPr>
          <a:xfrm>
            <a:off x="4500563" y="1557338"/>
            <a:ext cx="4041775" cy="503237"/>
          </a:xfrm>
        </p:spPr>
        <p:txBody>
          <a:bodyPr/>
          <a:lstStyle/>
          <a:p>
            <a:r>
              <a:rPr lang="ru-RU" smtClean="0"/>
              <a:t>Китайский император Шен Нанго .</a:t>
            </a:r>
          </a:p>
        </p:txBody>
      </p:sp>
      <p:pic>
        <p:nvPicPr>
          <p:cNvPr id="12" name="Содержимое 11" descr="ч имп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5076825" y="2492375"/>
            <a:ext cx="3382963" cy="3097213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9" name="Содержимое 8" descr="дки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635250"/>
            <a:ext cx="4040188" cy="3030538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Чай на востоке.</a:t>
            </a:r>
          </a:p>
        </p:txBody>
      </p:sp>
      <p:sp>
        <p:nvSpPr>
          <p:cNvPr id="32770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Чайная церемония в Узбекистане.</a:t>
            </a:r>
          </a:p>
        </p:txBody>
      </p:sp>
      <p:sp>
        <p:nvSpPr>
          <p:cNvPr id="32771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mtClean="0"/>
              <a:t>Узбекская чайная посуда</a:t>
            </a:r>
          </a:p>
        </p:txBody>
      </p:sp>
      <p:pic>
        <p:nvPicPr>
          <p:cNvPr id="8" name="Содержимое 7" descr="узб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5076825" y="2565400"/>
            <a:ext cx="3681413" cy="3024188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" name="Содержимое 9" descr="на вост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722563"/>
            <a:ext cx="4040188" cy="2855912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Чайная церемония на Руси.</a:t>
            </a:r>
          </a:p>
        </p:txBody>
      </p:sp>
      <p:pic>
        <p:nvPicPr>
          <p:cNvPr id="4" name="Содержимое 3" descr="чай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1925" y="1600200"/>
            <a:ext cx="6280150" cy="45259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Русские самовары.</a:t>
            </a:r>
          </a:p>
        </p:txBody>
      </p:sp>
      <p:pic>
        <p:nvPicPr>
          <p:cNvPr id="5" name="Содержимое 4" descr="сам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33450" y="1600200"/>
            <a:ext cx="3086100" cy="4525963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7" name="Содержимое 6" descr="сма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3138" y="1600200"/>
            <a:ext cx="3768725" cy="4525963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 smtClean="0"/>
              <a:t>Чай  любили пить на Руси из блюдца .</a:t>
            </a:r>
            <a:r>
              <a:rPr lang="ru-RU" sz="3100" dirty="0" smtClean="0"/>
              <a:t>Горячи чай из кружки выливали в блюдце, дули ,студили  а потом пили......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5842" name="Содержимое 3" descr="дев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39975" y="1600200"/>
            <a:ext cx="4608513" cy="470852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Чайная посуда.</a:t>
            </a:r>
          </a:p>
        </p:txBody>
      </p:sp>
      <p:sp>
        <p:nvSpPr>
          <p:cNvPr id="36866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Красота</a:t>
            </a:r>
          </a:p>
        </p:txBody>
      </p:sp>
      <p:pic>
        <p:nvPicPr>
          <p:cNvPr id="7" name="Содержимое 6" descr="с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3088" y="2640013"/>
            <a:ext cx="3810000" cy="30194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868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mtClean="0"/>
              <a:t>Да и только!!</a:t>
            </a:r>
          </a:p>
        </p:txBody>
      </p:sp>
      <p:pic>
        <p:nvPicPr>
          <p:cNvPr id="8" name="Содержимое 7" descr="чс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2708275"/>
            <a:ext cx="3671887" cy="2665413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r>
              <a:rPr lang="ru-RU" smtClean="0"/>
              <a:t>Чаепитие в России.</a:t>
            </a:r>
          </a:p>
        </p:txBody>
      </p:sp>
      <p:sp>
        <p:nvSpPr>
          <p:cNvPr id="37890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Так пили в 20 веке</a:t>
            </a:r>
          </a:p>
        </p:txBody>
      </p:sp>
      <p:sp>
        <p:nvSpPr>
          <p:cNvPr id="37891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mtClean="0"/>
              <a:t>А так в 21 веке</a:t>
            </a:r>
          </a:p>
        </p:txBody>
      </p:sp>
      <p:pic>
        <p:nvPicPr>
          <p:cNvPr id="10" name="Содержимое 9" descr="чсь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645025" y="2997200"/>
            <a:ext cx="4041775" cy="2592388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9" name="Содержимое 8" descr="см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3062288"/>
            <a:ext cx="3970338" cy="2454275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 любимые зверята тоже любят  чай ребята !</a:t>
            </a:r>
            <a:endParaRPr lang="ru-RU" dirty="0"/>
          </a:p>
        </p:txBody>
      </p:sp>
      <p:sp>
        <p:nvSpPr>
          <p:cNvPr id="38914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Не попить ли чайку?</a:t>
            </a:r>
          </a:p>
        </p:txBody>
      </p:sp>
      <p:sp>
        <p:nvSpPr>
          <p:cNvPr id="3891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mtClean="0"/>
              <a:t>Ну и чай!</a:t>
            </a:r>
          </a:p>
        </p:txBody>
      </p:sp>
      <p:pic>
        <p:nvPicPr>
          <p:cNvPr id="10" name="Содержимое 9" descr="кот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765675" y="2174875"/>
            <a:ext cx="3800475" cy="3557588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38917" name="Содержимое 8" descr="кс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1650" y="2174875"/>
            <a:ext cx="3951288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Конец.</a:t>
            </a:r>
          </a:p>
        </p:txBody>
      </p:sp>
      <p:pic>
        <p:nvPicPr>
          <p:cNvPr id="4" name="Содержимое 3" descr="неп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1196975"/>
            <a:ext cx="5616575" cy="4679950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Чай.</a:t>
            </a:r>
          </a:p>
        </p:txBody>
      </p:sp>
      <p:sp>
        <p:nvSpPr>
          <p:cNvPr id="15362" name="Текст 2"/>
          <p:cNvSpPr>
            <a:spLocks noGrp="1"/>
          </p:cNvSpPr>
          <p:nvPr>
            <p:ph type="body" idx="1"/>
          </p:nvPr>
        </p:nvSpPr>
        <p:spPr>
          <a:xfrm>
            <a:off x="611188" y="1700213"/>
            <a:ext cx="4040187" cy="639762"/>
          </a:xfrm>
        </p:spPr>
        <p:txBody>
          <a:bodyPr/>
          <a:lstStyle/>
          <a:p>
            <a:r>
              <a:rPr lang="ru-RU" smtClean="0"/>
              <a:t>Чайный куст.</a:t>
            </a:r>
          </a:p>
        </p:txBody>
      </p:sp>
      <p:sp>
        <p:nvSpPr>
          <p:cNvPr id="15363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000" smtClean="0"/>
              <a:t>Чайное дерево его называют манука, разолина, какуна.</a:t>
            </a:r>
          </a:p>
        </p:txBody>
      </p:sp>
      <p:pic>
        <p:nvPicPr>
          <p:cNvPr id="10" name="Содержимое 9" descr="манука, какуна, разолина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5292725" y="2586038"/>
            <a:ext cx="2844800" cy="3535362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9" name="Содержимое 8" descr="чайн к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00113" y="2565400"/>
            <a:ext cx="3167062" cy="3519488"/>
          </a:xfrm>
          <a:noFill/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Чайные плантации.</a:t>
            </a:r>
          </a:p>
        </p:txBody>
      </p:sp>
      <p:pic>
        <p:nvPicPr>
          <p:cNvPr id="5" name="Содержимое 4" descr="в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6713" y="2719388"/>
            <a:ext cx="3633787" cy="2725737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6" name="Содержимое 5" descr="чайн плант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03800" y="2616200"/>
            <a:ext cx="3683000" cy="2760663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Чайные листочки.</a:t>
            </a:r>
          </a:p>
        </p:txBody>
      </p:sp>
      <p:pic>
        <p:nvPicPr>
          <p:cNvPr id="4" name="Содержимое 3" descr="л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713" y="1449388"/>
            <a:ext cx="5832475" cy="47371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Сбор чайных листочков.</a:t>
            </a:r>
          </a:p>
        </p:txBody>
      </p:sp>
      <p:sp>
        <p:nvSpPr>
          <p:cNvPr id="18434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В Китае идёт сбор чая.</a:t>
            </a:r>
          </a:p>
        </p:txBody>
      </p:sp>
      <p:pic>
        <p:nvPicPr>
          <p:cNvPr id="7" name="Содержимое 6" descr="сбор ч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0550" y="2781300"/>
            <a:ext cx="3695700" cy="28082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mtClean="0"/>
              <a:t>А вот в Индии.</a:t>
            </a:r>
          </a:p>
        </p:txBody>
      </p:sp>
      <p:pic>
        <p:nvPicPr>
          <p:cNvPr id="8" name="Содержимое 7" descr="сбор винд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2636838"/>
            <a:ext cx="3825875" cy="2868612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Вот они чайные листочки.</a:t>
            </a:r>
          </a:p>
        </p:txBody>
      </p:sp>
      <p:pic>
        <p:nvPicPr>
          <p:cNvPr id="4" name="Содержимое 3" descr="ча.ли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713" y="1430338"/>
            <a:ext cx="6264275" cy="4699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Так сушат чай.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750" y="1535113"/>
            <a:ext cx="3957638" cy="63976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Чайные листочки готовы к сушке в печи</a:t>
            </a:r>
            <a:endParaRPr lang="ru-RU" dirty="0"/>
          </a:p>
        </p:txBody>
      </p:sp>
      <p:pic>
        <p:nvPicPr>
          <p:cNvPr id="7" name="Содержимое 6" descr="суш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635250"/>
            <a:ext cx="4040188" cy="3030538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0484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mtClean="0"/>
              <a:t>Высохшие листочки.</a:t>
            </a:r>
          </a:p>
        </p:txBody>
      </p:sp>
      <p:pic>
        <p:nvPicPr>
          <p:cNvPr id="9" name="Содержимое 8" descr="чайч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2420938"/>
            <a:ext cx="3810000" cy="3168650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Так сушили чай.</a:t>
            </a:r>
          </a:p>
        </p:txBody>
      </p:sp>
      <p:pic>
        <p:nvPicPr>
          <p:cNvPr id="4" name="Содержимое 3" descr="му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1452563"/>
            <a:ext cx="5761038" cy="5075237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3025</TotalTime>
  <Words>227</Words>
  <Application>Microsoft Office PowerPoint</Application>
  <PresentationFormat>Экран (4:3)</PresentationFormat>
  <Paragraphs>55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Times New Roman</vt:lpstr>
      <vt:lpstr>Arial</vt:lpstr>
      <vt:lpstr>Calibri</vt:lpstr>
      <vt:lpstr>Тема Office</vt:lpstr>
      <vt:lpstr>НЕ попить ли нам чайку?</vt:lpstr>
      <vt:lpstr>Откуда пришёл чай?</vt:lpstr>
      <vt:lpstr>Чай.</vt:lpstr>
      <vt:lpstr>Чайные плантации.</vt:lpstr>
      <vt:lpstr>Чайные листочки.</vt:lpstr>
      <vt:lpstr>Сбор чайных листочков.</vt:lpstr>
      <vt:lpstr>Вот они чайные листочки.</vt:lpstr>
      <vt:lpstr>Так сушат чай.</vt:lpstr>
      <vt:lpstr>Так сушили чай.</vt:lpstr>
      <vt:lpstr>Чай бывает разный красный, зелёный, чёрный белый.</vt:lpstr>
      <vt:lpstr>Путешествие чая.</vt:lpstr>
      <vt:lpstr>Путешествие чая.</vt:lpstr>
      <vt:lpstr>Чаепитие в Европе.</vt:lpstr>
      <vt:lpstr>В Россию на ярмарку привозили турецкие купцы чай для продажи.</vt:lpstr>
      <vt:lpstr>Чай из трав и цветов.</vt:lpstr>
      <vt:lpstr>Чай на Руси.  </vt:lpstr>
      <vt:lpstr>Чай на востоке.</vt:lpstr>
      <vt:lpstr>Чай на востоке.</vt:lpstr>
      <vt:lpstr>Чай на востоке.</vt:lpstr>
      <vt:lpstr>Чай на востоке.</vt:lpstr>
      <vt:lpstr>Чайная церемония на Руси.</vt:lpstr>
      <vt:lpstr>Русские самовары.</vt:lpstr>
      <vt:lpstr>Чай  любили пить на Руси из блюдца .Горячи чай из кружки выливали в блюдце, дули ,студили  а потом пили...... </vt:lpstr>
      <vt:lpstr>Чайная посуда.</vt:lpstr>
      <vt:lpstr>Чаепитие в России.</vt:lpstr>
      <vt:lpstr>И любимые зверята тоже любят  чай ребята !</vt:lpstr>
      <vt:lpstr>Конец.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Чай</dc:title>
  <cp:lastModifiedBy>nadezhda.pronskaya</cp:lastModifiedBy>
  <cp:revision>45</cp:revision>
  <dcterms:modified xsi:type="dcterms:W3CDTF">2012-06-04T09:45:03Z</dcterms:modified>
</cp:coreProperties>
</file>