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71" r:id="rId8"/>
    <p:sldId id="263" r:id="rId9"/>
    <p:sldId id="265" r:id="rId10"/>
    <p:sldId id="262" r:id="rId11"/>
    <p:sldId id="274" r:id="rId12"/>
    <p:sldId id="270" r:id="rId13"/>
    <p:sldId id="277" r:id="rId14"/>
    <p:sldId id="279" r:id="rId15"/>
    <p:sldId id="266" r:id="rId16"/>
    <p:sldId id="267" r:id="rId17"/>
    <p:sldId id="269" r:id="rId18"/>
    <p:sldId id="272" r:id="rId19"/>
    <p:sldId id="275" r:id="rId20"/>
    <p:sldId id="276" r:id="rId21"/>
    <p:sldId id="280" r:id="rId22"/>
    <p:sldId id="268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00"/>
    <a:srgbClr val="CC0066"/>
    <a:srgbClr val="006699"/>
    <a:srgbClr val="FFFFFF"/>
    <a:srgbClr val="FFFFCC"/>
    <a:srgbClr val="CC33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C1A0-A8B0-4306-9992-F537BE5C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9183-9629-4A84-9FEB-109E9E80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253F-011F-4AE0-ADF3-944FA765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AC8-806F-4BC4-8260-35FBCCE2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3ED8-ED6A-4490-B86F-93A87C31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4FAD-74F1-4751-971A-DF6EBA39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4D14-8E9A-4248-B980-6529401C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9496-B51B-41FA-874F-4FC71938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A348-5009-49C9-BCD9-18393C51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9290-3562-4133-BCD1-546BF9ED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98B8-F452-4002-B206-407BD9FD7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02AF-9C06-4E53-B48A-FD71CE1D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D767-B56E-4110-A2B0-4925A477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060-6B05-4144-8C46-8F0059B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3E2F-E457-4175-A58B-A5621C33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CE6-D30D-40CC-ACD7-0ABD82E9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53848C-9CCD-4D44-842E-4567C58D9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hyperlink" Target="http://www.livemaster.ru/item/mfoto2812324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hyperlink" Target="http://www.24aul.ru/large/238/1192181.jpg" TargetMode="Externa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odnorukodelie.ru/" TargetMode="External"/><Relationship Id="rId2" Type="http://schemas.openxmlformats.org/officeDocument/2006/relationships/hyperlink" Target="http://www.livemaster.ru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11/1110/17/b283f87e593a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i020.radikal.ru/1005/e3/9caa3a227222.jpg" TargetMode="Externa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hyperlink" Target="http://1.bp.blogspot.com/_k7V31VvpkMk/SJDJ-es94jI/AAAAAAAABNw/f0LidQix4Pw/s320/%D0%BF%D0%B0%D0%BF%D0%B0+084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459788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055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832475" cy="140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Тема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770413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Изготовление прихватки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лоскутной технике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«спираль»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419475" y="5445125"/>
            <a:ext cx="5500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0099"/>
                </a:solidFill>
              </a:rPr>
              <a:t>Учитель технологии МБОУ СОШ №9</a:t>
            </a:r>
          </a:p>
          <a:p>
            <a:r>
              <a:rPr lang="ru-RU" sz="2000" b="1">
                <a:solidFill>
                  <a:srgbClr val="990099"/>
                </a:solidFill>
              </a:rPr>
              <a:t>Севастьянова Светлана Александровна</a:t>
            </a:r>
            <a:br>
              <a:rPr lang="ru-RU" sz="2000" b="1">
                <a:solidFill>
                  <a:srgbClr val="990099"/>
                </a:solidFill>
              </a:rPr>
            </a:br>
            <a:r>
              <a:rPr lang="ru-RU" sz="2000" b="1">
                <a:solidFill>
                  <a:srgbClr val="990099"/>
                </a:solidFill>
              </a:rPr>
              <a:t> г.Вилючинск Камчатский край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A50021"/>
                </a:solidFill>
              </a:rPr>
              <a:t>Изделия из разноцветных маленьких лоскутков напоминают мозаичные картинки</a:t>
            </a:r>
          </a:p>
        </p:txBody>
      </p:sp>
      <p:pic>
        <p:nvPicPr>
          <p:cNvPr id="11269" name="Picture 5" descr="Круглая под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857625"/>
            <a:ext cx="26273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Наволочка на подушк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8050"/>
            <a:ext cx="25733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Диванные подуш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928688"/>
            <a:ext cx="2870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Игольницы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1268413"/>
            <a:ext cx="31940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Подушка роз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4143375"/>
            <a:ext cx="266541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28 из 243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75" y="3929063"/>
            <a:ext cx="25050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762500" cy="6121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одного блока можно сделать небольшое изделие: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прихватку, подставку под чайник,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табуретницу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наволочку на диванную подушку,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47116" name="Picture 12" descr="Подставки под горячее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43550" y="0"/>
            <a:ext cx="3600450" cy="2689225"/>
          </a:xfrm>
          <a:noFill/>
        </p:spPr>
      </p:pic>
      <p:pic>
        <p:nvPicPr>
          <p:cNvPr id="6" name="Рисунок 5" descr="Изображение 11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357563"/>
            <a:ext cx="2374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Администратор\Рабочий стол\Изготовление прихватки\CIMG599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357563" y="3429000"/>
            <a:ext cx="2643187" cy="2384425"/>
          </a:xfrm>
          <a:noFill/>
        </p:spPr>
      </p:pic>
      <p:pic>
        <p:nvPicPr>
          <p:cNvPr id="7" name="i-main-pic" descr="Картинка 553 из 24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3429000"/>
            <a:ext cx="228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картину, панно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341" name="Picture 5" descr="C:\Documents and Settings\Администратор\Рабочий стол\Изготовление прихватки\CIMG6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26259" y="1571612"/>
            <a:ext cx="3393291" cy="4524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C:\Documents and Settings\Администратор\Рабочий стол\Изготовление прихватки\Урок\Изображение 1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17259" y="1571612"/>
            <a:ext cx="3718706" cy="4524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13335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изделия – </a:t>
            </a:r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покрывала, одеяло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собирают из нескольких одинаковых по размеру блоков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 descr="Подушка безумный лоскут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4638" y="1928813"/>
            <a:ext cx="4654550" cy="4537075"/>
          </a:xfrm>
        </p:spPr>
      </p:pic>
      <p:pic>
        <p:nvPicPr>
          <p:cNvPr id="7" name="Picture 14" descr="Покрывало в технике спирал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88" y="1933575"/>
            <a:ext cx="3071812" cy="45545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Рабочий стол\Изготовление прихватки\Картинки\Комплект в технике спир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785794"/>
            <a:ext cx="4308022" cy="53102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C:\Documents and Settings\Администратор\Рабочий стол\Изготовление прихватки\Картинки\Фотоквил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785794"/>
            <a:ext cx="4078004" cy="53102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Приемы выполнения </a:t>
            </a:r>
            <a:b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лоскутной техники «спираль»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46563" y="1125538"/>
            <a:ext cx="4897437" cy="57324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Расположить«зрачок» с рисунком в центре основы, приколоть булавкой</a:t>
            </a: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лоскуток приколоть лицевой стороной вниз к любой из сторон «зрачка», срезы выровнять. Провести карандашом линию, отступив от края 0,5см. Это линия притачивания. Приметать лоскуток, притачать на швейной машине.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 сметочную строчку, отвернуть второй лоскуток в сторону и заутюжить.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лоскуток приколоть лицевой стороной вниз ко второму и к следующей стороне «зрачка», продолжая двигаться по часовой стрелке. Приметать и притачать.</a:t>
            </a:r>
          </a:p>
        </p:txBody>
      </p:sp>
      <p:pic>
        <p:nvPicPr>
          <p:cNvPr id="21521" name="Picture 17" descr="Спираль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19288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Спираль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484313"/>
            <a:ext cx="19875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Спираль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Спираль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4652963"/>
            <a:ext cx="19161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77825"/>
            <a:ext cx="4249737" cy="62198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Отвернуть третий лоскуток и заутюжить.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следующий лоскуток должен полностью перекрывать срезы лоскутиков, к которым его притачивают.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Отвернуть четвертый лоскуток и заутюжить.</a:t>
            </a:r>
            <a:b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Вокруг «зрачка» образовался первый ряд лоскутиков.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лоскуток – начало второго ряда – притачать сразу к трем лоскутикам и т.д., двигаясь по часовой стрелке.</a:t>
            </a:r>
            <a:b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Заполнив лоскутиками всю основу, срезать лишнюю ткань по краям квадрата.</a:t>
            </a:r>
          </a:p>
        </p:txBody>
      </p:sp>
      <p:pic>
        <p:nvPicPr>
          <p:cNvPr id="24592" name="Picture 16" descr="Спираль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1981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Спираль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628775"/>
            <a:ext cx="20510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Спираль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538" y="3213100"/>
            <a:ext cx="1981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Спираль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4292600"/>
            <a:ext cx="2127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</a:rPr>
              <a:t>Правила техники безопасности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Иголки и булавки вкалывать только в игольницу.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Ножницы класть с сомкнутыми лезвиями от себя.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Передавать ножницы с сомкнутыми лезвиями кольцами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За машиной сидеть прямо, слегка наклонив голову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Во время работы за машиной ножницы должны находиться в подставке.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Перед началом шитья на швейной машине в изделии не должно находиться булавок и игл.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Необходимо следить за правильным положением рук</a:t>
            </a:r>
            <a:r>
              <a:rPr lang="ru-RU" sz="2000" b="1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Утюг включать и выключать сухими руками, берясь за корпус вилки.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Необходимо следить за тем, чтобы подошва утюга не касалась шнура.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По окончании влажно-тепловой обработки утюг выключить.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C0066"/>
                </a:solidFill>
                <a:latin typeface="Arial Black" pitchFamily="34" charset="0"/>
              </a:rPr>
              <a:t>Закрепление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56165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9900CC"/>
                </a:solidFill>
              </a:rPr>
              <a:t>Какие изделия можно выполнить из лоскутиков?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Какие инструменты, материалы и приспособления необходимы для выполнения работ из лоскутков?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Какой ткани отдается предпочтение в лоскутной технике и почему?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6600CC"/>
                </a:solidFill>
              </a:rPr>
              <a:t>Как называется лоскутная техника, с помощью которой вы сегодня выполняли лицевую часть прихватки?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CC3300"/>
                </a:solidFill>
              </a:rPr>
              <a:t>Как можно использовать прихватку?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Детские работы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C:\Documents and Settings\Администратор\Рабочий стол\Изготовление прихватки\Урок\Изображение 1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214422"/>
            <a:ext cx="7572404" cy="528639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CC3300"/>
                </a:solidFill>
              </a:rPr>
              <a:t>Лоскутное шитье издавна известно многим народам и уходит корнями далеко в древность.</a:t>
            </a:r>
          </a:p>
        </p:txBody>
      </p:sp>
      <p:pic>
        <p:nvPicPr>
          <p:cNvPr id="36880" name="Picture 16" descr="Египет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3884612" cy="21859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83" name="Picture 19" descr="Музей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4005263"/>
            <a:ext cx="3455987" cy="20812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4" name="Picture 20" descr="Музей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071670" y="4857760"/>
            <a:ext cx="3317875" cy="17446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5" name="Picture 21" descr="Музей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4163" y="4581525"/>
            <a:ext cx="1992312" cy="2276475"/>
          </a:xfrm>
        </p:spPr>
      </p:pic>
      <p:pic>
        <p:nvPicPr>
          <p:cNvPr id="36886" name="Picture 22" descr="Музей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1725" y="4581525"/>
            <a:ext cx="169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3" descr="Занавес на дверь 1887 год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484313"/>
            <a:ext cx="432117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5148263" y="1100138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Занавес на дверь 1887 года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808038" y="3490913"/>
            <a:ext cx="301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Музейные экспонаты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92" grpId="0"/>
      <p:bldP spid="368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Детские работы</a:t>
            </a:r>
            <a:endParaRPr lang="ru-RU" sz="4000" dirty="0"/>
          </a:p>
        </p:txBody>
      </p:sp>
      <p:pic>
        <p:nvPicPr>
          <p:cNvPr id="36867" name="Picture 3" descr="C:\Documents and Settings\Администратор\Рабочий стол\Изготовление прихватки\Урок\Изображение 1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428736"/>
            <a:ext cx="7429553" cy="484580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Детские работы</a:t>
            </a:r>
            <a:endParaRPr lang="ru-RU" sz="4000" dirty="0"/>
          </a:p>
        </p:txBody>
      </p:sp>
      <p:pic>
        <p:nvPicPr>
          <p:cNvPr id="5" name="Содержимое 4" descr="C:\Documents and Settings\Администратор\Рабочий стол\Изготовление прихватки\Урок\Изображение 1278.jpg"/>
          <p:cNvPicPr>
            <a:picLocks noGrp="1"/>
          </p:cNvPicPr>
          <p:nvPr>
            <p:ph idx="1"/>
          </p:nvPr>
        </p:nvPicPr>
        <p:blipFill>
          <a:blip r:embed="rId2" cstate="email">
            <a:lum bright="10000" contrast="20000"/>
          </a:blip>
          <a:srcRect r="-208" b="-1351"/>
          <a:stretch>
            <a:fillRect/>
          </a:stretch>
        </p:blipFill>
        <p:spPr>
          <a:xfrm>
            <a:off x="0" y="1428736"/>
            <a:ext cx="2786082" cy="2571768"/>
          </a:xfrm>
          <a:prstGeom prst="diamond">
            <a:avLst/>
          </a:prstGeom>
        </p:spPr>
      </p:pic>
      <p:pic>
        <p:nvPicPr>
          <p:cNvPr id="6" name="Рисунок 5" descr="C:\Documents and Settings\Администратор\Рабочий стол\Изготовление прихватки\Урок\Изображение 1279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6134095" y="1357298"/>
            <a:ext cx="3009905" cy="2786067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Изготовление прихватки\Урок\Изображение 1277.jpg"/>
          <p:cNvPicPr/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000364" y="785794"/>
            <a:ext cx="3000396" cy="2714644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Изготовление прихватки\Урок\Изображение 127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786190"/>
            <a:ext cx="2500330" cy="2643206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Изготовление прихватки\Урок\Изображение 129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857628"/>
            <a:ext cx="2638428" cy="2671766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Фестиваль пед. идей\Лоскутная техника\004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3571876"/>
            <a:ext cx="2836863" cy="2686048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038600" cy="48244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C0066"/>
                </a:solidFill>
              </a:rPr>
              <a:t>Выкройте подкладку больше основы на 6см.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C0066"/>
                </a:solidFill>
              </a:rPr>
              <a:t>Положите на подкладку основу лицевой стороной вверх.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C0066"/>
                </a:solidFill>
              </a:rPr>
              <a:t>Подверните края подкладки и заметайте швом </a:t>
            </a:r>
            <a:r>
              <a:rPr lang="ru-RU" sz="2400" dirty="0" err="1" smtClean="0">
                <a:solidFill>
                  <a:srgbClr val="CC0066"/>
                </a:solidFill>
              </a:rPr>
              <a:t>вподгибку</a:t>
            </a:r>
            <a:r>
              <a:rPr lang="ru-RU" sz="2400" dirty="0" smtClean="0">
                <a:solidFill>
                  <a:srgbClr val="CC0066"/>
                </a:solidFill>
              </a:rPr>
              <a:t> с закрытым срезом.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C0066"/>
                </a:solidFill>
              </a:rPr>
              <a:t>Вставьте петельку и прострочите бортики на машине.</a:t>
            </a:r>
          </a:p>
        </p:txBody>
      </p:sp>
      <p:pic>
        <p:nvPicPr>
          <p:cNvPr id="26631" name="Picture 7" descr="Прихватка 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628775"/>
            <a:ext cx="4038600" cy="4416425"/>
          </a:xfr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19250" y="260350"/>
            <a:ext cx="576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9900CC"/>
                </a:solidFill>
                <a:latin typeface="Arial Black" pitchFamily="34" charset="0"/>
              </a:rPr>
              <a:t>Окончательная обработка прихватки</a:t>
            </a:r>
            <a:r>
              <a:rPr lang="ru-RU" sz="2400">
                <a:latin typeface="Arial Black" pitchFamily="34" charset="0"/>
              </a:rPr>
              <a:t> </a:t>
            </a:r>
            <a:br>
              <a:rPr lang="ru-RU" sz="2400">
                <a:latin typeface="Arial Black" pitchFamily="34" charset="0"/>
              </a:rPr>
            </a:br>
            <a:r>
              <a:rPr lang="ru-RU" sz="2400">
                <a:solidFill>
                  <a:srgbClr val="CC00FF"/>
                </a:solidFill>
                <a:latin typeface="Arial Black" pitchFamily="34" charset="0"/>
              </a:rPr>
              <a:t>(на следующем занятии)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115300" cy="100012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990099"/>
                </a:solidFill>
              </a:rPr>
              <a:t>Информационные ресурсы</a:t>
            </a:r>
            <a:endParaRPr lang="ru-RU" sz="3600" dirty="0">
              <a:solidFill>
                <a:srgbClr val="990099"/>
              </a:solidFill>
            </a:endParaRP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571625"/>
            <a:ext cx="8258175" cy="4524375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  <a:effectLst/>
              </a:rPr>
              <a:t>1. Максимова М.В., Кузьмина М.А. Лоскутики. – М.: ЭКСМО-Пресс, 1998. – 112с.</a:t>
            </a:r>
          </a:p>
          <a:p>
            <a:r>
              <a:rPr lang="ru-RU" sz="2000" smtClean="0">
                <a:solidFill>
                  <a:srgbClr val="002060"/>
                </a:solidFill>
                <a:effectLst/>
              </a:rPr>
              <a:t>2. Энциклопедия рукоделия: пер. с англ. – М.: Ниола-Пресс, 1997. – 256с.</a:t>
            </a:r>
          </a:p>
          <a:p>
            <a:r>
              <a:rPr lang="ru-RU" sz="2000" smtClean="0">
                <a:solidFill>
                  <a:srgbClr val="002060"/>
                </a:solidFill>
                <a:effectLst/>
              </a:rPr>
              <a:t>3. </a:t>
            </a:r>
            <a:r>
              <a:rPr lang="en-US" sz="2000" smtClean="0">
                <a:solidFill>
                  <a:srgbClr val="002060"/>
                </a:solidFill>
                <a:effectLst/>
              </a:rPr>
              <a:t>http:club/osinka/ru</a:t>
            </a:r>
          </a:p>
          <a:p>
            <a:r>
              <a:rPr lang="en-US" sz="2000" smtClean="0">
                <a:solidFill>
                  <a:srgbClr val="002060"/>
                </a:solidFill>
                <a:effectLst/>
              </a:rPr>
              <a:t>4. </a:t>
            </a:r>
            <a:r>
              <a:rPr lang="en-US" sz="2000" smtClean="0">
                <a:solidFill>
                  <a:srgbClr val="002060"/>
                </a:solidFill>
                <a:effectLst/>
                <a:hlinkClick r:id="rId2"/>
              </a:rPr>
              <a:t>www.livemaster.ru</a:t>
            </a:r>
            <a:endParaRPr lang="en-US" sz="2000" smtClean="0">
              <a:solidFill>
                <a:srgbClr val="002060"/>
              </a:solidFill>
              <a:effectLst/>
            </a:endParaRPr>
          </a:p>
          <a:p>
            <a:r>
              <a:rPr lang="en-US" sz="2000" smtClean="0">
                <a:solidFill>
                  <a:srgbClr val="002060"/>
                </a:solidFill>
                <a:effectLst/>
              </a:rPr>
              <a:t>5. </a:t>
            </a:r>
            <a:r>
              <a:rPr lang="en-US" sz="2000" smtClean="0">
                <a:solidFill>
                  <a:srgbClr val="002060"/>
                </a:solidFill>
                <a:effectLst/>
                <a:hlinkClick r:id="rId3"/>
              </a:rPr>
              <a:t>http://modnorukodelie.ru</a:t>
            </a:r>
            <a:endParaRPr lang="ru-RU" sz="200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Салфет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928813"/>
            <a:ext cx="2449513" cy="21859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11" descr="Панно с карманам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786578" y="4357694"/>
            <a:ext cx="1554163" cy="21875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Подуш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4357694"/>
            <a:ext cx="2365375" cy="21875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4" name="Picture 14" descr="Сум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43250" y="2214563"/>
            <a:ext cx="2919413" cy="19891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6" name="Picture 16" descr="Шкату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2000250"/>
            <a:ext cx="2411412" cy="210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8" name="Picture 18" descr="Панно Хрюш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4429125"/>
            <a:ext cx="24907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Rectangle 2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C0000"/>
                </a:solidFill>
              </a:rPr>
              <a:t>И сегодня из разнообразных лоскутков можно создать удивительные вещи, настоящие произведения декоративно-прикладного творчества, которые будут нас окружать в повседневной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229600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Лоскутная техника очень проста, поэтому доступна каждому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4F40C0"/>
                </a:solidFill>
              </a:rPr>
              <a:t>Для этого вида рукоделия нужны всего лишь оставшиеся после раскроя кусочки ткани</a:t>
            </a:r>
          </a:p>
        </p:txBody>
      </p:sp>
      <p:pic>
        <p:nvPicPr>
          <p:cNvPr id="7172" name="Picture 4" descr="Лоску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628775"/>
            <a:ext cx="2503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Ткани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92600"/>
            <a:ext cx="26654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Ткани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557338"/>
            <a:ext cx="28289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Чистый хлопо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46974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Кот и пе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56275" y="1700213"/>
            <a:ext cx="33877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A7157D"/>
                </a:solidFill>
                <a:latin typeface="Arial Black" pitchFamily="34" charset="0"/>
              </a:rPr>
              <a:t>Инструменты, материалы и приспособления для  изготовления изделий в лоскутной технике</a:t>
            </a:r>
          </a:p>
        </p:txBody>
      </p:sp>
      <p:pic>
        <p:nvPicPr>
          <p:cNvPr id="8196" name="Picture 4" descr="Игольни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13684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Булавки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196975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Ножниц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1268413"/>
            <a:ext cx="2809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Каранда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2738"/>
            <a:ext cx="51831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Наперсток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196975"/>
            <a:ext cx="982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Нит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213100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Распарывател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2636838"/>
            <a:ext cx="3659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Швейная машин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3716338"/>
            <a:ext cx="25812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Гладильная доск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80175" y="3143250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Утюг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0" y="5072063"/>
            <a:ext cx="1285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Треугольник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350" y="5084763"/>
            <a:ext cx="12700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</a:rPr>
              <a:t>Цв</a:t>
            </a:r>
            <a:r>
              <a:rPr lang="ru-RU" sz="3200" b="1" smtClean="0">
                <a:solidFill>
                  <a:srgbClr val="FF6600"/>
                </a:solidFill>
              </a:rPr>
              <a:t>ет</a:t>
            </a:r>
            <a:r>
              <a:rPr lang="ru-RU" sz="3200" b="1" smtClean="0">
                <a:solidFill>
                  <a:srgbClr val="FFCC66"/>
                </a:solidFill>
              </a:rPr>
              <a:t>ов</a:t>
            </a:r>
            <a:r>
              <a:rPr lang="ru-RU" sz="3200" b="1" smtClean="0">
                <a:solidFill>
                  <a:srgbClr val="339933"/>
                </a:solidFill>
              </a:rPr>
              <a:t>ой</a:t>
            </a:r>
            <a:r>
              <a:rPr lang="ru-RU" sz="2400" b="1" smtClean="0"/>
              <a:t> </a:t>
            </a:r>
            <a:r>
              <a:rPr lang="ru-RU" sz="3200" b="1" smtClean="0">
                <a:solidFill>
                  <a:srgbClr val="3C29C9"/>
                </a:solidFill>
              </a:rPr>
              <a:t>кр</a:t>
            </a:r>
            <a:r>
              <a:rPr lang="ru-RU" sz="3200" b="1" smtClean="0">
                <a:solidFill>
                  <a:srgbClr val="9900CC"/>
                </a:solidFill>
              </a:rPr>
              <a:t>уг</a:t>
            </a:r>
          </a:p>
        </p:txBody>
      </p:sp>
      <p:pic>
        <p:nvPicPr>
          <p:cNvPr id="9223" name="Picture 7" descr="Цветовой круг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96975"/>
            <a:ext cx="3954462" cy="5183188"/>
          </a:xfrm>
        </p:spPr>
      </p:pic>
      <p:pic>
        <p:nvPicPr>
          <p:cNvPr id="9225" name="Picture 9" descr="Гармоничное сочетание цвет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052513"/>
            <a:ext cx="3960813" cy="4929187"/>
          </a:xfrm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003800" y="6092825"/>
            <a:ext cx="381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Arial" charset="0"/>
              </a:rPr>
              <a:t>Гармоничное сочетание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3399"/>
                </a:solidFill>
                <a:latin typeface="Arial Black" pitchFamily="34" charset="0"/>
              </a:rPr>
              <a:t>Лоскутные остатки – в дело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A7157D"/>
                </a:solidFill>
              </a:rPr>
              <a:t>Есть в лоскутном шитье замечательная техника, придуманная самыми бережливыми и экономными рукодельницами: из вороха разноцветных обрезков ткани, ничего не выкраивая, можно создать что-то полезное, оригинальное и красивое.</a:t>
            </a:r>
          </a:p>
        </p:txBody>
      </p:sp>
      <p:pic>
        <p:nvPicPr>
          <p:cNvPr id="34820" name="Picture 4" descr="Корзина с лоскут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857500"/>
            <a:ext cx="3857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76 из 24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41 из 24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25" y="3857625"/>
            <a:ext cx="2428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476250"/>
            <a:ext cx="39243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Называют эту технику по разному: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9900CC"/>
                </a:solidFill>
              </a:rPr>
              <a:t>«спираль»,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4F40C0"/>
                </a:solidFill>
              </a:rPr>
              <a:t>«карусель»,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C3300"/>
                </a:solidFill>
              </a:rPr>
              <a:t>«лабиринт»,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«</a:t>
            </a:r>
            <a:r>
              <a:rPr lang="ru-RU" sz="2400" b="1" dirty="0" err="1" smtClean="0">
                <a:solidFill>
                  <a:srgbClr val="008000"/>
                </a:solidFill>
              </a:rPr>
              <a:t>крейзи</a:t>
            </a:r>
            <a:r>
              <a:rPr lang="ru-RU" sz="2400" b="1" dirty="0" smtClean="0">
                <a:solidFill>
                  <a:srgbClr val="008000"/>
                </a:solidFill>
              </a:rPr>
              <a:t>».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2"/>
                </a:solidFill>
              </a:rPr>
              <a:t>В переводе с англ. языка «</a:t>
            </a:r>
            <a:r>
              <a:rPr lang="ru-RU" sz="2400" b="1" dirty="0" err="1" smtClean="0">
                <a:solidFill>
                  <a:srgbClr val="008000"/>
                </a:solidFill>
              </a:rPr>
              <a:t>крейзи</a:t>
            </a:r>
            <a:r>
              <a:rPr lang="ru-RU" sz="2400" b="1" dirty="0" smtClean="0">
                <a:solidFill>
                  <a:schemeClr val="accent2"/>
                </a:solidFill>
              </a:rPr>
              <a:t>» - безумный.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C0099"/>
                </a:solidFill>
              </a:rPr>
              <a:t>Буйная пестрота красок, неожиданные цветовые сочетания и обилии ломаных линий производят впечатление неразберихи.</a:t>
            </a:r>
          </a:p>
        </p:txBody>
      </p:sp>
      <p:pic>
        <p:nvPicPr>
          <p:cNvPr id="13321" name="Picture 9" descr="Прихватка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3086100"/>
            <a:ext cx="3594100" cy="3771900"/>
          </a:xfrm>
        </p:spPr>
      </p:pic>
      <p:pic>
        <p:nvPicPr>
          <p:cNvPr id="13324" name="Picture 12" descr="Панно из плат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95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35 из 24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14313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0"/>
            <a:ext cx="8353425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 самом деле есть свои четкие и строгие правила.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В «спирали» используют обрезки тканей самой разной формы</a:t>
            </a:r>
            <a:r>
              <a:rPr lang="ru-RU" sz="2400" b="1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3333FF"/>
                </a:solidFill>
              </a:rPr>
              <a:t>Начинают работу от центра и пришивают лоскутик к лоскутику, двигаясь по часовой стрелке.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990099"/>
                </a:solidFill>
              </a:rPr>
              <a:t>Центральный лоскутик называют «зрачком» и подбирают для него ткани ярких расцветок.</a:t>
            </a:r>
          </a:p>
        </p:txBody>
      </p:sp>
      <p:pic>
        <p:nvPicPr>
          <p:cNvPr id="19463" name="Picture 7" descr="Прихватка 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3141663"/>
            <a:ext cx="3673475" cy="355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3715570</TotalTime>
  <Words>610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Arial Black</vt:lpstr>
      <vt:lpstr>Текстура</vt:lpstr>
      <vt:lpstr>Слайд 1</vt:lpstr>
      <vt:lpstr>Лоскутное шитье издавна известно многим народам и уходит корнями далеко в древность.</vt:lpstr>
      <vt:lpstr>И сегодня из разнообразных лоскутков можно создать удивительные вещи, настоящие произведения декоративно-прикладного творчества, которые будут нас окружать в повседневной жизни</vt:lpstr>
      <vt:lpstr>Слайд 4</vt:lpstr>
      <vt:lpstr>Инструменты, материалы и приспособления для  изготовления изделий в лоскутной технике</vt:lpstr>
      <vt:lpstr>Цветовой круг</vt:lpstr>
      <vt:lpstr>Лоскутные остатки – в дело</vt:lpstr>
      <vt:lpstr>Слайд 8</vt:lpstr>
      <vt:lpstr>Слайд 9</vt:lpstr>
      <vt:lpstr>Изделия из разноцветных маленьких лоскутков напоминают мозаичные картинки</vt:lpstr>
      <vt:lpstr>Слайд 11</vt:lpstr>
      <vt:lpstr>картину, панно</vt:lpstr>
      <vt:lpstr>Большие изделия – покрывала, одеяло – собирают из нескольких одинаковых по размеру блоков</vt:lpstr>
      <vt:lpstr>Слайд 14</vt:lpstr>
      <vt:lpstr>Приемы выполнения  лоскутной техники «спираль»</vt:lpstr>
      <vt:lpstr>Слайд 16</vt:lpstr>
      <vt:lpstr>Правила техники безопасности</vt:lpstr>
      <vt:lpstr>Закрепление</vt:lpstr>
      <vt:lpstr>Детские работы</vt:lpstr>
      <vt:lpstr>Детские работы</vt:lpstr>
      <vt:lpstr>Детские работы</vt:lpstr>
      <vt:lpstr>Слайд 22</vt:lpstr>
      <vt:lpstr>Информационные ресурсы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123</cp:revision>
  <dcterms:created xsi:type="dcterms:W3CDTF">2009-04-04T09:00:20Z</dcterms:created>
  <dcterms:modified xsi:type="dcterms:W3CDTF">2012-04-19T19:07:29Z</dcterms:modified>
</cp:coreProperties>
</file>