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</p:sldMasterIdLst>
  <p:sldIdLst>
    <p:sldId id="256" r:id="rId7"/>
    <p:sldId id="267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56FE70-45DD-4815-AF7E-860516DD4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8D792-C4C8-4F34-98FB-1F996C7B0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52E61-1DF0-4477-99D2-C18BC9FE5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D2E02-A0C9-4329-B873-B35F9456E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4AC62-BABE-4832-990C-BEF7644B26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5AB50-998D-400F-B304-6A93731CC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9C91F-B5A4-41AF-8908-D3B2C5D65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4C91C-6222-4B47-AC99-8CF76F5F2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C7407-107B-45A2-85BD-1461A8F1F9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5EFAA-6214-43F7-AE23-95CACE5A1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996B3-7C81-40A4-875A-20F59CA495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3DCAB-607F-4247-A34D-23652086BB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67224-EC50-4A44-9EBC-FC7BB6CA58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BD4A3-E897-4B3B-A54B-5BFF5978F5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EB681-1B17-4FEB-AB21-3F45A767BD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44DED-19D5-4C4B-BD49-4052A28B2F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6E5BF-0796-4C1C-A394-84591E1574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3B2A1-C334-4EEB-8F23-CFFC4B8BC6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BFE37-F7B7-422A-912C-380EEE5023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3E287-9EF2-4642-8760-B5BF64A8B6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00EDE-8DF6-45C0-A2C0-03014D83CF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0E8BC-6B60-4831-9916-B3779FC177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40F28-2E45-4F44-89F5-0CBA40E56A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4397D-EFD0-4040-8688-0F27F5E8AF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2AC63-6135-42C2-ADD6-97F887312D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7AEB4-1E07-4B7C-A386-545381B681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240C7-A509-47B9-8D2C-FB1565141A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02D5E-83C6-46E8-9943-5CAB97752B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9B354-76F0-4EBF-AAC1-BC8423FEF7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E9325-B1EE-4A9F-82CD-FF32E62597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BD9C6-10D3-46E2-8781-313DCF5924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70F71-0A6A-46C1-ACAC-04210B0BD6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2987E-2818-4733-A714-C51741AB6E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DBBDD3-5EDB-4EAB-AF2D-6055E87F49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gradFill rotWithShape="1">
            <a:gsLst>
              <a:gs pos="0">
                <a:srgbClr val="009900">
                  <a:alpha val="50000"/>
                </a:srgbClr>
              </a:gs>
              <a:gs pos="50000">
                <a:srgbClr val="00FF00">
                  <a:alpha val="60001"/>
                </a:srgbClr>
              </a:gs>
              <a:gs pos="100000">
                <a:srgbClr val="009900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entury Gothic" pitchFamily="34" charset="0"/>
              </a:defRPr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gradFill rotWithShape="1">
            <a:gsLst>
              <a:gs pos="0">
                <a:srgbClr val="009900">
                  <a:alpha val="50000"/>
                </a:srgbClr>
              </a:gs>
              <a:gs pos="50000">
                <a:srgbClr val="00FF00">
                  <a:alpha val="60001"/>
                </a:srgbClr>
              </a:gs>
              <a:gs pos="100000">
                <a:srgbClr val="009900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gradFill rotWithShape="1">
            <a:gsLst>
              <a:gs pos="0">
                <a:srgbClr val="009900">
                  <a:alpha val="50000"/>
                </a:srgbClr>
              </a:gs>
              <a:gs pos="50000">
                <a:srgbClr val="00FF00">
                  <a:alpha val="60001"/>
                </a:srgbClr>
              </a:gs>
              <a:gs pos="100000">
                <a:srgbClr val="009900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entury Gothic" pitchFamily="34" charset="0"/>
              </a:defRPr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39750" y="2349500"/>
            <a:ext cx="8134350" cy="1470025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FF00">
                  <a:alpha val="39999"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Образец заголовка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403350" y="4102100"/>
            <a:ext cx="6400800" cy="1752600"/>
          </a:xfrm>
          <a:prstGeom prst="rect">
            <a:avLst/>
          </a:prstGeom>
          <a:gradFill rotWithShape="1">
            <a:gsLst>
              <a:gs pos="0">
                <a:srgbClr val="009900">
                  <a:alpha val="10001"/>
                </a:srgbClr>
              </a:gs>
              <a:gs pos="100000">
                <a:srgbClr val="00FF00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/>
              <a:t>Образец подзаголовка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60001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60001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14E9A4B-EC84-43F4-B6EB-BAB95B8109C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1" name="plant"/>
          <p:cNvSpPr>
            <a:spLocks noEditPoints="1" noChangeArrowheads="1"/>
          </p:cNvSpPr>
          <p:nvPr/>
        </p:nvSpPr>
        <p:spPr bwMode="auto">
          <a:xfrm>
            <a:off x="-396875" y="-242888"/>
            <a:ext cx="1809750" cy="180975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60001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60001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19FF5A-6E00-4A4C-98C6-43CD6719145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03" name="plant"/>
          <p:cNvSpPr>
            <a:spLocks noEditPoints="1" noChangeArrowheads="1"/>
          </p:cNvSpPr>
          <p:nvPr/>
        </p:nvSpPr>
        <p:spPr bwMode="auto">
          <a:xfrm>
            <a:off x="-396875" y="-242888"/>
            <a:ext cx="1809750" cy="180975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938AFC7-1408-499F-8F6A-D5ED7842FF51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08B9B-859B-459D-8B5A-B8FD0BA37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57297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«Развитие  гибкости и координации движения»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5929330"/>
            <a:ext cx="6072230" cy="714380"/>
          </a:xfrm>
        </p:spPr>
        <p:txBody>
          <a:bodyPr/>
          <a:lstStyle/>
          <a:p>
            <a:pPr algn="r"/>
            <a:r>
              <a:rPr lang="ru-RU" sz="1600" b="1" dirty="0" smtClean="0"/>
              <a:t>Урок  физической культуры 4 класс</a:t>
            </a:r>
          </a:p>
          <a:p>
            <a:pPr algn="r"/>
            <a:r>
              <a:rPr lang="ru-RU" sz="1600" b="1" dirty="0" smtClean="0"/>
              <a:t>Учитель  Игнатов О.В.</a:t>
            </a:r>
          </a:p>
          <a:p>
            <a:pPr algn="r"/>
            <a:r>
              <a:rPr lang="ru-RU" sz="1600" b="1" dirty="0" smtClean="0"/>
              <a:t>ЯНАО  г. Губкинский </a:t>
            </a:r>
          </a:p>
          <a:p>
            <a:pPr algn="r"/>
            <a:endParaRPr lang="ru-RU" sz="1600" b="1" dirty="0"/>
          </a:p>
        </p:txBody>
      </p:sp>
      <p:pic>
        <p:nvPicPr>
          <p:cNvPr id="1026" name="Picture 2" descr="C:\Documents and Settings\s5pc\Рабочий стол\100OLYMP\P206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6786610" cy="435771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Стойка на лопатках с помощью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Documents and Settings\s5pc\Рабочий стол\100OLYMP\P2060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928802"/>
            <a:ext cx="60346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Мостик из положения стоя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Documents and Settings\s5pc\Рабочий стол\100OLYMP\P2060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857364"/>
            <a:ext cx="60346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Кувырок назад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1266" name="Picture 2" descr="C:\Documents and Settings\s5pc\Рабочий стол\100OLYMP\P2060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857364"/>
            <a:ext cx="60346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6115064" cy="6643710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Цель</a:t>
            </a:r>
            <a:r>
              <a:rPr lang="ru-RU" b="1" dirty="0" smtClean="0">
                <a:solidFill>
                  <a:srgbClr val="7030A0"/>
                </a:solidFill>
              </a:rPr>
              <a:t>: совершенствовать технику прыжков через козла и технику выполнения гимнастических упражнений.</a:t>
            </a:r>
          </a:p>
          <a:p>
            <a:pPr algn="ctr"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Задачи: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Развитие гибкости;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Комбинация из освоенных элементов акробатики;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Совершенствовать умение опорного прыжка через козла.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00042"/>
            <a:ext cx="342902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ContrastingLef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Прыжок через козла в ширину согнув ноги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s5pc\Рабочий стол\100OLYMP\P206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43050"/>
            <a:ext cx="653468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Сохранение равновесия после прыжка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s5pc\Рабочий стол\100OLYMP\P206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857364"/>
            <a:ext cx="660612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Прыжок через козла в ширину ноги врозь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s5pc\Рабочий стол\100OLYMP\P206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785926"/>
            <a:ext cx="60346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Наскок на козла в длину ноги врозь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Documents and Settings\s5pc\Рабочий стол\100OLYMP\P2060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857364"/>
            <a:ext cx="60346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Прыжок через козла в длину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ноги врозь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Documents and Settings\s5pc\Рабочий стол\100OLYMP\P2060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857364"/>
            <a:ext cx="60346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Мостик из положения стоя,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с помощью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Documents and Settings\s5pc\Рабочий стол\100OLYMP\P206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00240"/>
            <a:ext cx="60346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Исходное положение перед кувырком вперед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Documents and Settings\s5pc\Рабочий стол\100OLYMP\P2060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928802"/>
            <a:ext cx="60346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Тема14">
  <a:themeElements>
    <a:clrScheme name="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5">
  <a:themeElements>
    <a:clrScheme name="Green-wor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-wor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9900">
                <a:alpha val="50000"/>
              </a:srgbClr>
            </a:gs>
            <a:gs pos="50000">
              <a:srgbClr val="00FF00">
                <a:alpha val="60001"/>
              </a:srgbClr>
            </a:gs>
            <a:gs pos="100000">
              <a:srgbClr val="009900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9900">
                <a:alpha val="50000"/>
              </a:srgbClr>
            </a:gs>
            <a:gs pos="50000">
              <a:srgbClr val="00FF00">
                <a:alpha val="60001"/>
              </a:srgbClr>
            </a:gs>
            <a:gs pos="100000">
              <a:srgbClr val="009900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-wor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wor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wor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wor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wor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wor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-wor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-wor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-wor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-wor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-wor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-wor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9900">
                <a:alpha val="50000"/>
              </a:srgbClr>
            </a:gs>
            <a:gs pos="50000">
              <a:srgbClr val="00FF00">
                <a:alpha val="60001"/>
              </a:srgbClr>
            </a:gs>
            <a:gs pos="100000">
              <a:srgbClr val="009900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9900">
                <a:alpha val="50000"/>
              </a:srgbClr>
            </a:gs>
            <a:gs pos="50000">
              <a:srgbClr val="00FF00">
                <a:alpha val="60001"/>
              </a:srgbClr>
            </a:gs>
            <a:gs pos="100000">
              <a:srgbClr val="009900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9900">
                <a:alpha val="50000"/>
              </a:srgbClr>
            </a:gs>
            <a:gs pos="50000">
              <a:srgbClr val="00FF00">
                <a:alpha val="60001"/>
              </a:srgbClr>
            </a:gs>
            <a:gs pos="100000">
              <a:srgbClr val="009900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9900">
                <a:alpha val="50000"/>
              </a:srgbClr>
            </a:gs>
            <a:gs pos="50000">
              <a:srgbClr val="00FF00">
                <a:alpha val="60001"/>
              </a:srgbClr>
            </a:gs>
            <a:gs pos="100000">
              <a:srgbClr val="009900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9">
  <a:themeElements>
    <a:clrScheme name="OF_RU_RainBow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_RU_RainBow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_RU_RainBow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29</TotalTime>
  <Words>102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Тема14</vt:lpstr>
      <vt:lpstr>1_Default Design</vt:lpstr>
      <vt:lpstr>Тема5</vt:lpstr>
      <vt:lpstr>Оформление по умолчанию</vt:lpstr>
      <vt:lpstr>Специальное оформление</vt:lpstr>
      <vt:lpstr>Тема9</vt:lpstr>
      <vt:lpstr>«Развитие  гибкости и координации движения»</vt:lpstr>
      <vt:lpstr>Слайд 2</vt:lpstr>
      <vt:lpstr>Прыжок через козла в ширину согнув ноги </vt:lpstr>
      <vt:lpstr>Сохранение равновесия после прыжка</vt:lpstr>
      <vt:lpstr>Прыжок через козла в ширину ноги врозь</vt:lpstr>
      <vt:lpstr>Наскок на козла в длину ноги врозь</vt:lpstr>
      <vt:lpstr>Прыжок через козла в длину  ноги врозь</vt:lpstr>
      <vt:lpstr>Мостик из положения стоя, с помощью</vt:lpstr>
      <vt:lpstr>Исходное положение перед кувырком вперед</vt:lpstr>
      <vt:lpstr>Стойка на лопатках с помощью</vt:lpstr>
      <vt:lpstr>Мостик из положения стоя </vt:lpstr>
      <vt:lpstr>Кувырок назад</vt:lpstr>
    </vt:vector>
  </TitlesOfParts>
  <Company>school5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 координации движения</dc:title>
  <dc:creator>s5pc</dc:creator>
  <cp:lastModifiedBy>revaz</cp:lastModifiedBy>
  <cp:revision>9</cp:revision>
  <dcterms:created xsi:type="dcterms:W3CDTF">2012-01-30T11:09:08Z</dcterms:created>
  <dcterms:modified xsi:type="dcterms:W3CDTF">2012-04-13T08:55:36Z</dcterms:modified>
</cp:coreProperties>
</file>