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5CD"/>
    <a:srgbClr val="7A34AE"/>
    <a:srgbClr val="9954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B475-DC96-4B6B-BAD7-3884D992D2A5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492C-4CA4-4728-9C75-58D783280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B1AE-93F6-4DD8-AF0D-25E3C10C2B7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3DC4-A132-417D-AFE7-1AF452937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E6C8-0C7B-43EB-96BC-D39794E8C3A8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1990-D8C1-4FBD-81BD-8A8B264B9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15D0-BC9D-4DB0-857A-A35CA77ED6C0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416C-A615-4692-9372-997B14731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4DAB-0949-4269-9322-0E43660FD0E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9B63-C7C6-40BC-9E0A-D10FE5700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BE50-B401-4BB2-BF4F-55EBB16A4492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124B-B9C5-48AC-A1A0-D7DC76B12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0F00-EBF5-4F53-AD8F-D276C1CC80F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6EB0-917A-4A8A-9C3D-76A418A72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EEC8-D5DD-41A1-B730-4BE6ECDFE162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26B3-E674-45F8-81A2-2454A139E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CCD6-C456-4F1C-9D9A-F325668BAAD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E286-15C3-4A4B-80DC-95991F0B5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BC46-0639-44EF-B219-C908BD198677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43E0-C8DB-4AC8-BF09-D06AC3C7B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BE8E-1C41-4F94-91E7-F255C36AD588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073E-9DC2-4004-9725-1A683855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67BCCD-8CAC-4521-9B18-3F0531EBE6F8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E92618-43E3-4EB6-B5D7-97D840B4C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6.jpeg"/><Relationship Id="rId21" Type="http://schemas.openxmlformats.org/officeDocument/2006/relationships/image" Target="../media/image27.jpeg"/><Relationship Id="rId34" Type="http://schemas.openxmlformats.org/officeDocument/2006/relationships/image" Target="../media/image4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2" Type="http://schemas.openxmlformats.org/officeDocument/2006/relationships/image" Target="../media/image5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4.pn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5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6.jpeg"/><Relationship Id="rId21" Type="http://schemas.openxmlformats.org/officeDocument/2006/relationships/image" Target="../media/image27.jpeg"/><Relationship Id="rId34" Type="http://schemas.openxmlformats.org/officeDocument/2006/relationships/image" Target="../media/image4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2" Type="http://schemas.openxmlformats.org/officeDocument/2006/relationships/image" Target="../media/image5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5.pn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5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6.jpeg"/><Relationship Id="rId21" Type="http://schemas.openxmlformats.org/officeDocument/2006/relationships/image" Target="../media/image27.jpeg"/><Relationship Id="rId34" Type="http://schemas.openxmlformats.org/officeDocument/2006/relationships/image" Target="../media/image4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2" Type="http://schemas.openxmlformats.org/officeDocument/2006/relationships/image" Target="../media/image5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4.pn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5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6.jpeg"/><Relationship Id="rId21" Type="http://schemas.openxmlformats.org/officeDocument/2006/relationships/image" Target="../media/image27.jpeg"/><Relationship Id="rId34" Type="http://schemas.openxmlformats.org/officeDocument/2006/relationships/image" Target="../media/image4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2" Type="http://schemas.openxmlformats.org/officeDocument/2006/relationships/image" Target="../media/image5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5.pn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5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5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6.jpeg"/><Relationship Id="rId21" Type="http://schemas.openxmlformats.org/officeDocument/2006/relationships/image" Target="../media/image26.jpeg"/><Relationship Id="rId34" Type="http://schemas.openxmlformats.org/officeDocument/2006/relationships/image" Target="../media/image39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33" Type="http://schemas.openxmlformats.org/officeDocument/2006/relationships/image" Target="../media/image38.jpeg"/><Relationship Id="rId38" Type="http://schemas.openxmlformats.org/officeDocument/2006/relationships/image" Target="../media/image43.png"/><Relationship Id="rId2" Type="http://schemas.openxmlformats.org/officeDocument/2006/relationships/image" Target="../media/image5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32" Type="http://schemas.openxmlformats.org/officeDocument/2006/relationships/image" Target="../media/image37.jpeg"/><Relationship Id="rId37" Type="http://schemas.openxmlformats.org/officeDocument/2006/relationships/image" Target="../media/image42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36" Type="http://schemas.openxmlformats.org/officeDocument/2006/relationships/image" Target="../media/image41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6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6.jpeg"/><Relationship Id="rId21" Type="http://schemas.openxmlformats.org/officeDocument/2006/relationships/image" Target="../media/image27.jpeg"/><Relationship Id="rId34" Type="http://schemas.openxmlformats.org/officeDocument/2006/relationships/image" Target="../media/image4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2" Type="http://schemas.openxmlformats.org/officeDocument/2006/relationships/image" Target="../media/image5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4.pn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5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6.jpeg"/><Relationship Id="rId21" Type="http://schemas.openxmlformats.org/officeDocument/2006/relationships/image" Target="../media/image27.jpeg"/><Relationship Id="rId34" Type="http://schemas.openxmlformats.org/officeDocument/2006/relationships/image" Target="../media/image4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2" Type="http://schemas.openxmlformats.org/officeDocument/2006/relationships/image" Target="../media/image5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5.pn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5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357313"/>
            <a:ext cx="82296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РАДУГА </a:t>
            </a:r>
            <a:b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</a:t>
            </a:r>
            <a:endParaRPr lang="ru-RU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2" descr="C:\Users\Зануда\Desktop\00радуга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292600"/>
            <a:ext cx="5521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Зануда\Desktop\gnommm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636838"/>
            <a:ext cx="132397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88" y="142875"/>
            <a:ext cx="8383587" cy="1000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latin typeface="+mj-lt"/>
                <a:ea typeface="+mj-ea"/>
                <a:cs typeface="+mj-cs"/>
              </a:rPr>
              <a:t>Севастьянова О.Г.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воспитатель, инструктор по физической культуре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ДОУ № 4 «Сказка»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>
                <a:latin typeface="+mj-lt"/>
                <a:ea typeface="+mj-ea"/>
                <a:cs typeface="+mj-cs"/>
              </a:rPr>
              <a:t>г.Заозерск, Мурманская обл.</a:t>
            </a:r>
            <a:endParaRPr lang="ru-RU" sz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" descr="C:\Users\Зануда\Desktop\microb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" descr="C:\Users\Зануда\Desktop\microb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5" descr="C:\Users\Зануда\Desktop\kor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Арка 44"/>
          <p:cNvSpPr/>
          <p:nvPr/>
        </p:nvSpPr>
        <p:spPr>
          <a:xfrm>
            <a:off x="0" y="5589588"/>
            <a:ext cx="9144000" cy="3235325"/>
          </a:xfrm>
          <a:prstGeom prst="blockArc">
            <a:avLst>
              <a:gd name="adj1" fmla="val 11158271"/>
              <a:gd name="adj2" fmla="val 21204910"/>
              <a:gd name="adj3" fmla="val 27296"/>
            </a:avLst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0" y="465296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0" y="3716338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0" y="2852738"/>
            <a:ext cx="9144000" cy="3090862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>
            <a:off x="0" y="191611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0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Арка 56"/>
          <p:cNvSpPr/>
          <p:nvPr/>
        </p:nvSpPr>
        <p:spPr>
          <a:xfrm>
            <a:off x="0" y="981075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>
            <a:off x="0" y="333375"/>
            <a:ext cx="8963025" cy="3017838"/>
          </a:xfrm>
          <a:prstGeom prst="blockArc">
            <a:avLst>
              <a:gd name="adj1" fmla="val 11119829"/>
              <a:gd name="adj2" fmla="val 21404525"/>
              <a:gd name="adj3" fmla="val 26236"/>
            </a:avLst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87" name="Picture 2" descr="C:\Users\Зануда\Desktop\x_96dddece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87675" y="5805488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3" descr="C:\Users\Зануда\Desktop\2395792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7900" y="5732463"/>
            <a:ext cx="1152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4" descr="C:\Users\Зануда\Desktop\x_96dddece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4941888"/>
            <a:ext cx="1473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5" descr="C:\Users\Зануда\Desktop\z_e94dde4d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6238" y="4868863"/>
            <a:ext cx="107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6" descr="C:\Users\Зануда\Desktop\Безымянный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7175" y="39512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7" descr="C:\Users\Зануда\Desktop\123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43213" y="3068638"/>
            <a:ext cx="1081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8" descr="C:\Users\Зануда\Desktop\y_204c9e47 (1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5738" y="2997200"/>
            <a:ext cx="1389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9" descr="C:\Users\Зануда\Desktop\x_aee4570c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50451">
            <a:off x="5322888" y="3087688"/>
            <a:ext cx="9032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10" descr="C:\Users\Зануда\Desktop\holvoda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16463" y="2133600"/>
            <a:ext cx="11509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11" descr="C:\Users\Зануда\Desktop\x_0a34099c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675" y="2133600"/>
            <a:ext cx="1139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12" descr="C:\Users\Зануда\Desktop\zaryadka_dlya_detei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95738" y="1196975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13" descr="C:\Users\Зануда\Desktop\z_c6de998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-294456">
            <a:off x="2841625" y="481013"/>
            <a:ext cx="987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14" descr="C:\Users\Зануда\Desktop\ski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51275" y="404813"/>
            <a:ext cx="1008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15" descr="C:\Users\Зануда\Desktop\y_2576cb94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932363" y="404813"/>
            <a:ext cx="927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2" descr="C:\Users\Зануда\Desktop\машет1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411413" y="0"/>
            <a:ext cx="4438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" descr="C:\Users\Зануда\Desktop\microb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 descr="C:\Users\Зануда\Desktop\microb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" descr="C:\Users\Зануда\Desktop\kor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Арка 44"/>
          <p:cNvSpPr/>
          <p:nvPr/>
        </p:nvSpPr>
        <p:spPr>
          <a:xfrm>
            <a:off x="0" y="5589588"/>
            <a:ext cx="9144000" cy="3235325"/>
          </a:xfrm>
          <a:prstGeom prst="blockArc">
            <a:avLst>
              <a:gd name="adj1" fmla="val 11158271"/>
              <a:gd name="adj2" fmla="val 21204910"/>
              <a:gd name="adj3" fmla="val 27296"/>
            </a:avLst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0" y="465296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0" y="3716338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0" y="2852738"/>
            <a:ext cx="9144000" cy="3090862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>
            <a:off x="0" y="191611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0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Арка 56"/>
          <p:cNvSpPr/>
          <p:nvPr/>
        </p:nvSpPr>
        <p:spPr>
          <a:xfrm>
            <a:off x="0" y="981075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>
            <a:off x="0" y="333375"/>
            <a:ext cx="8963025" cy="3017838"/>
          </a:xfrm>
          <a:prstGeom prst="blockArc">
            <a:avLst>
              <a:gd name="adj1" fmla="val 11119829"/>
              <a:gd name="adj2" fmla="val 21404525"/>
              <a:gd name="adj3" fmla="val 26236"/>
            </a:avLst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311" name="Picture 2" descr="C:\Users\Зануда\Desktop\x_96dddece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87675" y="5805488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3" descr="C:\Users\Зануда\Desktop\2395792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7900" y="5732463"/>
            <a:ext cx="1152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4" descr="C:\Users\Зануда\Desktop\x_96dddece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4941888"/>
            <a:ext cx="1473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5" descr="C:\Users\Зануда\Desktop\z_e94dde4d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6238" y="4868863"/>
            <a:ext cx="107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6" descr="C:\Users\Зануда\Desktop\Безымянный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7175" y="39512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7" descr="C:\Users\Зануда\Desktop\123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43213" y="3068638"/>
            <a:ext cx="1081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8" descr="C:\Users\Зануда\Desktop\y_204c9e47 (1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5738" y="2997200"/>
            <a:ext cx="1389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9" descr="C:\Users\Зануда\Desktop\x_aee4570c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50451">
            <a:off x="5322888" y="3087688"/>
            <a:ext cx="9032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10" descr="C:\Users\Зануда\Desktop\holvoda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16463" y="2133600"/>
            <a:ext cx="11509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11" descr="C:\Users\Зануда\Desktop\x_0a34099c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675" y="2133600"/>
            <a:ext cx="1139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12" descr="C:\Users\Зануда\Desktop\zaryadka_dlya_detei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95738" y="1196975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13" descr="C:\Users\Зануда\Desktop\z_c6de998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-294456">
            <a:off x="2841625" y="481013"/>
            <a:ext cx="987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14" descr="C:\Users\Зануда\Desktop\ski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51275" y="404813"/>
            <a:ext cx="1008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15" descr="C:\Users\Зануда\Desktop\y_2576cb94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932363" y="404813"/>
            <a:ext cx="927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2" descr="C:\Users\Зануда\Desktop\машет2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411413" y="0"/>
            <a:ext cx="4438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 descr="C:\Users\Зануда\Desktop\microb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" descr="C:\Users\Зануда\Desktop\microb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5" descr="C:\Users\Зануда\Desktop\kor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Арка 44"/>
          <p:cNvSpPr/>
          <p:nvPr/>
        </p:nvSpPr>
        <p:spPr>
          <a:xfrm>
            <a:off x="0" y="5589588"/>
            <a:ext cx="9144000" cy="3235325"/>
          </a:xfrm>
          <a:prstGeom prst="blockArc">
            <a:avLst>
              <a:gd name="adj1" fmla="val 11158271"/>
              <a:gd name="adj2" fmla="val 21204910"/>
              <a:gd name="adj3" fmla="val 27296"/>
            </a:avLst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0" y="465296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0" y="3716338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0" y="2852738"/>
            <a:ext cx="9144000" cy="3090862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>
            <a:off x="0" y="191611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0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Арка 56"/>
          <p:cNvSpPr/>
          <p:nvPr/>
        </p:nvSpPr>
        <p:spPr>
          <a:xfrm>
            <a:off x="0" y="981075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>
            <a:off x="0" y="333375"/>
            <a:ext cx="8963025" cy="3017838"/>
          </a:xfrm>
          <a:prstGeom prst="blockArc">
            <a:avLst>
              <a:gd name="adj1" fmla="val 11119829"/>
              <a:gd name="adj2" fmla="val 21404525"/>
              <a:gd name="adj3" fmla="val 26236"/>
            </a:avLst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35" name="Picture 2" descr="C:\Users\Зануда\Desktop\x_96dddece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87675" y="5805488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3" descr="C:\Users\Зануда\Desktop\2395792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7900" y="5732463"/>
            <a:ext cx="1152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4" descr="C:\Users\Зануда\Desktop\x_96dddece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4941888"/>
            <a:ext cx="1473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5" descr="C:\Users\Зануда\Desktop\z_e94dde4d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6238" y="4868863"/>
            <a:ext cx="107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6" descr="C:\Users\Зануда\Desktop\Безымянный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7175" y="39512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7" descr="C:\Users\Зануда\Desktop\123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43213" y="3068638"/>
            <a:ext cx="1081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8" descr="C:\Users\Зануда\Desktop\y_204c9e47 (1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5738" y="2997200"/>
            <a:ext cx="1389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9" descr="C:\Users\Зануда\Desktop\x_aee4570c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50451">
            <a:off x="5322888" y="3087688"/>
            <a:ext cx="9032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10" descr="C:\Users\Зануда\Desktop\holvoda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16463" y="2133600"/>
            <a:ext cx="11509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11" descr="C:\Users\Зануда\Desktop\x_0a34099c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675" y="2133600"/>
            <a:ext cx="1139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12" descr="C:\Users\Зануда\Desktop\zaryadka_dlya_detei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95738" y="1196975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13" descr="C:\Users\Зануда\Desktop\z_c6de998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-294456">
            <a:off x="2841625" y="481013"/>
            <a:ext cx="987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14" descr="C:\Users\Зануда\Desktop\ski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51275" y="404813"/>
            <a:ext cx="1008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15" descr="C:\Users\Зануда\Desktop\y_2576cb94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932363" y="404813"/>
            <a:ext cx="927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2" descr="C:\Users\Зануда\Desktop\машет1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411413" y="0"/>
            <a:ext cx="4438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" descr="C:\Users\Зануда\Desktop\microb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" descr="C:\Users\Зануда\Desktop\microb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5" descr="C:\Users\Зануда\Desktop\kor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Арка 44"/>
          <p:cNvSpPr/>
          <p:nvPr/>
        </p:nvSpPr>
        <p:spPr>
          <a:xfrm>
            <a:off x="0" y="5589588"/>
            <a:ext cx="9144000" cy="3235325"/>
          </a:xfrm>
          <a:prstGeom prst="blockArc">
            <a:avLst>
              <a:gd name="adj1" fmla="val 11158271"/>
              <a:gd name="adj2" fmla="val 21204910"/>
              <a:gd name="adj3" fmla="val 27296"/>
            </a:avLst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0" y="465296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0" y="3716338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0" y="2852738"/>
            <a:ext cx="9144000" cy="3090862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>
            <a:off x="0" y="191611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0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Арка 56"/>
          <p:cNvSpPr/>
          <p:nvPr/>
        </p:nvSpPr>
        <p:spPr>
          <a:xfrm>
            <a:off x="0" y="981075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>
            <a:off x="0" y="333375"/>
            <a:ext cx="8963025" cy="3017838"/>
          </a:xfrm>
          <a:prstGeom prst="blockArc">
            <a:avLst>
              <a:gd name="adj1" fmla="val 11119829"/>
              <a:gd name="adj2" fmla="val 21404525"/>
              <a:gd name="adj3" fmla="val 26236"/>
            </a:avLst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59" name="Picture 2" descr="C:\Users\Зануда\Desktop\x_96dddece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87675" y="5805488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" descr="C:\Users\Зануда\Desktop\2395792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7900" y="5732463"/>
            <a:ext cx="1152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4" descr="C:\Users\Зануда\Desktop\x_96dddece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4941888"/>
            <a:ext cx="1473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5" descr="C:\Users\Зануда\Desktop\z_e94dde4d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6238" y="4868863"/>
            <a:ext cx="107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6" descr="C:\Users\Зануда\Desktop\Безымянный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7175" y="39512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7" descr="C:\Users\Зануда\Desktop\123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43213" y="3068638"/>
            <a:ext cx="1081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8" descr="C:\Users\Зануда\Desktop\y_204c9e47 (1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5738" y="2997200"/>
            <a:ext cx="1389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9" descr="C:\Users\Зануда\Desktop\x_aee4570c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50451">
            <a:off x="5322888" y="3087688"/>
            <a:ext cx="9032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10" descr="C:\Users\Зануда\Desktop\holvoda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16463" y="2133600"/>
            <a:ext cx="11509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11" descr="C:\Users\Зануда\Desktop\x_0a34099c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675" y="2133600"/>
            <a:ext cx="1139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12" descr="C:\Users\Зануда\Desktop\zaryadka_dlya_detei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95738" y="1196975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13" descr="C:\Users\Зануда\Desktop\z_c6de998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-294456">
            <a:off x="2841625" y="481013"/>
            <a:ext cx="987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14" descr="C:\Users\Зануда\Desktop\ski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51275" y="404813"/>
            <a:ext cx="1008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15" descr="C:\Users\Зануда\Desktop\y_2576cb94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932363" y="404813"/>
            <a:ext cx="927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2" descr="C:\Users\Зануда\Desktop\машет2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411413" y="0"/>
            <a:ext cx="4438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ануда\Desktop\g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84313"/>
            <a:ext cx="24860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нуда\Desktop\g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84313"/>
            <a:ext cx="24860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C:\Users\Зануда\Desktop\gn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84313"/>
            <a:ext cx="249396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Users\Зануда\Desktop\micro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Зануда\Desktop\microb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Users\Зануда\Desktop\gno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125538"/>
            <a:ext cx="2554287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Зануда\Desktop\micro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292600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Users\Зануда\Desktop\microb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C:\Users\Зануда\Desktop\gnom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765175"/>
            <a:ext cx="23320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Зануда\Desktop\microb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Зануда\Desktop\microb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 descr="C:\Users\Зануда\Desktop\microb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938" y="2492375"/>
            <a:ext cx="14573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" descr="C:\Users\Зануда\Desktop\gnom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0"/>
            <a:ext cx="19796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" descr="C:\Users\Зануда\Desktop\microb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Зануда\Desktop\microb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Зануда\Desktop\koro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Зануда\Desktop\gnom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0"/>
            <a:ext cx="19796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 descr="C:\Users\Зануда\Desktop\microb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" descr="C:\Users\Зануда\Desktop\microb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5" descr="C:\Users\Зануда\Desktop\koro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Арка 44"/>
          <p:cNvSpPr/>
          <p:nvPr/>
        </p:nvSpPr>
        <p:spPr>
          <a:xfrm>
            <a:off x="0" y="5589588"/>
            <a:ext cx="9144000" cy="3235325"/>
          </a:xfrm>
          <a:prstGeom prst="blockArc">
            <a:avLst>
              <a:gd name="adj1" fmla="val 11158271"/>
              <a:gd name="adj2" fmla="val 21204910"/>
              <a:gd name="adj3" fmla="val 27296"/>
            </a:avLst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0" y="465296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8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0" y="3716338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 dpi="0" rotWithShape="1">
            <a:blip r:embed="rId19" cstate="print"/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0" y="2852738"/>
            <a:ext cx="9144000" cy="3090862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0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>
            <a:off x="0" y="191611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Арка 56"/>
          <p:cNvSpPr/>
          <p:nvPr/>
        </p:nvSpPr>
        <p:spPr>
          <a:xfrm>
            <a:off x="0" y="981075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>
            <a:off x="0" y="333375"/>
            <a:ext cx="8963025" cy="3017838"/>
          </a:xfrm>
          <a:prstGeom prst="blockArc">
            <a:avLst>
              <a:gd name="adj1" fmla="val 11119829"/>
              <a:gd name="adj2" fmla="val 21404525"/>
              <a:gd name="adj3" fmla="val 26236"/>
            </a:avLst>
          </a:prstGeom>
          <a:blipFill>
            <a:blip r:embed="rId23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Зануда\Desktop\x_96dddece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87675" y="5805488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Зануда\Desktop\2395792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5732463"/>
            <a:ext cx="1152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Зануда\Desktop\x_96dddece2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87900" y="4941888"/>
            <a:ext cx="1473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Зануда\Desktop\z_e94dde4d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916238" y="4868863"/>
            <a:ext cx="107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Зануда\Desktop\Безымянный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67175" y="39512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Зануда\Desktop\123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843213" y="3068638"/>
            <a:ext cx="1081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Зануда\Desktop\y_204c9e47 (1)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95738" y="2997200"/>
            <a:ext cx="1389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Зануда\Desktop\x_aee4570c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 rot="150451">
            <a:off x="5322888" y="3087688"/>
            <a:ext cx="9032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Зануда\Desktop\holvoda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16463" y="2133600"/>
            <a:ext cx="11509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Зануда\Desktop\x_0a34099c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987675" y="2133600"/>
            <a:ext cx="1139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Зануда\Desktop\zaryadka_dlya_detei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995738" y="1196975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Users\Зануда\Desktop\z_c6de9981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 rot="-294456">
            <a:off x="2841625" y="481013"/>
            <a:ext cx="987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Users\Зануда\Desktop\ski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851275" y="404813"/>
            <a:ext cx="1008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Users\Зануда\Desktop\y_2576cb94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932363" y="404813"/>
            <a:ext cx="927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Зануда\Desktop\Без имени-1.gif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411413" y="0"/>
            <a:ext cx="4438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3" descr="C:\Users\Зануда\Desktop\microb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 descr="C:\Users\Зануда\Desktop\microb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5" descr="C:\Users\Зануда\Desktop\kor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Арка 44"/>
          <p:cNvSpPr/>
          <p:nvPr/>
        </p:nvSpPr>
        <p:spPr>
          <a:xfrm>
            <a:off x="0" y="5589588"/>
            <a:ext cx="9144000" cy="3235325"/>
          </a:xfrm>
          <a:prstGeom prst="blockArc">
            <a:avLst>
              <a:gd name="adj1" fmla="val 11158271"/>
              <a:gd name="adj2" fmla="val 21204910"/>
              <a:gd name="adj3" fmla="val 27296"/>
            </a:avLst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0" y="465296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0" y="3716338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0" y="2852738"/>
            <a:ext cx="9144000" cy="3090862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>
            <a:off x="0" y="191611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0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Арка 56"/>
          <p:cNvSpPr/>
          <p:nvPr/>
        </p:nvSpPr>
        <p:spPr>
          <a:xfrm>
            <a:off x="0" y="981075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>
            <a:off x="0" y="333375"/>
            <a:ext cx="8963025" cy="3017838"/>
          </a:xfrm>
          <a:prstGeom prst="blockArc">
            <a:avLst>
              <a:gd name="adj1" fmla="val 11119829"/>
              <a:gd name="adj2" fmla="val 21404525"/>
              <a:gd name="adj3" fmla="val 26236"/>
            </a:avLst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239" name="Picture 2" descr="C:\Users\Зануда\Desktop\x_96dddece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87675" y="5805488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3" descr="C:\Users\Зануда\Desktop\2395792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7900" y="5732463"/>
            <a:ext cx="1152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4" descr="C:\Users\Зануда\Desktop\x_96dddece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4941888"/>
            <a:ext cx="1473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5" descr="C:\Users\Зануда\Desktop\z_e94dde4d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6238" y="4868863"/>
            <a:ext cx="107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6" descr="C:\Users\Зануда\Desktop\Безымянный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7175" y="39512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7" descr="C:\Users\Зануда\Desktop\123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43213" y="3068638"/>
            <a:ext cx="1081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8" descr="C:\Users\Зануда\Desktop\y_204c9e47 (1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5738" y="2997200"/>
            <a:ext cx="1389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9" descr="C:\Users\Зануда\Desktop\x_aee4570c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50451">
            <a:off x="5322888" y="3087688"/>
            <a:ext cx="9032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10" descr="C:\Users\Зануда\Desktop\holvoda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16463" y="2133600"/>
            <a:ext cx="11509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11" descr="C:\Users\Зануда\Desktop\x_0a34099c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675" y="2133600"/>
            <a:ext cx="1139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12" descr="C:\Users\Зануда\Desktop\zaryadka_dlya_detei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95738" y="1196975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13" descr="C:\Users\Зануда\Desktop\z_c6de998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-294456">
            <a:off x="2841625" y="481013"/>
            <a:ext cx="987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14" descr="C:\Users\Зануда\Desktop\ski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51275" y="404813"/>
            <a:ext cx="1008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15" descr="C:\Users\Зануда\Desktop\y_2576cb94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932363" y="404813"/>
            <a:ext cx="927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2" descr="C:\Users\Зануда\Desktop\машет1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411413" y="0"/>
            <a:ext cx="4438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Зануда\Desktop\micr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229225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C:\Users\Зануда\Desktop\micro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472113"/>
            <a:ext cx="16652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Зануда\Desktop\micro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933825"/>
            <a:ext cx="1557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Users\Зануда\Desktop\micro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1646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:\Users\Зануда\Desktop\micro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275"/>
            <a:ext cx="22320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 descr="C:\Users\Зануда\Desktop\micro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4902200"/>
            <a:ext cx="13890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C:\Users\Зануда\Desktop\microb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2781300"/>
            <a:ext cx="10366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5" descr="C:\Users\Зануда\Desktop\micro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989138"/>
            <a:ext cx="14573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6" descr="C:\Users\Зануда\Desktop\microb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31742">
            <a:off x="4394200" y="5303838"/>
            <a:ext cx="1746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" descr="C:\Users\Зануда\Desktop\microb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3789363"/>
            <a:ext cx="2143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" descr="C:\Users\Зануда\Desktop\microb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260350"/>
            <a:ext cx="1760537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5" descr="C:\Users\Зануда\Desktop\koro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268199">
            <a:off x="3132138" y="620713"/>
            <a:ext cx="31623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6" descr="C:\Users\Зануда\Desktop\microb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2636838"/>
            <a:ext cx="10112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7" descr="C:\Users\Зануда\Desktop\microb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150" y="0"/>
            <a:ext cx="1728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Арка 44"/>
          <p:cNvSpPr/>
          <p:nvPr/>
        </p:nvSpPr>
        <p:spPr>
          <a:xfrm>
            <a:off x="0" y="5589588"/>
            <a:ext cx="9144000" cy="3235325"/>
          </a:xfrm>
          <a:prstGeom prst="blockArc">
            <a:avLst>
              <a:gd name="adj1" fmla="val 11158271"/>
              <a:gd name="adj2" fmla="val 21204910"/>
              <a:gd name="adj3" fmla="val 27296"/>
            </a:avLst>
          </a:prstGeom>
          <a:blipFill>
            <a:blip r:embed="rId16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0" y="465296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7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0" y="3716338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0" y="2852738"/>
            <a:ext cx="9144000" cy="3090862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Арка 55"/>
          <p:cNvSpPr/>
          <p:nvPr/>
        </p:nvSpPr>
        <p:spPr>
          <a:xfrm>
            <a:off x="0" y="1916113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0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Арка 56"/>
          <p:cNvSpPr/>
          <p:nvPr/>
        </p:nvSpPr>
        <p:spPr>
          <a:xfrm>
            <a:off x="0" y="981075"/>
            <a:ext cx="9144000" cy="3235325"/>
          </a:xfrm>
          <a:prstGeom prst="blockArc">
            <a:avLst>
              <a:gd name="adj1" fmla="val 11058401"/>
              <a:gd name="adj2" fmla="val 21358054"/>
              <a:gd name="adj3" fmla="val 32219"/>
            </a:avLst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Арка 57"/>
          <p:cNvSpPr/>
          <p:nvPr/>
        </p:nvSpPr>
        <p:spPr>
          <a:xfrm>
            <a:off x="0" y="333375"/>
            <a:ext cx="8963025" cy="3017838"/>
          </a:xfrm>
          <a:prstGeom prst="blockArc">
            <a:avLst>
              <a:gd name="adj1" fmla="val 11119829"/>
              <a:gd name="adj2" fmla="val 21404525"/>
              <a:gd name="adj3" fmla="val 26236"/>
            </a:avLst>
          </a:prstGeom>
          <a:blipFill>
            <a:blip r:embed="rId22" cstate="print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3" name="Picture 2" descr="C:\Users\Зануда\Desktop\x_96dddece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87675" y="5805488"/>
            <a:ext cx="1296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3" descr="C:\Users\Зануда\Desktop\2395792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7900" y="5732463"/>
            <a:ext cx="1152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4" descr="C:\Users\Зануда\Desktop\x_96dddece2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7900" y="4941888"/>
            <a:ext cx="1473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5" descr="C:\Users\Зануда\Desktop\z_e94dde4d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6238" y="4868863"/>
            <a:ext cx="107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6" descr="C:\Users\Зануда\Desktop\Безымянный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7175" y="39512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7" descr="C:\Users\Зануда\Desktop\123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43213" y="3068638"/>
            <a:ext cx="1081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8" descr="C:\Users\Зануда\Desktop\y_204c9e47 (1)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995738" y="2997200"/>
            <a:ext cx="1389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9" descr="C:\Users\Зануда\Desktop\x_aee4570c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50451">
            <a:off x="5322888" y="3087688"/>
            <a:ext cx="9032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10" descr="C:\Users\Зануда\Desktop\holvoda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16463" y="2133600"/>
            <a:ext cx="11509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11" descr="C:\Users\Зануда\Desktop\x_0a34099c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675" y="2133600"/>
            <a:ext cx="1139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12" descr="C:\Users\Зануда\Desktop\zaryadka_dlya_detei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995738" y="1196975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13" descr="C:\Users\Зануда\Desktop\z_c6de998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rot="-294456">
            <a:off x="2841625" y="481013"/>
            <a:ext cx="9874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14" descr="C:\Users\Зануда\Desktop\ski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51275" y="404813"/>
            <a:ext cx="1008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15" descr="C:\Users\Зануда\Desktop\y_2576cb94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932363" y="404813"/>
            <a:ext cx="927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2" descr="C:\Users\Зануда\Desktop\машет2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411413" y="0"/>
            <a:ext cx="44386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РАДУГА  ЗДОРОВЬЯ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Зануда</dc:creator>
  <cp:lastModifiedBy>Дарёна</cp:lastModifiedBy>
  <cp:revision>17</cp:revision>
  <dcterms:created xsi:type="dcterms:W3CDTF">2012-01-12T15:20:35Z</dcterms:created>
  <dcterms:modified xsi:type="dcterms:W3CDTF">2012-04-19T19:20:56Z</dcterms:modified>
</cp:coreProperties>
</file>