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57" r:id="rId4"/>
    <p:sldId id="287" r:id="rId5"/>
    <p:sldId id="258" r:id="rId6"/>
    <p:sldId id="284" r:id="rId7"/>
    <p:sldId id="285" r:id="rId8"/>
    <p:sldId id="286" r:id="rId9"/>
    <p:sldId id="260" r:id="rId10"/>
    <p:sldId id="264" r:id="rId11"/>
    <p:sldId id="263" r:id="rId12"/>
    <p:sldId id="262" r:id="rId13"/>
    <p:sldId id="26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3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73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Домашнее задание команды № 1.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857892"/>
            <a:ext cx="900090" cy="268271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римма!!!\1_897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715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римма!!!\88e0e110177b06eec590abd63eff0f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3643338" cy="569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user\Рабочий стол\римма!!!\88cbc6e15cbcb190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римма!!!\1655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3617928" cy="636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user\Рабочий стол\римма!!!\004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575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римма!!!\1722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2753"/>
            <a:ext cx="7143800" cy="6705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римма!!!\2900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4810554" cy="641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user\Рабочий стол\римма!!!\3503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5203"/>
            <a:ext cx="5072098" cy="676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Documents and Settings\user\Рабочий стол\римма!!!\19242663_haier_hrf-658ffas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римма!!!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римма!!!\88e0e110177b06eec590abd63eff0f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0499">
            <a:off x="6173545" y="402473"/>
            <a:ext cx="2177948" cy="385762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римма!!!\19240063_lg_gr-c218_ugla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2002">
            <a:off x="1672867" y="1458561"/>
            <a:ext cx="2413000" cy="24130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римма!!!\19242663_haier_hrf-658ffas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14752"/>
            <a:ext cx="2857520" cy="28575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285728"/>
            <a:ext cx="6061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холодильники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Рабочий стол\римма!!!\xolodilnik kyxonniu 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800"/>
            <a:ext cx="9144000" cy="684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Рабочий стол\римма!!!\168888_w640_h640_vit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2" y="500042"/>
            <a:ext cx="7282869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571612"/>
            <a:ext cx="7186634" cy="35433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0099FF"/>
                </a:solidFill>
              </a:rPr>
              <a:t>Сумки-холодильники:</a:t>
            </a:r>
            <a:endParaRPr lang="ru-RU" sz="80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Рабочий стол\римма!!!\89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677069" cy="667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user\Рабочий стол\римма!!!\i8259f85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user\Рабочий стол\римма!!!\MFC-18_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19942"/>
            <a:ext cx="5572164" cy="549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Sharp-</a:t>
            </a:r>
            <a:r>
              <a:rPr lang="ru-RU" dirty="0" err="1" smtClean="0"/>
              <a:t>Тайланд</a:t>
            </a:r>
            <a:r>
              <a:rPr lang="ru-RU" dirty="0" smtClean="0"/>
              <a:t> –цена 27190</a:t>
            </a:r>
          </a:p>
          <a:p>
            <a:r>
              <a:rPr lang="en-US" dirty="0" err="1" smtClean="0"/>
              <a:t>Karion</a:t>
            </a:r>
            <a:r>
              <a:rPr lang="en-US" dirty="0" smtClean="0"/>
              <a:t>-</a:t>
            </a:r>
            <a:r>
              <a:rPr lang="ru-RU" dirty="0" smtClean="0"/>
              <a:t> Италия-цена 21990</a:t>
            </a:r>
          </a:p>
          <a:p>
            <a:r>
              <a:rPr lang="ru-RU" dirty="0" err="1" smtClean="0"/>
              <a:t>Электролюкс-Россия-цена</a:t>
            </a:r>
            <a:r>
              <a:rPr lang="ru-RU" dirty="0" smtClean="0"/>
              <a:t> 15790</a:t>
            </a:r>
          </a:p>
          <a:p>
            <a:r>
              <a:rPr lang="en-US" dirty="0" smtClean="0"/>
              <a:t>LG</a:t>
            </a:r>
            <a:r>
              <a:rPr lang="ru-RU" dirty="0" smtClean="0"/>
              <a:t>-Россия-цена 36890</a:t>
            </a:r>
          </a:p>
          <a:p>
            <a:r>
              <a:rPr lang="ru-RU" dirty="0" smtClean="0"/>
              <a:t>Вико-Россия-цена 19990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857288" y="0"/>
            <a:ext cx="10440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Ассортимент </a:t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(цена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производитель)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Вы решили купить холодильник. Рынок поражает выбором: здесь и простая белая классика - недорогая, малогабаритная, но вместительная, и эксклюзивные модели, выполненные на заказ, где есть все суперсовременные функции и даже автоматизированная система управления. Главное – чтобы было комфортно Вам, холодильник – незаменимая техника на Вашей кухне. </a:t>
            </a:r>
          </a:p>
          <a:p>
            <a:r>
              <a:rPr lang="ru-RU" dirty="0" smtClean="0"/>
              <a:t>Для начала определитесь с ценой. За что и сколько Вы готовы заплатить. От стоимости холодильника зависит его оснащенность основными и дополнительными функциями. Второе – это размеры. Габариты холодильника должны быть немного меньше размеров дверных проемов в лифте, входной двери в квартиру и межкомнатных дверей на пути до места установки. Лучше ориентироваться на габариты старого, если Вы собираетесь установить новый на его место. Важны и функциональные характеристики: объем холодильных и морозильных камер, возможность длительного хранения продуктов, получение пищевого льда, охлаждение напитков.</a:t>
            </a:r>
          </a:p>
          <a:p>
            <a:r>
              <a:rPr lang="ru-RU" dirty="0" smtClean="0"/>
              <a:t>Выбор холодильника может зависеть и от рациона Вашего питания. Овощи, рыбу, парное мясо и зелень стоит хранить при температуре -3 - +3 °С. Температурные отделения в холодильнике различают по степени замораживания – она обычно обозначается количеством «звездочек». 1 «звездочка» - камера с температурой - 6 °С(продукты хранятся до 2-х недель ), 2 - камера с температурой -12 °С(продукты хранятся до 3-х месяцев ), 3 «звездочки» - камера с температурой -18 °С (продукты хранятся до 1 года), 4 «звездочки» - режим длительного замораживания.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7111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рекомендации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С </a:t>
            </a:r>
            <a:r>
              <a:rPr lang="en-US" dirty="0" err="1" smtClean="0"/>
              <a:t>древнейших</a:t>
            </a:r>
            <a:r>
              <a:rPr lang="en-US" dirty="0" smtClean="0"/>
              <a:t> </a:t>
            </a:r>
            <a:r>
              <a:rPr lang="en-US" dirty="0" err="1" smtClean="0"/>
              <a:t>времен</a:t>
            </a:r>
            <a:r>
              <a:rPr lang="en-US" dirty="0" smtClean="0"/>
              <a:t> </a:t>
            </a:r>
            <a:r>
              <a:rPr lang="en-US" dirty="0" err="1" smtClean="0"/>
              <a:t>люди</a:t>
            </a:r>
            <a:r>
              <a:rPr lang="en-US" dirty="0" smtClean="0"/>
              <a:t> </a:t>
            </a:r>
            <a:r>
              <a:rPr lang="en-US" dirty="0" err="1" smtClean="0"/>
              <a:t>хранили</a:t>
            </a:r>
            <a:r>
              <a:rPr lang="en-US" dirty="0" smtClean="0"/>
              <a:t> </a:t>
            </a:r>
            <a:r>
              <a:rPr lang="en-US" dirty="0" err="1" smtClean="0"/>
              <a:t>продукты</a:t>
            </a:r>
            <a:r>
              <a:rPr lang="en-US" dirty="0" smtClean="0"/>
              <a:t>, в </a:t>
            </a:r>
            <a:r>
              <a:rPr lang="en-US" dirty="0" err="1" smtClean="0"/>
              <a:t>охлаждаемых</a:t>
            </a:r>
            <a:r>
              <a:rPr lang="en-US" dirty="0" smtClean="0"/>
              <a:t> </a:t>
            </a:r>
            <a:r>
              <a:rPr lang="en-US" dirty="0" err="1" smtClean="0"/>
              <a:t>помещениях</a:t>
            </a:r>
            <a:r>
              <a:rPr lang="en-US" dirty="0" smtClean="0"/>
              <a:t>. </a:t>
            </a:r>
            <a:r>
              <a:rPr lang="en-US" dirty="0" err="1" smtClean="0"/>
              <a:t>Но</a:t>
            </a:r>
            <a:r>
              <a:rPr lang="en-US" dirty="0" smtClean="0"/>
              <a:t> </a:t>
            </a:r>
            <a:r>
              <a:rPr lang="en-US" dirty="0" err="1" smtClean="0"/>
              <a:t>первое</a:t>
            </a:r>
            <a:r>
              <a:rPr lang="en-US" dirty="0" smtClean="0"/>
              <a:t> </a:t>
            </a:r>
            <a:r>
              <a:rPr lang="en-US" dirty="0" err="1" smtClean="0"/>
              <a:t>бытовое</a:t>
            </a:r>
            <a:r>
              <a:rPr lang="en-US" dirty="0" smtClean="0"/>
              <a:t> </a:t>
            </a:r>
            <a:r>
              <a:rPr lang="en-US" dirty="0" err="1" smtClean="0"/>
              <a:t>охлаждающее</a:t>
            </a:r>
            <a:r>
              <a:rPr lang="en-US" dirty="0" smtClean="0"/>
              <a:t> </a:t>
            </a:r>
            <a:r>
              <a:rPr lang="en-US" dirty="0" err="1" smtClean="0"/>
              <a:t>устройство</a:t>
            </a:r>
            <a:r>
              <a:rPr lang="en-US" dirty="0" smtClean="0"/>
              <a:t> </a:t>
            </a:r>
            <a:r>
              <a:rPr lang="en-US" dirty="0" err="1" smtClean="0"/>
              <a:t>появилось</a:t>
            </a:r>
            <a:r>
              <a:rPr lang="en-US" dirty="0" smtClean="0"/>
              <a:t> </a:t>
            </a:r>
            <a:r>
              <a:rPr lang="en-US" dirty="0" err="1" smtClean="0"/>
              <a:t>только</a:t>
            </a:r>
            <a:r>
              <a:rPr lang="en-US" dirty="0" smtClean="0"/>
              <a:t> в </a:t>
            </a:r>
            <a:r>
              <a:rPr lang="en-US" dirty="0" err="1" smtClean="0"/>
              <a:t>середине</a:t>
            </a:r>
            <a:r>
              <a:rPr lang="en-US" dirty="0" smtClean="0"/>
              <a:t> XIX </a:t>
            </a:r>
            <a:r>
              <a:rPr lang="en-US" dirty="0" err="1" smtClean="0"/>
              <a:t>века</a:t>
            </a:r>
            <a:r>
              <a:rPr lang="en-US" dirty="0" smtClean="0"/>
              <a:t>. </a:t>
            </a:r>
            <a:r>
              <a:rPr lang="en-US" dirty="0" err="1" smtClean="0"/>
              <a:t>Устройство</a:t>
            </a:r>
            <a:r>
              <a:rPr lang="en-US" dirty="0" smtClean="0"/>
              <a:t> </a:t>
            </a:r>
            <a:r>
              <a:rPr lang="en-US" dirty="0" err="1" smtClean="0"/>
              <a:t>заполнялось</a:t>
            </a:r>
            <a:r>
              <a:rPr lang="en-US" dirty="0" smtClean="0"/>
              <a:t> </a:t>
            </a:r>
            <a:r>
              <a:rPr lang="en-US" dirty="0" err="1" smtClean="0"/>
              <a:t>льдом</a:t>
            </a:r>
            <a:r>
              <a:rPr lang="en-US" dirty="0" smtClean="0"/>
              <a:t>, </a:t>
            </a:r>
            <a:r>
              <a:rPr lang="en-US" dirty="0" err="1" smtClean="0"/>
              <a:t>поэтому</a:t>
            </a:r>
            <a:r>
              <a:rPr lang="en-US" dirty="0" smtClean="0"/>
              <a:t> </a:t>
            </a:r>
            <a:r>
              <a:rPr lang="en-US" dirty="0" err="1" smtClean="0"/>
              <a:t>периодически</a:t>
            </a:r>
            <a:r>
              <a:rPr lang="en-US" dirty="0" smtClean="0"/>
              <a:t> </a:t>
            </a:r>
            <a:r>
              <a:rPr lang="en-US" dirty="0" err="1" smtClean="0"/>
              <a:t>лед</a:t>
            </a:r>
            <a:r>
              <a:rPr lang="en-US" dirty="0" smtClean="0"/>
              <a:t> </a:t>
            </a:r>
            <a:r>
              <a:rPr lang="en-US" dirty="0" err="1" smtClean="0"/>
              <a:t>необходимо</a:t>
            </a:r>
            <a:r>
              <a:rPr lang="en-US" dirty="0" smtClean="0"/>
              <a:t> </a:t>
            </a:r>
            <a:r>
              <a:rPr lang="en-US" dirty="0" err="1" smtClean="0"/>
              <a:t>было</a:t>
            </a:r>
            <a:r>
              <a:rPr lang="en-US" dirty="0" smtClean="0"/>
              <a:t> </a:t>
            </a:r>
            <a:r>
              <a:rPr lang="en-US" dirty="0" err="1" smtClean="0"/>
              <a:t>заменять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В 1850 </a:t>
            </a:r>
            <a:r>
              <a:rPr lang="en-US" dirty="0" err="1" smtClean="0"/>
              <a:t>году</a:t>
            </a:r>
            <a:r>
              <a:rPr lang="en-US" dirty="0" smtClean="0"/>
              <a:t> </a:t>
            </a:r>
            <a:r>
              <a:rPr lang="en-US" dirty="0" err="1" smtClean="0"/>
              <a:t>американский</a:t>
            </a:r>
            <a:r>
              <a:rPr lang="en-US" dirty="0" smtClean="0"/>
              <a:t> </a:t>
            </a:r>
            <a:r>
              <a:rPr lang="en-US" dirty="0" err="1" smtClean="0"/>
              <a:t>врач</a:t>
            </a:r>
            <a:r>
              <a:rPr lang="en-US" dirty="0" smtClean="0"/>
              <a:t> </a:t>
            </a:r>
            <a:r>
              <a:rPr lang="en-US" dirty="0" err="1" smtClean="0"/>
              <a:t>Джон</a:t>
            </a:r>
            <a:r>
              <a:rPr lang="en-US" dirty="0" smtClean="0"/>
              <a:t> </a:t>
            </a:r>
            <a:r>
              <a:rPr lang="en-US" dirty="0" err="1" smtClean="0"/>
              <a:t>Гори</a:t>
            </a:r>
            <a:r>
              <a:rPr lang="en-US" dirty="0" smtClean="0"/>
              <a:t> </a:t>
            </a:r>
            <a:r>
              <a:rPr lang="en-US" dirty="0" err="1" smtClean="0"/>
              <a:t>впервые</a:t>
            </a:r>
            <a:r>
              <a:rPr lang="en-US" dirty="0" smtClean="0"/>
              <a:t> </a:t>
            </a:r>
            <a:r>
              <a:rPr lang="en-US" dirty="0" err="1" smtClean="0"/>
              <a:t>продемонстрировал</a:t>
            </a:r>
            <a:r>
              <a:rPr lang="en-US" dirty="0" smtClean="0"/>
              <a:t> </a:t>
            </a:r>
            <a:r>
              <a:rPr lang="en-US" dirty="0" err="1" smtClean="0"/>
              <a:t>процесс</a:t>
            </a:r>
            <a:r>
              <a:rPr lang="en-US" dirty="0" smtClean="0"/>
              <a:t> </a:t>
            </a:r>
            <a:r>
              <a:rPr lang="en-US" dirty="0" err="1" smtClean="0"/>
              <a:t>получения</a:t>
            </a:r>
            <a:r>
              <a:rPr lang="en-US" dirty="0" smtClean="0"/>
              <a:t> </a:t>
            </a:r>
            <a:r>
              <a:rPr lang="en-US" dirty="0" err="1" smtClean="0"/>
              <a:t>искусственного</a:t>
            </a:r>
            <a:r>
              <a:rPr lang="en-US" dirty="0" smtClean="0"/>
              <a:t> </a:t>
            </a:r>
            <a:r>
              <a:rPr lang="en-US" dirty="0" err="1" smtClean="0"/>
              <a:t>льда</a:t>
            </a:r>
            <a:r>
              <a:rPr lang="en-US" dirty="0" smtClean="0"/>
              <a:t> в </a:t>
            </a:r>
            <a:r>
              <a:rPr lang="en-US" dirty="0" err="1" smtClean="0"/>
              <a:t>созданном</a:t>
            </a:r>
            <a:r>
              <a:rPr lang="en-US" dirty="0" smtClean="0"/>
              <a:t> </a:t>
            </a:r>
            <a:r>
              <a:rPr lang="en-US" dirty="0" err="1" smtClean="0"/>
              <a:t>им</a:t>
            </a:r>
            <a:r>
              <a:rPr lang="en-US" dirty="0" smtClean="0"/>
              <a:t> </a:t>
            </a:r>
            <a:r>
              <a:rPr lang="en-US" dirty="0" err="1" smtClean="0"/>
              <a:t>аппарате</a:t>
            </a:r>
            <a:r>
              <a:rPr lang="en-US" dirty="0" smtClean="0"/>
              <a:t>. В </a:t>
            </a:r>
            <a:r>
              <a:rPr lang="en-US" dirty="0" err="1" smtClean="0"/>
              <a:t>своём</a:t>
            </a:r>
            <a:r>
              <a:rPr lang="en-US" dirty="0" smtClean="0"/>
              <a:t> </a:t>
            </a:r>
            <a:r>
              <a:rPr lang="en-US" dirty="0" err="1" smtClean="0"/>
              <a:t>изобретении</a:t>
            </a:r>
            <a:r>
              <a:rPr lang="en-US" dirty="0" smtClean="0"/>
              <a:t> </a:t>
            </a:r>
            <a:r>
              <a:rPr lang="en-US" dirty="0" err="1" smtClean="0"/>
              <a:t>он</a:t>
            </a:r>
            <a:r>
              <a:rPr lang="en-US" dirty="0" smtClean="0"/>
              <a:t> </a:t>
            </a:r>
            <a:r>
              <a:rPr lang="en-US" dirty="0" err="1" smtClean="0"/>
              <a:t>использовал</a:t>
            </a:r>
            <a:r>
              <a:rPr lang="en-US" dirty="0" smtClean="0"/>
              <a:t> </a:t>
            </a:r>
            <a:r>
              <a:rPr lang="en-US" dirty="0" err="1" smtClean="0"/>
              <a:t>технологию</a:t>
            </a:r>
            <a:r>
              <a:rPr lang="en-US" dirty="0" smtClean="0"/>
              <a:t> </a:t>
            </a:r>
            <a:r>
              <a:rPr lang="en-US" dirty="0" err="1" smtClean="0"/>
              <a:t>компрессионного</a:t>
            </a:r>
            <a:r>
              <a:rPr lang="en-US" dirty="0" smtClean="0"/>
              <a:t> </a:t>
            </a:r>
            <a:r>
              <a:rPr lang="en-US" dirty="0" err="1" smtClean="0"/>
              <a:t>цикла</a:t>
            </a:r>
            <a:r>
              <a:rPr lang="en-US" dirty="0" smtClean="0"/>
              <a:t>, </a:t>
            </a:r>
            <a:r>
              <a:rPr lang="en-US" dirty="0" err="1" smtClean="0"/>
              <a:t>которая</a:t>
            </a:r>
            <a:r>
              <a:rPr lang="en-US" dirty="0" smtClean="0"/>
              <a:t> </a:t>
            </a:r>
            <a:r>
              <a:rPr lang="en-US" dirty="0" err="1" smtClean="0"/>
              <a:t>применяется</a:t>
            </a:r>
            <a:r>
              <a:rPr lang="en-US" dirty="0" smtClean="0"/>
              <a:t> в </a:t>
            </a:r>
            <a:r>
              <a:rPr lang="en-US" dirty="0" err="1" smtClean="0"/>
              <a:t>современных</a:t>
            </a:r>
            <a:r>
              <a:rPr lang="en-US" dirty="0" smtClean="0"/>
              <a:t> </a:t>
            </a:r>
            <a:r>
              <a:rPr lang="en-US" dirty="0" err="1" smtClean="0"/>
              <a:t>холодильниках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сих</a:t>
            </a:r>
            <a:r>
              <a:rPr lang="en-US" dirty="0" smtClean="0"/>
              <a:t> </a:t>
            </a:r>
            <a:r>
              <a:rPr lang="en-US" dirty="0" err="1" smtClean="0"/>
              <a:t>пор</a:t>
            </a:r>
            <a:r>
              <a:rPr lang="en-US" dirty="0" smtClean="0"/>
              <a:t>, а </a:t>
            </a:r>
            <a:r>
              <a:rPr lang="en-US" dirty="0" err="1" smtClean="0"/>
              <a:t>сам</a:t>
            </a:r>
            <a:r>
              <a:rPr lang="en-US" dirty="0" smtClean="0"/>
              <a:t> </a:t>
            </a:r>
            <a:r>
              <a:rPr lang="en-US" dirty="0" err="1" smtClean="0"/>
              <a:t>аппарат</a:t>
            </a:r>
            <a:r>
              <a:rPr lang="en-US" dirty="0" smtClean="0"/>
              <a:t> </a:t>
            </a:r>
            <a:r>
              <a:rPr lang="en-US" dirty="0" err="1" smtClean="0"/>
              <a:t>мог</a:t>
            </a:r>
            <a:r>
              <a:rPr lang="en-US" dirty="0" smtClean="0"/>
              <a:t> </a:t>
            </a:r>
            <a:r>
              <a:rPr lang="en-US" dirty="0" err="1" smtClean="0"/>
              <a:t>служить</a:t>
            </a:r>
            <a:r>
              <a:rPr lang="en-US" dirty="0" smtClean="0"/>
              <a:t> </a:t>
            </a:r>
            <a:r>
              <a:rPr lang="en-US" dirty="0" err="1" smtClean="0"/>
              <a:t>одновременно</a:t>
            </a:r>
            <a:r>
              <a:rPr lang="en-US" dirty="0" smtClean="0"/>
              <a:t> </a:t>
            </a:r>
            <a:r>
              <a:rPr lang="en-US" dirty="0" err="1" smtClean="0"/>
              <a:t>морозильником</a:t>
            </a:r>
            <a:r>
              <a:rPr lang="en-US" dirty="0" smtClean="0"/>
              <a:t> и </a:t>
            </a:r>
            <a:r>
              <a:rPr lang="en-US" dirty="0" err="1" smtClean="0"/>
              <a:t>кондиционером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Уже</a:t>
            </a:r>
            <a:r>
              <a:rPr lang="en-US" dirty="0" smtClean="0"/>
              <a:t> в 1857 </a:t>
            </a:r>
            <a:r>
              <a:rPr lang="en-US" dirty="0" err="1" smtClean="0"/>
              <a:t>году</a:t>
            </a:r>
            <a:r>
              <a:rPr lang="en-US" dirty="0" smtClean="0"/>
              <a:t> </a:t>
            </a:r>
            <a:r>
              <a:rPr lang="en-US" dirty="0" err="1" smtClean="0"/>
              <a:t>австралиец</a:t>
            </a:r>
            <a:r>
              <a:rPr lang="en-US" dirty="0" smtClean="0"/>
              <a:t> </a:t>
            </a:r>
            <a:r>
              <a:rPr lang="en-US" dirty="0" err="1" smtClean="0"/>
              <a:t>Джеймс</a:t>
            </a:r>
            <a:r>
              <a:rPr lang="en-US" dirty="0" smtClean="0"/>
              <a:t> </a:t>
            </a:r>
            <a:r>
              <a:rPr lang="en-US" dirty="0" err="1" smtClean="0"/>
              <a:t>Харрисон</a:t>
            </a:r>
            <a:r>
              <a:rPr lang="en-US" dirty="0" smtClean="0"/>
              <a:t> </a:t>
            </a:r>
            <a:r>
              <a:rPr lang="en-US" dirty="0" err="1" smtClean="0"/>
              <a:t>применил</a:t>
            </a:r>
            <a:r>
              <a:rPr lang="en-US" dirty="0" smtClean="0"/>
              <a:t> </a:t>
            </a:r>
            <a:r>
              <a:rPr lang="en-US" dirty="0" err="1" smtClean="0"/>
              <a:t>холодильные</a:t>
            </a:r>
            <a:r>
              <a:rPr lang="en-US" dirty="0" smtClean="0"/>
              <a:t> </a:t>
            </a:r>
            <a:r>
              <a:rPr lang="en-US" dirty="0" err="1" smtClean="0"/>
              <a:t>камеры</a:t>
            </a:r>
            <a:r>
              <a:rPr lang="en-US" dirty="0" smtClean="0"/>
              <a:t> в </a:t>
            </a:r>
            <a:r>
              <a:rPr lang="en-US" dirty="0" err="1" smtClean="0"/>
              <a:t>пивоваренной</a:t>
            </a:r>
            <a:r>
              <a:rPr lang="en-US" dirty="0" smtClean="0"/>
              <a:t> и </a:t>
            </a:r>
            <a:r>
              <a:rPr lang="en-US" dirty="0" err="1" smtClean="0"/>
              <a:t>мясообрабатывающей</a:t>
            </a:r>
            <a:r>
              <a:rPr lang="en-US" dirty="0" smtClean="0"/>
              <a:t> </a:t>
            </a:r>
            <a:r>
              <a:rPr lang="en-US" dirty="0" err="1" smtClean="0"/>
              <a:t>промышленности</a:t>
            </a:r>
            <a:r>
              <a:rPr lang="en-US" dirty="0" smtClean="0"/>
              <a:t>. </a:t>
            </a:r>
            <a:r>
              <a:rPr lang="en-US" dirty="0" err="1" smtClean="0"/>
              <a:t>Они</a:t>
            </a:r>
            <a:r>
              <a:rPr lang="en-US" dirty="0" smtClean="0"/>
              <a:t> </a:t>
            </a:r>
            <a:r>
              <a:rPr lang="en-US" dirty="0" err="1" smtClean="0"/>
              <a:t>охлаждались</a:t>
            </a:r>
            <a:r>
              <a:rPr lang="en-US" dirty="0" smtClean="0"/>
              <a:t> с </a:t>
            </a:r>
            <a:r>
              <a:rPr lang="en-US" dirty="0" err="1" smtClean="0"/>
              <a:t>использованием</a:t>
            </a:r>
            <a:r>
              <a:rPr lang="en-US" dirty="0" smtClean="0"/>
              <a:t> </a:t>
            </a:r>
            <a:r>
              <a:rPr lang="en-US" dirty="0" err="1" smtClean="0"/>
              <a:t>компрессора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В 1857 </a:t>
            </a:r>
            <a:r>
              <a:rPr lang="en-US" dirty="0" err="1" smtClean="0"/>
              <a:t>году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железной</a:t>
            </a:r>
            <a:r>
              <a:rPr lang="en-US" dirty="0" smtClean="0"/>
              <a:t> </a:t>
            </a:r>
            <a:r>
              <a:rPr lang="en-US" dirty="0" err="1" smtClean="0"/>
              <a:t>дороге</a:t>
            </a:r>
            <a:r>
              <a:rPr lang="en-US" dirty="0" smtClean="0"/>
              <a:t> </a:t>
            </a:r>
            <a:r>
              <a:rPr lang="en-US" dirty="0" err="1" smtClean="0"/>
              <a:t>появляется</a:t>
            </a:r>
            <a:r>
              <a:rPr lang="en-US" dirty="0" smtClean="0"/>
              <a:t> </a:t>
            </a:r>
            <a:r>
              <a:rPr lang="en-US" dirty="0" err="1" smtClean="0"/>
              <a:t>вагоны-холодильники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Но</a:t>
            </a:r>
            <a:r>
              <a:rPr lang="en-US" dirty="0" smtClean="0"/>
              <a:t> </a:t>
            </a:r>
            <a:r>
              <a:rPr lang="en-US" dirty="0" err="1" smtClean="0"/>
              <a:t>все</a:t>
            </a:r>
            <a:r>
              <a:rPr lang="en-US" dirty="0" smtClean="0"/>
              <a:t> </a:t>
            </a:r>
            <a:r>
              <a:rPr lang="en-US" dirty="0" err="1" smtClean="0"/>
              <a:t>же</a:t>
            </a:r>
            <a:r>
              <a:rPr lang="en-US" dirty="0" smtClean="0"/>
              <a:t> </a:t>
            </a:r>
            <a:r>
              <a:rPr lang="en-US" dirty="0" err="1" smtClean="0"/>
              <a:t>первый</a:t>
            </a:r>
            <a:r>
              <a:rPr lang="en-US" dirty="0" smtClean="0"/>
              <a:t> </a:t>
            </a:r>
            <a:r>
              <a:rPr lang="en-US" b="1" dirty="0" err="1" smtClean="0"/>
              <a:t>бытовой</a:t>
            </a:r>
            <a:r>
              <a:rPr lang="en-US" dirty="0" smtClean="0"/>
              <a:t> </a:t>
            </a:r>
            <a:r>
              <a:rPr lang="en-US" dirty="0" err="1" smtClean="0"/>
              <a:t>холодильник</a:t>
            </a:r>
            <a:r>
              <a:rPr lang="en-US" dirty="0" smtClean="0"/>
              <a:t> </a:t>
            </a:r>
            <a:r>
              <a:rPr lang="en-US" dirty="0" err="1" smtClean="0"/>
              <a:t>был</a:t>
            </a:r>
            <a:r>
              <a:rPr lang="en-US" dirty="0" smtClean="0"/>
              <a:t> </a:t>
            </a:r>
            <a:r>
              <a:rPr lang="en-US" dirty="0" err="1" smtClean="0"/>
              <a:t>создан</a:t>
            </a:r>
            <a:r>
              <a:rPr lang="en-US" dirty="0" smtClean="0"/>
              <a:t> </a:t>
            </a:r>
            <a:r>
              <a:rPr lang="en-US" dirty="0" err="1" smtClean="0"/>
              <a:t>только</a:t>
            </a:r>
            <a:r>
              <a:rPr lang="en-US" dirty="0" smtClean="0"/>
              <a:t> в 1913 </a:t>
            </a:r>
            <a:r>
              <a:rPr lang="en-US" dirty="0" err="1" smtClean="0"/>
              <a:t>году</a:t>
            </a:r>
            <a:r>
              <a:rPr lang="en-US" dirty="0" smtClean="0"/>
              <a:t>. </a:t>
            </a:r>
            <a:r>
              <a:rPr lang="en-US" dirty="0" err="1" smtClean="0"/>
              <a:t>Как</a:t>
            </a:r>
            <a:r>
              <a:rPr lang="en-US" dirty="0" smtClean="0"/>
              <a:t> и </a:t>
            </a:r>
            <a:r>
              <a:rPr lang="en-US" dirty="0" err="1" smtClean="0"/>
              <a:t>все</a:t>
            </a:r>
            <a:r>
              <a:rPr lang="en-US" dirty="0" smtClean="0"/>
              <a:t> </a:t>
            </a:r>
            <a:r>
              <a:rPr lang="en-US" dirty="0" err="1" smtClean="0"/>
              <a:t>промышленные</a:t>
            </a:r>
            <a:r>
              <a:rPr lang="en-US" dirty="0" smtClean="0"/>
              <a:t> </a:t>
            </a:r>
            <a:r>
              <a:rPr lang="en-US" dirty="0" err="1" smtClean="0"/>
              <a:t>холодильники</a:t>
            </a:r>
            <a:r>
              <a:rPr lang="en-US" dirty="0" smtClean="0"/>
              <a:t> </a:t>
            </a:r>
            <a:r>
              <a:rPr lang="en-US" dirty="0" err="1" smtClean="0"/>
              <a:t>того</a:t>
            </a:r>
            <a:r>
              <a:rPr lang="en-US" dirty="0" smtClean="0"/>
              <a:t> </a:t>
            </a:r>
            <a:r>
              <a:rPr lang="en-US" dirty="0" err="1" smtClean="0"/>
              <a:t>времени</a:t>
            </a:r>
            <a:r>
              <a:rPr lang="en-US" dirty="0" smtClean="0"/>
              <a:t>, </a:t>
            </a:r>
            <a:r>
              <a:rPr lang="en-US" dirty="0" err="1" smtClean="0"/>
              <a:t>работал</a:t>
            </a:r>
            <a:r>
              <a:rPr lang="en-US" dirty="0" smtClean="0"/>
              <a:t> </a:t>
            </a:r>
            <a:r>
              <a:rPr lang="en-US" dirty="0" err="1" smtClean="0"/>
              <a:t>он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принципу</a:t>
            </a:r>
            <a:r>
              <a:rPr lang="en-US" dirty="0" smtClean="0"/>
              <a:t> с </a:t>
            </a:r>
            <a:r>
              <a:rPr lang="en-US" dirty="0" err="1" smtClean="0"/>
              <a:t>использованием</a:t>
            </a:r>
            <a:r>
              <a:rPr lang="en-US" dirty="0" smtClean="0"/>
              <a:t> </a:t>
            </a:r>
            <a:r>
              <a:rPr lang="en-US" dirty="0" err="1" smtClean="0"/>
              <a:t>теплового</a:t>
            </a:r>
            <a:r>
              <a:rPr lang="en-US" dirty="0" smtClean="0"/>
              <a:t> </a:t>
            </a:r>
            <a:r>
              <a:rPr lang="en-US" dirty="0" err="1" smtClean="0"/>
              <a:t>насоса</a:t>
            </a:r>
            <a:r>
              <a:rPr lang="en-US" dirty="0" smtClean="0"/>
              <a:t>. </a:t>
            </a:r>
            <a:r>
              <a:rPr lang="en-US" dirty="0" err="1" smtClean="0"/>
              <a:t>Кстати</a:t>
            </a:r>
            <a:r>
              <a:rPr lang="en-US" dirty="0" smtClean="0"/>
              <a:t>, в </a:t>
            </a:r>
            <a:r>
              <a:rPr lang="en-US" dirty="0" err="1" smtClean="0"/>
              <a:t>первых</a:t>
            </a:r>
            <a:r>
              <a:rPr lang="en-US" dirty="0" smtClean="0"/>
              <a:t> </a:t>
            </a:r>
            <a:r>
              <a:rPr lang="en-US" dirty="0" err="1" smtClean="0"/>
              <a:t>бытовых</a:t>
            </a:r>
            <a:r>
              <a:rPr lang="en-US" dirty="0" smtClean="0"/>
              <a:t> </a:t>
            </a:r>
            <a:r>
              <a:rPr lang="en-US" dirty="0" err="1" smtClean="0"/>
              <a:t>холодильниках</a:t>
            </a:r>
            <a:r>
              <a:rPr lang="en-US" dirty="0" smtClean="0"/>
              <a:t> в </a:t>
            </a:r>
            <a:r>
              <a:rPr lang="en-US" dirty="0" err="1" smtClean="0"/>
              <a:t>качестве</a:t>
            </a:r>
            <a:r>
              <a:rPr lang="en-US" dirty="0" smtClean="0"/>
              <a:t> </a:t>
            </a:r>
            <a:r>
              <a:rPr lang="en-US" dirty="0" err="1" smtClean="0"/>
              <a:t>жидкости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охлаждения</a:t>
            </a:r>
            <a:r>
              <a:rPr lang="en-US" dirty="0" smtClean="0"/>
              <a:t>, </a:t>
            </a:r>
            <a:r>
              <a:rPr lang="en-US" dirty="0" err="1" smtClean="0"/>
              <a:t>использовались</a:t>
            </a:r>
            <a:r>
              <a:rPr lang="en-US" dirty="0" smtClean="0"/>
              <a:t> </a:t>
            </a:r>
            <a:r>
              <a:rPr lang="en-US" dirty="0" err="1" smtClean="0"/>
              <a:t>довольно</a:t>
            </a:r>
            <a:r>
              <a:rPr lang="en-US" dirty="0" smtClean="0"/>
              <a:t> </a:t>
            </a:r>
            <a:r>
              <a:rPr lang="en-US" dirty="0" err="1" smtClean="0"/>
              <a:t>таки</a:t>
            </a:r>
            <a:r>
              <a:rPr lang="en-US" dirty="0" smtClean="0"/>
              <a:t> </a:t>
            </a:r>
            <a:r>
              <a:rPr lang="en-US" dirty="0" err="1" smtClean="0"/>
              <a:t>токсичные</a:t>
            </a:r>
            <a:r>
              <a:rPr lang="en-US" dirty="0" smtClean="0"/>
              <a:t> </a:t>
            </a:r>
            <a:r>
              <a:rPr lang="en-US" dirty="0" err="1" smtClean="0"/>
              <a:t>вещества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Первая</a:t>
            </a:r>
            <a:r>
              <a:rPr lang="en-US" dirty="0" smtClean="0"/>
              <a:t> </a:t>
            </a:r>
            <a:r>
              <a:rPr lang="en-US" dirty="0" err="1" smtClean="0"/>
              <a:t>модель</a:t>
            </a:r>
            <a:r>
              <a:rPr lang="en-US" dirty="0" smtClean="0"/>
              <a:t> </a:t>
            </a:r>
            <a:r>
              <a:rPr lang="en-US" dirty="0" err="1" smtClean="0"/>
              <a:t>холодильника</a:t>
            </a:r>
            <a:r>
              <a:rPr lang="en-US" dirty="0" smtClean="0"/>
              <a:t>, </a:t>
            </a:r>
            <a:r>
              <a:rPr lang="en-US" dirty="0" err="1" smtClean="0"/>
              <a:t>получившая</a:t>
            </a:r>
            <a:r>
              <a:rPr lang="en-US" dirty="0" smtClean="0"/>
              <a:t> </a:t>
            </a:r>
            <a:r>
              <a:rPr lang="en-US" dirty="0" err="1" smtClean="0"/>
              <a:t>широкое</a:t>
            </a:r>
            <a:r>
              <a:rPr lang="en-US" dirty="0" smtClean="0"/>
              <a:t> </a:t>
            </a:r>
            <a:r>
              <a:rPr lang="en-US" dirty="0" err="1" smtClean="0"/>
              <a:t>распространение</a:t>
            </a:r>
            <a:r>
              <a:rPr lang="en-US" dirty="0" smtClean="0"/>
              <a:t> </a:t>
            </a:r>
            <a:r>
              <a:rPr lang="en-US" dirty="0" err="1" smtClean="0"/>
              <a:t>была</a:t>
            </a:r>
            <a:r>
              <a:rPr lang="en-US" dirty="0" smtClean="0"/>
              <a:t> </a:t>
            </a:r>
            <a:r>
              <a:rPr lang="en-US" dirty="0" err="1" smtClean="0"/>
              <a:t>произведена</a:t>
            </a:r>
            <a:r>
              <a:rPr lang="en-US" dirty="0" smtClean="0"/>
              <a:t> </a:t>
            </a:r>
            <a:r>
              <a:rPr lang="en-US" dirty="0" err="1" smtClean="0"/>
              <a:t>фирмой</a:t>
            </a:r>
            <a:r>
              <a:rPr lang="en-US" dirty="0" smtClean="0"/>
              <a:t> </a:t>
            </a:r>
            <a:r>
              <a:rPr lang="en-US" i="1" dirty="0" smtClean="0"/>
              <a:t>General Electric</a:t>
            </a:r>
            <a:r>
              <a:rPr lang="en-US" dirty="0" smtClean="0"/>
              <a:t> в 1927 </a:t>
            </a:r>
            <a:r>
              <a:rPr lang="en-US" dirty="0" err="1" smtClean="0"/>
              <a:t>году</a:t>
            </a:r>
            <a:r>
              <a:rPr lang="en-US" dirty="0" smtClean="0"/>
              <a:t>. </a:t>
            </a:r>
            <a:r>
              <a:rPr lang="en-US" dirty="0" err="1" smtClean="0"/>
              <a:t>Называлась</a:t>
            </a:r>
            <a:r>
              <a:rPr lang="en-US" dirty="0" smtClean="0"/>
              <a:t> </a:t>
            </a:r>
            <a:r>
              <a:rPr lang="en-US" dirty="0" err="1" smtClean="0"/>
              <a:t>она</a:t>
            </a:r>
            <a:r>
              <a:rPr lang="en-US" dirty="0" smtClean="0"/>
              <a:t> Monitor-Top. </a:t>
            </a:r>
            <a:r>
              <a:rPr lang="en-US" i="1" dirty="0" smtClean="0"/>
              <a:t>General Electric</a:t>
            </a:r>
            <a:r>
              <a:rPr lang="en-US" dirty="0" smtClean="0"/>
              <a:t> </a:t>
            </a:r>
            <a:r>
              <a:rPr lang="en-US" dirty="0" err="1" smtClean="0"/>
              <a:t>продала</a:t>
            </a:r>
            <a:r>
              <a:rPr lang="en-US" dirty="0" smtClean="0"/>
              <a:t> </a:t>
            </a:r>
            <a:r>
              <a:rPr lang="en-US" dirty="0" err="1" smtClean="0"/>
              <a:t>более</a:t>
            </a:r>
            <a:r>
              <a:rPr lang="en-US" dirty="0" smtClean="0"/>
              <a:t> 1000000 </a:t>
            </a:r>
            <a:r>
              <a:rPr lang="en-US" dirty="0" err="1" smtClean="0"/>
              <a:t>экземпляров</a:t>
            </a:r>
            <a:r>
              <a:rPr lang="en-US" dirty="0" smtClean="0"/>
              <a:t> Monitor-Top. С 1930 </a:t>
            </a:r>
            <a:r>
              <a:rPr lang="en-US" dirty="0" err="1" smtClean="0"/>
              <a:t>года</a:t>
            </a:r>
            <a:r>
              <a:rPr lang="en-US" dirty="0" smtClean="0"/>
              <a:t> </a:t>
            </a:r>
            <a:r>
              <a:rPr lang="en-US" dirty="0" err="1" smtClean="0"/>
              <a:t>вместо</a:t>
            </a:r>
            <a:r>
              <a:rPr lang="en-US" dirty="0" smtClean="0"/>
              <a:t> </a:t>
            </a:r>
            <a:r>
              <a:rPr lang="en-US" dirty="0" err="1" smtClean="0"/>
              <a:t>прежних</a:t>
            </a:r>
            <a:r>
              <a:rPr lang="en-US" dirty="0" smtClean="0"/>
              <a:t> </a:t>
            </a:r>
            <a:r>
              <a:rPr lang="en-US" dirty="0" err="1" smtClean="0"/>
              <a:t>хладагентов</a:t>
            </a:r>
            <a:r>
              <a:rPr lang="en-US" dirty="0" smtClean="0"/>
              <a:t>, </a:t>
            </a:r>
            <a:r>
              <a:rPr lang="en-US" dirty="0" err="1" smtClean="0"/>
              <a:t>применяется</a:t>
            </a:r>
            <a:r>
              <a:rPr lang="en-US" dirty="0" smtClean="0"/>
              <a:t> </a:t>
            </a:r>
            <a:r>
              <a:rPr lang="en-US" dirty="0" err="1" smtClean="0"/>
              <a:t>менее</a:t>
            </a:r>
            <a:r>
              <a:rPr lang="en-US" dirty="0" smtClean="0"/>
              <a:t> </a:t>
            </a:r>
            <a:r>
              <a:rPr lang="en-US" dirty="0" err="1" smtClean="0"/>
              <a:t>токсичный</a:t>
            </a:r>
            <a:r>
              <a:rPr lang="en-US" dirty="0" smtClean="0"/>
              <a:t> – </a:t>
            </a:r>
            <a:r>
              <a:rPr lang="en-US" dirty="0" err="1" smtClean="0"/>
              <a:t>фреон</a:t>
            </a:r>
            <a:r>
              <a:rPr lang="en-US" dirty="0" smtClean="0"/>
              <a:t>. С 1940 в </a:t>
            </a:r>
            <a:r>
              <a:rPr lang="en-US" dirty="0" err="1" smtClean="0"/>
              <a:t>холодильниках</a:t>
            </a:r>
            <a:r>
              <a:rPr lang="en-US" dirty="0" smtClean="0"/>
              <a:t> </a:t>
            </a:r>
            <a:r>
              <a:rPr lang="en-US" dirty="0" err="1" smtClean="0"/>
              <a:t>появляются</a:t>
            </a:r>
            <a:r>
              <a:rPr lang="en-US" dirty="0" smtClean="0"/>
              <a:t> </a:t>
            </a:r>
            <a:r>
              <a:rPr lang="en-US" dirty="0" err="1" smtClean="0"/>
              <a:t>морозильные</a:t>
            </a:r>
            <a:r>
              <a:rPr lang="en-US" dirty="0" smtClean="0"/>
              <a:t> </a:t>
            </a:r>
            <a:r>
              <a:rPr lang="en-US" dirty="0" err="1" smtClean="0"/>
              <a:t>отделения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называют</a:t>
            </a:r>
            <a:r>
              <a:rPr lang="en-US" dirty="0" smtClean="0"/>
              <a:t> </a:t>
            </a:r>
            <a:r>
              <a:rPr lang="en-US" dirty="0" err="1" smtClean="0"/>
              <a:t>сейчас</a:t>
            </a:r>
            <a:r>
              <a:rPr lang="en-US" dirty="0" smtClean="0"/>
              <a:t> </a:t>
            </a:r>
            <a:r>
              <a:rPr lang="en-US" b="1" dirty="0" err="1" smtClean="0"/>
              <a:t>морозилка</a:t>
            </a:r>
            <a:r>
              <a:rPr lang="en-US" dirty="0" smtClean="0"/>
              <a:t>, </a:t>
            </a:r>
            <a:r>
              <a:rPr lang="en-US" dirty="0" err="1" smtClean="0"/>
              <a:t>также</a:t>
            </a:r>
            <a:r>
              <a:rPr lang="en-US" dirty="0" smtClean="0"/>
              <a:t> </a:t>
            </a:r>
            <a:r>
              <a:rPr lang="en-US" dirty="0" err="1" smtClean="0"/>
              <a:t>возникают</a:t>
            </a:r>
            <a:r>
              <a:rPr lang="en-US" dirty="0" smtClean="0"/>
              <a:t> </a:t>
            </a:r>
            <a:r>
              <a:rPr lang="en-US" dirty="0" err="1" smtClean="0"/>
              <a:t>обособленные</a:t>
            </a:r>
            <a:r>
              <a:rPr lang="en-US" dirty="0" smtClean="0"/>
              <a:t> </a:t>
            </a:r>
            <a:r>
              <a:rPr lang="en-US" dirty="0" err="1" smtClean="0"/>
              <a:t>морозильные</a:t>
            </a:r>
            <a:r>
              <a:rPr lang="en-US" dirty="0" smtClean="0"/>
              <a:t> </a:t>
            </a:r>
            <a:r>
              <a:rPr lang="en-US" dirty="0" err="1" smtClean="0"/>
              <a:t>шкафы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143248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43040" y="500042"/>
            <a:ext cx="1163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возникновения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Цветовое решение</a:t>
            </a:r>
          </a:p>
          <a:p>
            <a:r>
              <a:rPr lang="ru-RU" dirty="0" smtClean="0"/>
              <a:t>Пропорциональность форм холодильного шкафа</a:t>
            </a:r>
          </a:p>
          <a:p>
            <a:r>
              <a:rPr lang="ru-RU" dirty="0" smtClean="0"/>
              <a:t>Удобное расположение камер</a:t>
            </a:r>
          </a:p>
          <a:p>
            <a:r>
              <a:rPr lang="ru-RU" dirty="0" smtClean="0"/>
              <a:t>Выразительность  фирменных знаков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000164" y="357166"/>
            <a:ext cx="10955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Эстетические свойства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Абсорбционные :работают по принципу сорбции.</a:t>
            </a:r>
          </a:p>
          <a:p>
            <a:r>
              <a:rPr lang="ru-RU" dirty="0" smtClean="0"/>
              <a:t>Термоэлектрические: отвод тепла из камеры осуществляется термобатареей.</a:t>
            </a:r>
          </a:p>
          <a:p>
            <a:r>
              <a:rPr lang="ru-RU" dirty="0" smtClean="0"/>
              <a:t>Компрессионные: основаны на применении принципов компрессионного охлаждения.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00098" y="357166"/>
            <a:ext cx="10309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холодильников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Абсорбционные: Бытовые холодильники абсорбционного типа предназначены для кратковременного хранения скоропортящихся пищевых продуктов. Особенностью холодильников абсорбционного типа является бесшумность работы, отсутствие запорных вентилей и движущихся частей, что увеличивает его долговечность и получения пищевого льда. Свое название холодильники абсорбционного типа получили от происходящего в них процесса абсорбции, т.е. поглощения жидким или твердым поглотителем паров хладагента, образующихся в испарителе. Хладагентом служит аммиак. Пары аммиака поглощаются водой с образованием при этом водоаммиачного раствора.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761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Характеристика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Эффективность применения термоэлектрических холодильников по сравнению с другими типами холодильных машин возрастает тем больше, чем меньше величина охлаждаемого объема. Поэтому наиболее рационально в настоящее время использование термоэлектрического охлаждения для холодильников бытового назначения, в охладителях пищевых жидкостей, кондиционерах воздуха, кроме того, </a:t>
            </a:r>
            <a:r>
              <a:rPr lang="ru-RU" b="1" dirty="0" smtClean="0"/>
              <a:t>термоэлектрическое охлаждение</a:t>
            </a:r>
            <a:r>
              <a:rPr lang="ru-RU" dirty="0" smtClean="0"/>
              <a:t> успешно используется в химии, биологии и медицине, метрологии, а также в торговом холоде (поддержание температуры в холодильных камерах), холодильном транспорте (рефрижераторы), и др. областях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57222" y="428604"/>
            <a:ext cx="991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Термоэлектрические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холодильники компрессионного типа шумят, без этого никак. Компрессор – это мотор, а любой мотор гудит, и чем больше объем холодильной и морозильной камер, тем больше мощностей необходимо на их охлаждение.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347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Компрессионные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2357430"/>
            <a:ext cx="6786610" cy="21431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8800" dirty="0" smtClean="0">
                <a:solidFill>
                  <a:srgbClr val="0099FF"/>
                </a:solidFill>
              </a:rPr>
              <a:t>Ассортимент:</a:t>
            </a:r>
            <a:endParaRPr lang="ru-RU" sz="88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745</Words>
  <Application>Microsoft Office PowerPoint</Application>
  <PresentationFormat>Экран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Холодильники</dc:title>
  <dc:creator>Дарёна</dc:creator>
  <cp:lastModifiedBy>Дарёна</cp:lastModifiedBy>
  <cp:revision>16</cp:revision>
  <dcterms:modified xsi:type="dcterms:W3CDTF">2012-06-05T05:28:34Z</dcterms:modified>
</cp:coreProperties>
</file>