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8" r:id="rId12"/>
    <p:sldId id="270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677A-513C-4BBF-906B-534E57360C16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FBAE-2899-421B-9E4D-E3DEFB54E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7B78-7C43-4E7D-B835-241561C9891F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566D-2CF6-4B13-94C2-1FBE4DFEA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2507-84AB-4D35-9179-31712D2791F2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C26D-CF1B-41E6-AD6E-D9EFDB2D4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7B09-0C37-4B0E-962B-C5FF524D8C9B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03DF-3A32-4BB3-AA05-C2B0CF0D0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9A5D-597C-4D4F-996A-9CD2F853FF61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13DE-8CBF-4872-83A6-AEB0A608E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32E4F-714A-4C1B-BA53-3861BFCEC8B3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ED76-3ADF-4865-ACE0-AEF83C50E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C178-DDA8-416F-99B1-7C385316E423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27B5-7D26-4630-9E83-050B31D1A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D773-33A7-4F74-88AE-B812746C2469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D605-F7E7-41A6-9276-8D9708094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8E68-2AB9-49EF-A07A-0E44C2DDBE3E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5339-FB2C-40BA-A4C9-F6321A952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4956-1E17-498E-88E0-D70A54D9CD3D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B5E1-9BB2-4F47-AA92-C394BA268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B603-1556-4335-9218-840515F1E107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DD56-2822-49E2-A038-DDBF358EB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8E77F-B749-496B-91E3-7B44EAFC7921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8AD473-781F-4250-BDC7-5481D56B6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14313" y="130175"/>
            <a:ext cx="8712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Умственный труд на уроках математики - пробный камень мышления. </a:t>
            </a:r>
          </a:p>
          <a:p>
            <a:endParaRPr lang="ru-RU" sz="48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ru-RU" sz="4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В.А.Сухомлинский</a:t>
            </a:r>
            <a:r>
              <a:rPr lang="ru-RU" sz="4800">
                <a:solidFill>
                  <a:srgbClr val="4682B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714500" y="3429000"/>
            <a:ext cx="571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>
            <a:off x="1714500" y="3429000"/>
            <a:ext cx="571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rot="5400000" flipH="1" flipV="1">
            <a:off x="1679575" y="3392488"/>
            <a:ext cx="578643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1714500" y="3429000"/>
            <a:ext cx="57864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679575" y="3392488"/>
            <a:ext cx="578643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6250" y="2714625"/>
            <a:ext cx="571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36344" y="3464719"/>
            <a:ext cx="5000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TextBox 15"/>
          <p:cNvSpPr txBox="1">
            <a:spLocks noChangeArrowheads="1"/>
          </p:cNvSpPr>
          <p:nvPr/>
        </p:nvSpPr>
        <p:spPr bwMode="auto">
          <a:xfrm>
            <a:off x="4929188" y="2357438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19" name="Прямоугольник 16"/>
          <p:cNvSpPr>
            <a:spLocks noChangeArrowheads="1"/>
          </p:cNvSpPr>
          <p:nvPr/>
        </p:nvSpPr>
        <p:spPr bwMode="auto">
          <a:xfrm>
            <a:off x="4421188" y="3244850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20" name="Прямоугольник 17"/>
          <p:cNvSpPr>
            <a:spLocks noChangeArrowheads="1"/>
          </p:cNvSpPr>
          <p:nvPr/>
        </p:nvSpPr>
        <p:spPr bwMode="auto">
          <a:xfrm>
            <a:off x="5143500" y="3786188"/>
            <a:ext cx="357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21" name="Прямоугольник 18"/>
          <p:cNvSpPr>
            <a:spLocks noChangeArrowheads="1"/>
          </p:cNvSpPr>
          <p:nvPr/>
        </p:nvSpPr>
        <p:spPr bwMode="auto">
          <a:xfrm>
            <a:off x="4143375" y="35004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322" name="TextBox 19"/>
          <p:cNvSpPr txBox="1">
            <a:spLocks noChangeArrowheads="1"/>
          </p:cNvSpPr>
          <p:nvPr/>
        </p:nvSpPr>
        <p:spPr bwMode="auto">
          <a:xfrm>
            <a:off x="6143625" y="928688"/>
            <a:ext cx="28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Прямоугольник 20"/>
          <p:cNvSpPr>
            <a:spLocks noChangeArrowheads="1"/>
          </p:cNvSpPr>
          <p:nvPr/>
        </p:nvSpPr>
        <p:spPr bwMode="auto">
          <a:xfrm>
            <a:off x="2500313" y="928688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Прямоугольник 21"/>
          <p:cNvSpPr>
            <a:spLocks noChangeArrowheads="1"/>
          </p:cNvSpPr>
          <p:nvPr/>
        </p:nvSpPr>
        <p:spPr bwMode="auto">
          <a:xfrm>
            <a:off x="2500313" y="4929188"/>
            <a:ext cx="665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Прямоугольник 22"/>
          <p:cNvSpPr>
            <a:spLocks noChangeArrowheads="1"/>
          </p:cNvSpPr>
          <p:nvPr/>
        </p:nvSpPr>
        <p:spPr bwMode="auto">
          <a:xfrm>
            <a:off x="6215063" y="4929188"/>
            <a:ext cx="641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IV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TextBox 23"/>
          <p:cNvSpPr txBox="1">
            <a:spLocks noChangeArrowheads="1"/>
          </p:cNvSpPr>
          <p:nvPr/>
        </p:nvSpPr>
        <p:spPr bwMode="auto">
          <a:xfrm>
            <a:off x="4071938" y="21431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TextBox 24"/>
          <p:cNvSpPr txBox="1">
            <a:spLocks noChangeArrowheads="1"/>
          </p:cNvSpPr>
          <p:nvPr/>
        </p:nvSpPr>
        <p:spPr bwMode="auto">
          <a:xfrm>
            <a:off x="7072313" y="34290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8" name="TextBox 25"/>
          <p:cNvSpPr txBox="1">
            <a:spLocks noChangeArrowheads="1"/>
          </p:cNvSpPr>
          <p:nvPr/>
        </p:nvSpPr>
        <p:spPr bwMode="auto">
          <a:xfrm>
            <a:off x="5500688" y="2928938"/>
            <a:ext cx="187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Ось абсцисс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57620" y="4143381"/>
            <a:ext cx="553998" cy="183723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Ось 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Картинка 31 из 67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4313"/>
            <a:ext cx="67056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625" y="4286250"/>
            <a:ext cx="500063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625" y="4286250"/>
            <a:ext cx="500063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357563" y="2928938"/>
            <a:ext cx="857250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http://i038.radikal.ru/0810/c0/cc71793d86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84150"/>
            <a:ext cx="7929563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625" y="4286250"/>
            <a:ext cx="500063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357563" y="2928938"/>
            <a:ext cx="857250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86188" y="2500313"/>
            <a:ext cx="785812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625" y="4286250"/>
            <a:ext cx="500063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357563" y="2928938"/>
            <a:ext cx="857250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86188" y="2500313"/>
            <a:ext cx="785812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643313" y="3786188"/>
            <a:ext cx="28575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точки на координатной плоск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680450" cy="578643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5643563" y="2643188"/>
            <a:ext cx="8572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43438" y="2214563"/>
            <a:ext cx="1428750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72063" y="3857625"/>
            <a:ext cx="85725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625" y="4286250"/>
            <a:ext cx="500063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357563" y="2928938"/>
            <a:ext cx="857250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86188" y="2500313"/>
            <a:ext cx="785812" cy="0"/>
          </a:xfrm>
          <a:prstGeom prst="line">
            <a:avLst/>
          </a:prstGeom>
          <a:ln w="762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643313" y="3786188"/>
            <a:ext cx="28575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86188" y="4000500"/>
            <a:ext cx="785812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123825"/>
            <a:ext cx="914400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нахождения координат точки:</a:t>
            </a:r>
          </a:p>
          <a:p>
            <a:pPr algn="ctr"/>
            <a:endParaRPr lang="ru-RU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Опустить  из точки А перпендикуляр на ось х. </a:t>
            </a:r>
          </a:p>
          <a:p>
            <a:pPr eaLnBrk="0" hangingPunct="0">
              <a:buFontTx/>
              <a:buChar char="•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 точку пересечения этого перпендикуляра с осью х.</a:t>
            </a:r>
          </a:p>
          <a:p>
            <a:pPr eaLnBrk="0" hangingPunct="0">
              <a:buFontTx/>
              <a:buChar char="•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Опустить из точки А перпендикуляр на ось у.</a:t>
            </a:r>
          </a:p>
          <a:p>
            <a:pPr eaLnBrk="0" hangingPunct="0">
              <a:buFontTx/>
              <a:buChar char="•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Найти точку пересечения этого перпендикуляра с осью у.</a:t>
            </a:r>
          </a:p>
          <a:p>
            <a:pPr eaLnBrk="0" hangingPunct="0">
              <a:buFontTx/>
              <a:buChar char="•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Записать координаты точки в круглых скобках. На первое место поставить значение х, на второе –значение 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Картинка 31 из 67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1288"/>
            <a:ext cx="6786563" cy="650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6286500" y="2714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6572250" y="257175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43313" y="1214438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88" y="5429250"/>
            <a:ext cx="142875" cy="1428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72313" y="6215063"/>
            <a:ext cx="128587" cy="12858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3286125" y="114300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1928813" y="57150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7286625" y="61436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00500" y="35004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000500" y="300037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5" idx="1"/>
          </p:cNvCxnSpPr>
          <p:nvPr/>
        </p:nvCxnSpPr>
        <p:spPr>
          <a:xfrm rot="16200000" flipH="1">
            <a:off x="2556668" y="2342357"/>
            <a:ext cx="2265363" cy="5080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1"/>
          </p:cNvCxnSpPr>
          <p:nvPr/>
        </p:nvCxnSpPr>
        <p:spPr>
          <a:xfrm rot="16200000" flipH="1">
            <a:off x="4056857" y="842168"/>
            <a:ext cx="50800" cy="836613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4"/>
          </p:cNvCxnSpPr>
          <p:nvPr/>
        </p:nvCxnSpPr>
        <p:spPr>
          <a:xfrm rot="5400000">
            <a:off x="6036469" y="3178969"/>
            <a:ext cx="644525" cy="1587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5572125" y="2071688"/>
            <a:ext cx="20637" cy="1449388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0"/>
          </p:cNvCxnSpPr>
          <p:nvPr/>
        </p:nvCxnSpPr>
        <p:spPr>
          <a:xfrm rot="5400000" flipH="1" flipV="1">
            <a:off x="1356519" y="4644232"/>
            <a:ext cx="1571625" cy="1587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6"/>
          </p:cNvCxnSpPr>
          <p:nvPr/>
        </p:nvCxnSpPr>
        <p:spPr>
          <a:xfrm>
            <a:off x="2214563" y="5500688"/>
            <a:ext cx="2286000" cy="1587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0"/>
          </p:cNvCxnSpPr>
          <p:nvPr/>
        </p:nvCxnSpPr>
        <p:spPr>
          <a:xfrm rot="5400000" flipH="1" flipV="1">
            <a:off x="5997575" y="5068888"/>
            <a:ext cx="2286000" cy="635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 rot="10800000" flipV="1">
            <a:off x="4929188" y="6280150"/>
            <a:ext cx="2143125" cy="635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 descr="Картинка 31 из 67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142875"/>
            <a:ext cx="6215062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85750" y="642938"/>
            <a:ext cx="18700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P (3; -5)</a:t>
            </a: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E (-5; 7)</a:t>
            </a: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B (0; 4)</a:t>
            </a: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K (-7; 0)</a:t>
            </a: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A (4; 2)</a:t>
            </a: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M (-3; -5)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072188" y="3286125"/>
            <a:ext cx="1000125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179344" y="4179094"/>
            <a:ext cx="1787525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7286625" y="47863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000875" y="5000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4286250" y="3286125"/>
            <a:ext cx="178593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71019" y="1999457"/>
            <a:ext cx="2428875" cy="158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3" y="785813"/>
            <a:ext cx="128587" cy="1285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5" name="TextBox 14"/>
          <p:cNvSpPr txBox="1">
            <a:spLocks noChangeArrowheads="1"/>
          </p:cNvSpPr>
          <p:nvPr/>
        </p:nvSpPr>
        <p:spPr bwMode="auto">
          <a:xfrm>
            <a:off x="3786188" y="64293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5358607" y="2570956"/>
            <a:ext cx="1428750" cy="158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000750" y="1785938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8" name="TextBox 20"/>
          <p:cNvSpPr txBox="1">
            <a:spLocks noChangeArrowheads="1"/>
          </p:cNvSpPr>
          <p:nvPr/>
        </p:nvSpPr>
        <p:spPr bwMode="auto">
          <a:xfrm>
            <a:off x="6215063" y="15716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>
            <a:off x="3571875" y="3286125"/>
            <a:ext cx="11430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500438" y="3214688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1" name="TextBox 24"/>
          <p:cNvSpPr txBox="1">
            <a:spLocks noChangeArrowheads="1"/>
          </p:cNvSpPr>
          <p:nvPr/>
        </p:nvSpPr>
        <p:spPr bwMode="auto">
          <a:xfrm>
            <a:off x="3357563" y="2786063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429375" y="3286125"/>
            <a:ext cx="1000125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7072312" y="2928938"/>
            <a:ext cx="715963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358063" y="250031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5" name="TextBox 32"/>
          <p:cNvSpPr txBox="1">
            <a:spLocks noChangeArrowheads="1"/>
          </p:cNvSpPr>
          <p:nvPr/>
        </p:nvSpPr>
        <p:spPr bwMode="auto">
          <a:xfrm>
            <a:off x="7500938" y="2214563"/>
            <a:ext cx="40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>
            <a:off x="5000625" y="3286125"/>
            <a:ext cx="1000125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107656" y="4179094"/>
            <a:ext cx="1787525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929188" y="5000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9" name="TextBox 38"/>
          <p:cNvSpPr txBox="1">
            <a:spLocks noChangeArrowheads="1"/>
          </p:cNvSpPr>
          <p:nvPr/>
        </p:nvSpPr>
        <p:spPr bwMode="auto">
          <a:xfrm>
            <a:off x="4500563" y="5000625"/>
            <a:ext cx="47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0" grpId="0" animBg="1"/>
      <p:bldP spid="24" grpId="0" animBg="1"/>
      <p:bldP spid="32" grpId="0" animBg="1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 descr="Картинка 1 из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42875"/>
            <a:ext cx="4857750" cy="583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3214688" y="6072188"/>
            <a:ext cx="3743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Клавдий Птолемей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 descr="http://webmath.exponenta.ru/s/c/algebra/content/scientist/images/fer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42875"/>
            <a:ext cx="4143375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28625" y="6072188"/>
            <a:ext cx="85359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Французский математик Пьер Ферма ( 1601 – 1665)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 descr="Картинка 1 из 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214313"/>
            <a:ext cx="450056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57188" y="6143625"/>
            <a:ext cx="84359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Французский математик Рене Декарт (1596 – 1650)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0" y="382588"/>
            <a:ext cx="9144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Рефлексия:</a:t>
            </a:r>
          </a:p>
          <a:p>
            <a:endParaRPr lang="en-US" sz="4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Важная тема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Урок понравился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 молодец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Лёгкая тема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Мне было интересно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Картинка 3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8" y="214313"/>
            <a:ext cx="803592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1314450" y="1143000"/>
            <a:ext cx="6238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п. 45, № 1402, № 1378.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79400"/>
            <a:ext cx="614362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1500174"/>
            <a:ext cx="871543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Прямоугольная система координат на плоскости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795338"/>
            <a:ext cx="9144000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 урока:</a:t>
            </a:r>
          </a:p>
          <a:p>
            <a:pPr algn="ctr"/>
            <a:endParaRPr lang="ru-RU" sz="3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ознакомиться с прямоугольной системой координат на плоскости;</a:t>
            </a:r>
          </a:p>
          <a:p>
            <a:pPr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-определять координаты точки, отмеченной на координатной плоскости;</a:t>
            </a:r>
          </a:p>
          <a:p>
            <a:pPr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научиться строить точки по заданным её координатам.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714500" y="3429000"/>
            <a:ext cx="571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1679575" y="3392488"/>
            <a:ext cx="578643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1714500" y="3429000"/>
            <a:ext cx="571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1714500" y="3429000"/>
            <a:ext cx="57864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679575" y="3392488"/>
            <a:ext cx="578643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6250" y="2714625"/>
            <a:ext cx="571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36344" y="3464719"/>
            <a:ext cx="5000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15"/>
          <p:cNvSpPr txBox="1">
            <a:spLocks noChangeArrowheads="1"/>
          </p:cNvSpPr>
          <p:nvPr/>
        </p:nvSpPr>
        <p:spPr bwMode="auto">
          <a:xfrm>
            <a:off x="4929188" y="2357438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47" name="Прямоугольник 16"/>
          <p:cNvSpPr>
            <a:spLocks noChangeArrowheads="1"/>
          </p:cNvSpPr>
          <p:nvPr/>
        </p:nvSpPr>
        <p:spPr bwMode="auto">
          <a:xfrm>
            <a:off x="4421188" y="3244850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48" name="Прямоугольник 17"/>
          <p:cNvSpPr>
            <a:spLocks noChangeArrowheads="1"/>
          </p:cNvSpPr>
          <p:nvPr/>
        </p:nvSpPr>
        <p:spPr bwMode="auto">
          <a:xfrm>
            <a:off x="5143500" y="3786188"/>
            <a:ext cx="357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49" name="Прямоугольник 18"/>
          <p:cNvSpPr>
            <a:spLocks noChangeArrowheads="1"/>
          </p:cNvSpPr>
          <p:nvPr/>
        </p:nvSpPr>
        <p:spPr bwMode="auto">
          <a:xfrm>
            <a:off x="4143375" y="35004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143625" y="928688"/>
            <a:ext cx="28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Прямоугольник 20"/>
          <p:cNvSpPr>
            <a:spLocks noChangeArrowheads="1"/>
          </p:cNvSpPr>
          <p:nvPr/>
        </p:nvSpPr>
        <p:spPr bwMode="auto">
          <a:xfrm>
            <a:off x="2500313" y="928688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2" name="Прямоугольник 21"/>
          <p:cNvSpPr>
            <a:spLocks noChangeArrowheads="1"/>
          </p:cNvSpPr>
          <p:nvPr/>
        </p:nvSpPr>
        <p:spPr bwMode="auto">
          <a:xfrm>
            <a:off x="2500313" y="4929188"/>
            <a:ext cx="665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3" name="Прямоугольник 22"/>
          <p:cNvSpPr>
            <a:spLocks noChangeArrowheads="1"/>
          </p:cNvSpPr>
          <p:nvPr/>
        </p:nvSpPr>
        <p:spPr bwMode="auto">
          <a:xfrm>
            <a:off x="6215063" y="4929188"/>
            <a:ext cx="641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IV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Box 23"/>
          <p:cNvSpPr txBox="1">
            <a:spLocks noChangeArrowheads="1"/>
          </p:cNvSpPr>
          <p:nvPr/>
        </p:nvSpPr>
        <p:spPr bwMode="auto">
          <a:xfrm>
            <a:off x="4071938" y="21431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TextBox 24"/>
          <p:cNvSpPr txBox="1">
            <a:spLocks noChangeArrowheads="1"/>
          </p:cNvSpPr>
          <p:nvPr/>
        </p:nvSpPr>
        <p:spPr bwMode="auto">
          <a:xfrm>
            <a:off x="7072313" y="34290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TextBox 25"/>
          <p:cNvSpPr txBox="1">
            <a:spLocks noChangeArrowheads="1"/>
          </p:cNvSpPr>
          <p:nvPr/>
        </p:nvSpPr>
        <p:spPr bwMode="auto">
          <a:xfrm>
            <a:off x="5500688" y="2928938"/>
            <a:ext cx="187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Ось абсцисс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57620" y="4143381"/>
            <a:ext cx="553998" cy="183723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Ось 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232</Words>
  <Application>Microsoft Office PowerPoint</Application>
  <PresentationFormat>Экран (4:3)</PresentationFormat>
  <Paragraphs>75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21</cp:revision>
  <dcterms:created xsi:type="dcterms:W3CDTF">2011-03-29T15:19:55Z</dcterms:created>
  <dcterms:modified xsi:type="dcterms:W3CDTF">2012-06-05T03:28:28Z</dcterms:modified>
</cp:coreProperties>
</file>