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4" r:id="rId4"/>
    <p:sldId id="263" r:id="rId5"/>
    <p:sldId id="260" r:id="rId6"/>
    <p:sldId id="265" r:id="rId7"/>
    <p:sldId id="258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3096-339F-4F0E-B17A-48DFD43BC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9596-B61A-49D7-A0BD-9962F93F4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C959-6700-439D-8E2D-78C275913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CABD-E958-4B8C-B61B-691B2D341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22784-088C-48C8-B890-C614873A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1101-206B-4DF0-BF73-669837E42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ABC0-783B-4990-9820-E5AE43853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1A7A-AB71-4DCD-A093-4A0DB5E65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30E0-35D3-45F0-AEA6-0B94BE68A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43C7C-1EA3-4312-B04E-D9C99620B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15F2-4E47-46C1-8DBC-F0D72168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BEC39D-FC33-4AF1-A8AE-041C73BE3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Детство Ломоносова</a:t>
            </a:r>
            <a:r>
              <a:rPr lang="ru-RU" b="1" smtClean="0"/>
              <a:t> 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524000"/>
            <a:ext cx="5311775" cy="48355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grpSp>
        <p:nvGrpSpPr>
          <p:cNvPr id="2052" name="Группа 12"/>
          <p:cNvGrpSpPr>
            <a:grpSpLocks/>
          </p:cNvGrpSpPr>
          <p:nvPr/>
        </p:nvGrpSpPr>
        <p:grpSpPr bwMode="auto">
          <a:xfrm>
            <a:off x="152400" y="152400"/>
            <a:ext cx="8764588" cy="6554788"/>
            <a:chOff x="152400" y="152400"/>
            <a:chExt cx="8763794" cy="655478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52400" y="1524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52400" y="67056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639594" y="3429000"/>
              <a:ext cx="6551612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-3122613" y="3427413"/>
              <a:ext cx="6551613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Мемориальный дом-музей на месте дома Ломоносовы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3429000"/>
            <a:ext cx="3722688" cy="291623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5" name="Picture 6" descr="сканирование0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429000"/>
            <a:ext cx="4202113" cy="291941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305800" cy="2133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dirty="0" smtClean="0"/>
              <a:t>	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Осенью </a:t>
            </a:r>
            <a:r>
              <a:rPr lang="ru-RU" b="1" dirty="0" smtClean="0">
                <a:solidFill>
                  <a:srgbClr val="7030A0"/>
                </a:solidFill>
              </a:rPr>
              <a:t>19 ноября 1711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рыбацкой деревушке (ныне с.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Ломоносово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 на севере России, близ города Холмогоры родился в семье рыбака- помора сын Михайло (Михаил Ломоносов). </a:t>
            </a:r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52400" y="152400"/>
            <a:ext cx="8764588" cy="6554788"/>
            <a:chOff x="152400" y="152400"/>
            <a:chExt cx="8763794" cy="655478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52400" y="1524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52400" y="67056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5639594" y="3429000"/>
              <a:ext cx="6551612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 flipH="1" flipV="1">
              <a:off x="-3122613" y="3427413"/>
              <a:ext cx="6551613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267200" cy="53340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2400" dirty="0" smtClean="0"/>
              <a:t>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Михайло рос крепким физически мальчиком и поэтому вскоре стал первым помощником по хозяйству в доме. </a:t>
            </a:r>
          </a:p>
          <a:p>
            <a:pPr algn="just" eaLnBrk="1" hangingPunct="1">
              <a:buFontTx/>
              <a:buNone/>
              <a:defRPr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В 10 лет Михайло уже брали на рыбный промысел. Плавал он по студеному Белому Морю и по Северному Ледовитому океану.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pic>
        <p:nvPicPr>
          <p:cNvPr id="2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24400" y="1143000"/>
            <a:ext cx="3902075" cy="4373563"/>
          </a:xfrm>
          <a:ln w="57150">
            <a:solidFill>
              <a:srgbClr val="7030A0"/>
            </a:solidFill>
          </a:ln>
        </p:spPr>
      </p:pic>
      <p:grpSp>
        <p:nvGrpSpPr>
          <p:cNvPr id="4100" name="Группа 4"/>
          <p:cNvGrpSpPr>
            <a:grpSpLocks/>
          </p:cNvGrpSpPr>
          <p:nvPr/>
        </p:nvGrpSpPr>
        <p:grpSpPr bwMode="auto">
          <a:xfrm>
            <a:off x="152400" y="152400"/>
            <a:ext cx="8764588" cy="6554788"/>
            <a:chOff x="152400" y="152400"/>
            <a:chExt cx="8763794" cy="6554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52400" y="1524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52400" y="67056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639594" y="3429000"/>
              <a:ext cx="6551612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-3122613" y="3427413"/>
              <a:ext cx="6551613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8229600" cy="1524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Работа  в  суровом  холодном   море   сделала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Михайлу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упорным, сметливым.     Научила  быть наблюдательным, выносливым, не бояться невзгод и трудностей.</a:t>
            </a:r>
          </a:p>
        </p:txBody>
      </p:sp>
      <p:pic>
        <p:nvPicPr>
          <p:cNvPr id="2" name="Picture 9" descr="л и учеб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905000"/>
            <a:ext cx="5715000" cy="4572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grpSp>
        <p:nvGrpSpPr>
          <p:cNvPr id="5124" name="Группа 5"/>
          <p:cNvGrpSpPr>
            <a:grpSpLocks/>
          </p:cNvGrpSpPr>
          <p:nvPr/>
        </p:nvGrpSpPr>
        <p:grpSpPr bwMode="auto">
          <a:xfrm>
            <a:off x="152400" y="152400"/>
            <a:ext cx="8764588" cy="6554788"/>
            <a:chOff x="152400" y="152400"/>
            <a:chExt cx="8763794" cy="655478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52400" y="1524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52400" y="67056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639594" y="3429000"/>
              <a:ext cx="6551612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-3122613" y="3427413"/>
              <a:ext cx="6551613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572000" cy="4525963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Он рано выучился грамоте и прочел все книги, которые только мог достать в своей глухой деревне.  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Почти наизусть знал учебники по арифметике и грамматике.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" name="Picture 8" descr="18_2_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3276600"/>
            <a:ext cx="3429000" cy="309086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148" name="Picture 10" descr="18_1_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533400"/>
            <a:ext cx="3457575" cy="26035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grpSp>
        <p:nvGrpSpPr>
          <p:cNvPr id="6149" name="Группа 6"/>
          <p:cNvGrpSpPr>
            <a:grpSpLocks/>
          </p:cNvGrpSpPr>
          <p:nvPr/>
        </p:nvGrpSpPr>
        <p:grpSpPr bwMode="auto">
          <a:xfrm>
            <a:off x="152400" y="152400"/>
            <a:ext cx="8764588" cy="6554788"/>
            <a:chOff x="152400" y="152400"/>
            <a:chExt cx="8763794" cy="655478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52400" y="1524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52400" y="67056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5639594" y="3429000"/>
              <a:ext cx="6551612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 flipH="1" flipV="1">
              <a:off x="-3122613" y="3427413"/>
              <a:ext cx="6551613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1000"/>
            <a:ext cx="8305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Михайло часто помогал односельчанам в составлении прошений и деловых бумаг, писал за неграмотных письма.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Ломоносов,  будучи сыном крестьянина, не мог учиться в единственной в Холмогорах словесной школе.</a:t>
            </a:r>
          </a:p>
        </p:txBody>
      </p:sp>
      <p:pic>
        <p:nvPicPr>
          <p:cNvPr id="2" name="Picture 8" descr="Файл:Lomonosov pocher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438400"/>
            <a:ext cx="5029200" cy="399256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grpSp>
        <p:nvGrpSpPr>
          <p:cNvPr id="7172" name="Группа 5"/>
          <p:cNvGrpSpPr>
            <a:grpSpLocks/>
          </p:cNvGrpSpPr>
          <p:nvPr/>
        </p:nvGrpSpPr>
        <p:grpSpPr bwMode="auto">
          <a:xfrm>
            <a:off x="152400" y="152400"/>
            <a:ext cx="8764588" cy="6554788"/>
            <a:chOff x="152400" y="152400"/>
            <a:chExt cx="8763794" cy="655478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52400" y="1524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52400" y="67056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639594" y="3429000"/>
              <a:ext cx="6551612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-3122613" y="3427413"/>
              <a:ext cx="6551613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267200" cy="434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Отец хотел, что бы сын стал рыбаком. 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Михайлы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же была другая мечта: он задумал учиться и в одну из декабрьских ночей, прихватив нехитрые пожитки (главное- книги), зашагал Михайло с рыбным обозом в Москву, учиться. </a:t>
            </a:r>
            <a:endParaRPr lang="de-DE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2" name="Picture 6" descr="Лом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143000"/>
            <a:ext cx="3854450" cy="452596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grpSp>
        <p:nvGrpSpPr>
          <p:cNvPr id="8196" name="Группа 4"/>
          <p:cNvGrpSpPr>
            <a:grpSpLocks/>
          </p:cNvGrpSpPr>
          <p:nvPr/>
        </p:nvGrpSpPr>
        <p:grpSpPr bwMode="auto">
          <a:xfrm>
            <a:off x="152400" y="152400"/>
            <a:ext cx="8764588" cy="6554788"/>
            <a:chOff x="152400" y="152400"/>
            <a:chExt cx="8763794" cy="6554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52400" y="1524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52400" y="67056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639594" y="3429000"/>
              <a:ext cx="6551612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-3122613" y="3427413"/>
              <a:ext cx="6551613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610600" cy="190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latin typeface="Verdana" pitchFamily="34" charset="0"/>
              </a:rPr>
              <a:t>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Путь растянулся на три морозные недели. Пришлось заложить одолженный 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полукафтан на пропитание, но   с книгами он не расстался.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2362200"/>
            <a:ext cx="4419600" cy="405923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grpSp>
        <p:nvGrpSpPr>
          <p:cNvPr id="9220" name="Группа 4"/>
          <p:cNvGrpSpPr>
            <a:grpSpLocks/>
          </p:cNvGrpSpPr>
          <p:nvPr/>
        </p:nvGrpSpPr>
        <p:grpSpPr bwMode="auto">
          <a:xfrm>
            <a:off x="152400" y="152400"/>
            <a:ext cx="8764588" cy="6554788"/>
            <a:chOff x="152400" y="152400"/>
            <a:chExt cx="8763794" cy="6554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52400" y="1524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52400" y="6705600"/>
              <a:ext cx="8762206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639594" y="3429000"/>
              <a:ext cx="6551612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-3122613" y="3427413"/>
              <a:ext cx="6551613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196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Оформление по умолчанию</vt:lpstr>
      <vt:lpstr>Детство Ломоносова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10</cp:revision>
  <cp:lastPrinted>1601-01-01T00:00:00Z</cp:lastPrinted>
  <dcterms:created xsi:type="dcterms:W3CDTF">1601-01-01T00:00:00Z</dcterms:created>
  <dcterms:modified xsi:type="dcterms:W3CDTF">2012-06-05T02:15:02Z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