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9" r:id="rId4"/>
    <p:sldId id="261" r:id="rId5"/>
    <p:sldId id="267" r:id="rId6"/>
    <p:sldId id="271" r:id="rId7"/>
    <p:sldId id="268" r:id="rId8"/>
    <p:sldId id="269" r:id="rId9"/>
    <p:sldId id="272" r:id="rId10"/>
    <p:sldId id="270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14400" y="1600200"/>
            <a:ext cx="8247063" cy="5257800"/>
            <a:chOff x="576" y="1008"/>
            <a:chExt cx="5195" cy="3312"/>
          </a:xfrm>
        </p:grpSpPr>
        <p:sp>
          <p:nvSpPr>
            <p:cNvPr id="5" name="Rectangle 3" descr="White marble"/>
            <p:cNvSpPr>
              <a:spLocks noChangeArrowheads="1"/>
            </p:cNvSpPr>
            <p:nvPr/>
          </p:nvSpPr>
          <p:spPr bwMode="auto">
            <a:xfrm>
              <a:off x="641" y="1014"/>
              <a:ext cx="5117" cy="3305"/>
            </a:xfrm>
            <a:prstGeom prst="rect">
              <a:avLst/>
            </a:prstGeom>
            <a:blipFill dpi="0" rotWithShape="0">
              <a:blip r:embed="rId2" cstate="email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76" y="1008"/>
              <a:ext cx="65" cy="331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76" y="1008"/>
              <a:ext cx="5195" cy="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498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975" y="1014"/>
              <a:ext cx="261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454" y="1014"/>
              <a:ext cx="259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931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409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887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365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842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320" y="1014"/>
              <a:ext cx="261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798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81" y="111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81" y="1607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581" y="2101"/>
              <a:ext cx="53" cy="24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581" y="259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81" y="3088"/>
              <a:ext cx="53" cy="24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581" y="3581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581" y="407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0" y="0"/>
            <a:ext cx="3057525" cy="2057400"/>
            <a:chOff x="0" y="0"/>
            <a:chExt cx="1926" cy="1296"/>
          </a:xfrm>
        </p:grpSpPr>
        <p:sp>
          <p:nvSpPr>
            <p:cNvPr id="26" name="Rectangle 26" descr="White marble"/>
            <p:cNvSpPr>
              <a:spLocks noChangeArrowheads="1"/>
            </p:cNvSpPr>
            <p:nvPr/>
          </p:nvSpPr>
          <p:spPr bwMode="auto">
            <a:xfrm>
              <a:off x="0" y="0"/>
              <a:ext cx="1920" cy="1296"/>
            </a:xfrm>
            <a:prstGeom prst="rect">
              <a:avLst/>
            </a:prstGeom>
            <a:blipFill dpi="0" rotWithShape="0">
              <a:blip r:embed="rId2" cstate="email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1" y="1266"/>
              <a:ext cx="1923" cy="30"/>
              <a:chOff x="1" y="1266"/>
              <a:chExt cx="1923" cy="30"/>
            </a:xfrm>
          </p:grpSpPr>
          <p:sp>
            <p:nvSpPr>
              <p:cNvPr id="37" name="Rectangle 28"/>
              <p:cNvSpPr>
                <a:spLocks noChangeArrowheads="1"/>
              </p:cNvSpPr>
              <p:nvPr/>
            </p:nvSpPr>
            <p:spPr bwMode="auto">
              <a:xfrm>
                <a:off x="1" y="1266"/>
                <a:ext cx="1923" cy="3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Rectangle 29"/>
              <p:cNvSpPr>
                <a:spLocks noChangeArrowheads="1"/>
              </p:cNvSpPr>
              <p:nvPr/>
            </p:nvSpPr>
            <p:spPr bwMode="auto">
              <a:xfrm>
                <a:off x="6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Rectangle 30"/>
              <p:cNvSpPr>
                <a:spLocks noChangeArrowheads="1"/>
              </p:cNvSpPr>
              <p:nvPr/>
            </p:nvSpPr>
            <p:spPr bwMode="auto">
              <a:xfrm>
                <a:off x="19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Rectangle 31"/>
              <p:cNvSpPr>
                <a:spLocks noChangeArrowheads="1"/>
              </p:cNvSpPr>
              <p:nvPr/>
            </p:nvSpPr>
            <p:spPr bwMode="auto">
              <a:xfrm>
                <a:off x="392" y="1273"/>
                <a:ext cx="97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586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Rectangle 33"/>
              <p:cNvSpPr>
                <a:spLocks noChangeArrowheads="1"/>
              </p:cNvSpPr>
              <p:nvPr/>
            </p:nvSpPr>
            <p:spPr bwMode="auto">
              <a:xfrm>
                <a:off x="77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Rectangle 34"/>
              <p:cNvSpPr>
                <a:spLocks noChangeArrowheads="1"/>
              </p:cNvSpPr>
              <p:nvPr/>
            </p:nvSpPr>
            <p:spPr bwMode="auto">
              <a:xfrm>
                <a:off x="972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Rectangle 35"/>
              <p:cNvSpPr>
                <a:spLocks noChangeArrowheads="1"/>
              </p:cNvSpPr>
              <p:nvPr/>
            </p:nvSpPr>
            <p:spPr bwMode="auto">
              <a:xfrm>
                <a:off x="1165" y="1273"/>
                <a:ext cx="97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Rectangle 36"/>
              <p:cNvSpPr>
                <a:spLocks noChangeArrowheads="1"/>
              </p:cNvSpPr>
              <p:nvPr/>
            </p:nvSpPr>
            <p:spPr bwMode="auto">
              <a:xfrm>
                <a:off x="1359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Rectangle 37"/>
              <p:cNvSpPr>
                <a:spLocks noChangeArrowheads="1"/>
              </p:cNvSpPr>
              <p:nvPr/>
            </p:nvSpPr>
            <p:spPr bwMode="auto">
              <a:xfrm>
                <a:off x="1552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Rectangle 38"/>
              <p:cNvSpPr>
                <a:spLocks noChangeArrowheads="1"/>
              </p:cNvSpPr>
              <p:nvPr/>
            </p:nvSpPr>
            <p:spPr bwMode="auto">
              <a:xfrm>
                <a:off x="1745" y="1273"/>
                <a:ext cx="96" cy="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1899" y="0"/>
              <a:ext cx="27" cy="1295"/>
              <a:chOff x="1899" y="0"/>
              <a:chExt cx="27" cy="1295"/>
            </a:xfrm>
          </p:grpSpPr>
          <p:sp>
            <p:nvSpPr>
              <p:cNvPr id="29" name="Rectangle 40"/>
              <p:cNvSpPr>
                <a:spLocks noChangeArrowheads="1"/>
              </p:cNvSpPr>
              <p:nvPr/>
            </p:nvSpPr>
            <p:spPr bwMode="auto">
              <a:xfrm>
                <a:off x="1899" y="0"/>
                <a:ext cx="27" cy="129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/>
            </p:nvSpPr>
            <p:spPr bwMode="auto">
              <a:xfrm>
                <a:off x="1900" y="1195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/>
            </p:nvSpPr>
            <p:spPr bwMode="auto">
              <a:xfrm>
                <a:off x="1900" y="1002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/>
            </p:nvSpPr>
            <p:spPr bwMode="auto">
              <a:xfrm>
                <a:off x="1900" y="809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/>
            </p:nvSpPr>
            <p:spPr bwMode="auto">
              <a:xfrm>
                <a:off x="1900" y="616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/>
            </p:nvSpPr>
            <p:spPr bwMode="auto">
              <a:xfrm>
                <a:off x="1900" y="423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/>
            </p:nvSpPr>
            <p:spPr bwMode="auto">
              <a:xfrm>
                <a:off x="1900" y="230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/>
            </p:nvSpPr>
            <p:spPr bwMode="auto">
              <a:xfrm>
                <a:off x="1900" y="37"/>
                <a:ext cx="19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5143" name="Rectangle 23"/>
          <p:cNvSpPr>
            <a:spLocks noGrp="1" noChangeArrowheads="1"/>
          </p:cNvSpPr>
          <p:nvPr>
            <p:ph type="ctrTitle" sz="quarter"/>
          </p:nvPr>
        </p:nvSpPr>
        <p:spPr>
          <a:xfrm>
            <a:off x="3200400" y="304800"/>
            <a:ext cx="579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86000" y="3352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8" name="Rectangle 4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49" name="Rectangle 4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400800"/>
            <a:ext cx="3581400" cy="457200"/>
          </a:xfrm>
        </p:spPr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50" name="Rectangle 5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78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719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18288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04800"/>
            <a:ext cx="5334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846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136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671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357981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7613" y="18288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225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047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10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918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52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08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914400" y="1600200"/>
            <a:ext cx="8247063" cy="5257800"/>
            <a:chOff x="576" y="1008"/>
            <a:chExt cx="5195" cy="3312"/>
          </a:xfrm>
        </p:grpSpPr>
        <p:sp>
          <p:nvSpPr>
            <p:cNvPr id="4099" name="Rectangle 3" descr="White marble"/>
            <p:cNvSpPr>
              <a:spLocks noChangeArrowheads="1"/>
            </p:cNvSpPr>
            <p:nvPr/>
          </p:nvSpPr>
          <p:spPr bwMode="auto">
            <a:xfrm>
              <a:off x="641" y="1014"/>
              <a:ext cx="5117" cy="3305"/>
            </a:xfrm>
            <a:prstGeom prst="rect">
              <a:avLst/>
            </a:prstGeom>
            <a:blipFill dpi="0" rotWithShape="0">
              <a:blip r:embed="rId13" cstate="email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576" y="1008"/>
              <a:ext cx="65" cy="331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576" y="1008"/>
              <a:ext cx="5195" cy="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5498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4975" y="1014"/>
              <a:ext cx="261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4454" y="1014"/>
              <a:ext cx="259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931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3409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2887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2365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842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1320" y="1014"/>
              <a:ext cx="261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798" y="1014"/>
              <a:ext cx="260" cy="5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581" y="111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581" y="1607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581" y="2101"/>
              <a:ext cx="53" cy="24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581" y="259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581" y="3088"/>
              <a:ext cx="53" cy="24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581" y="3581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8" name="Rectangle 22"/>
            <p:cNvSpPr>
              <a:spLocks noChangeArrowheads="1"/>
            </p:cNvSpPr>
            <p:nvPr/>
          </p:nvSpPr>
          <p:spPr bwMode="auto">
            <a:xfrm>
              <a:off x="581" y="4074"/>
              <a:ext cx="53" cy="24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828800"/>
            <a:ext cx="73136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smtClean="0"/>
            </a:lvl1pPr>
          </a:lstStyle>
          <a:p>
            <a:fld id="{B4C71EC6-210F-42DE-9C53-41977AD35B3D}" type="datetimeFigureOut">
              <a:rPr lang="ru-RU" smtClean="0"/>
              <a:pPr/>
              <a:t>17.05.2012</a:t>
            </a:fld>
            <a:endParaRPr lang="ru-RU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400800"/>
            <a:ext cx="3505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smtClean="0"/>
            </a:lvl1pPr>
          </a:lstStyle>
          <a:p>
            <a:endParaRPr lang="ru-RU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1072;&#1092;&#1075;&#1072;&#1085;.wm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5" Type="http://schemas.openxmlformats.org/officeDocument/2006/relationships/image" Target="../media/image20.png"/><Relationship Id="rId4" Type="http://schemas.microsoft.com/office/2007/relationships/media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2.mp3"/><Relationship Id="rId5" Type="http://schemas.openxmlformats.org/officeDocument/2006/relationships/image" Target="../media/image20.png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3563888" y="304800"/>
            <a:ext cx="5580112" cy="1143000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День памяти 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воина-интернационалиста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547664" y="3442808"/>
            <a:ext cx="7596336" cy="2376264"/>
          </a:xfrm>
        </p:spPr>
        <p:txBody>
          <a:bodyPr/>
          <a:lstStyle/>
          <a:p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Казина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Михаила Петровича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1966 – 1986гг.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6923" cy="343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155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СШ\Desktop\Мероприятие\картинки\0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581128"/>
            <a:ext cx="3405058" cy="2088232"/>
          </a:xfrm>
          <a:prstGeom prst="rect">
            <a:avLst/>
          </a:prstGeom>
          <a:noFill/>
        </p:spPr>
      </p:pic>
      <p:pic>
        <p:nvPicPr>
          <p:cNvPr id="1028" name="Picture 4" descr="C:\Users\БСШ\Desktop\Мероприятие\картинки\dnepropetrovsk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260648"/>
            <a:ext cx="3456384" cy="3292601"/>
          </a:xfrm>
          <a:prstGeom prst="rect">
            <a:avLst/>
          </a:prstGeom>
          <a:noFill/>
        </p:spPr>
      </p:pic>
      <p:pic>
        <p:nvPicPr>
          <p:cNvPr id="1029" name="Picture 5" descr="C:\Users\БСШ\Desktop\Мероприятие\картинки\8e9f157474cc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30" name="Picture 6" descr="C:\Users\БСШ\Desktop\Мероприятие\картинки\0795741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856158">
            <a:off x="2951253" y="2231761"/>
            <a:ext cx="2713474" cy="2035105"/>
          </a:xfrm>
          <a:prstGeom prst="rect">
            <a:avLst/>
          </a:prstGeom>
          <a:noFill/>
        </p:spPr>
      </p:pic>
      <p:pic>
        <p:nvPicPr>
          <p:cNvPr id="1031" name="Picture 7" descr="C:\Users\БСШ\Desktop\Мероприятие\картинки\257216cf71f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508104" y="3645024"/>
            <a:ext cx="3296145" cy="305517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656" y="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Имена,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Имена,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573016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Имена,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4708197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Имена!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0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18000"/>
                </p14:media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4003190" y="55708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БСШ\Desktop\Мероприятие\документы\img01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0"/>
            <a:ext cx="431184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8024" y="2348880"/>
            <a:ext cx="4176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Солдатам павшим, вечный рай!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 пусть земля им будет пухом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Страна! Ты их не забывай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Погибших в этой заварухе.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88640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Вечная память!!!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Восточная_музыка_-_(mp3ostrov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282880" y="5583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latin typeface="Monotype Corsiva" pitchFamily="66" charset="0"/>
              </a:rPr>
              <a:t>Казин</a:t>
            </a:r>
            <a:r>
              <a:rPr lang="ru-RU" b="1" dirty="0" smtClean="0">
                <a:latin typeface="Monotype Corsiva" pitchFamily="66" charset="0"/>
              </a:rPr>
              <a:t>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Михаил Петрович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1828800"/>
            <a:ext cx="7565405" cy="43434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Кавалер ордена</a:t>
            </a:r>
          </a:p>
          <a:p>
            <a:pPr marL="0" indent="0">
              <a:buNone/>
            </a:pP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Красной Звезды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16.11.1966 – 13.11.1986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vid_b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227086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БСШ\Desktop\Мероприятие\казин\DSC0007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1628800"/>
            <a:ext cx="3707904" cy="4943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4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86800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077072"/>
            <a:ext cx="7128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Помяни нас, Россия!</a:t>
            </a:r>
            <a:endParaRPr lang="ru-RU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bethoven_-_lunnaya_sonat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2444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5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843808" y="548680"/>
            <a:ext cx="6300192" cy="1008112"/>
          </a:xfrm>
        </p:spPr>
        <p:txBody>
          <a:bodyPr/>
          <a:lstStyle/>
          <a:p>
            <a:r>
              <a:rPr lang="ru-RU" sz="4000" b="1" dirty="0" smtClean="0">
                <a:latin typeface="Monotype Corsiva" pitchFamily="66" charset="0"/>
              </a:rPr>
              <a:t>Афганская война поглотила тысячи жизней русских солдат 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043608" y="1628800"/>
            <a:ext cx="7920880" cy="5832648"/>
          </a:xfrm>
        </p:spPr>
        <p:txBody>
          <a:bodyPr/>
          <a:lstStyle/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год 1979 - 86 человек,     год 1980 - 1484 человека,</a:t>
            </a:r>
          </a:p>
          <a:p>
            <a:pPr algn="l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год 1981 - 1298 человек,   год 1982 - 1948 человек,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год 1983 - 1446 человек,   год 1984 - 2346 человек, </a:t>
            </a:r>
          </a:p>
          <a:p>
            <a:pPr algn="l"/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год 1985 - 1868 человек,  год 1986 - 1333 человека, 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год 1987 - 1215 человек,   год 1988 - 759 человек, </a:t>
            </a:r>
          </a:p>
          <a:p>
            <a:pPr algn="l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     год 1989 - 53 человека</a:t>
            </a: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44" y="-1"/>
            <a:ext cx="2627783" cy="172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28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188640"/>
            <a:ext cx="4752528" cy="1500187"/>
          </a:xfrm>
        </p:spPr>
        <p:txBody>
          <a:bodyPr/>
          <a:lstStyle/>
          <a:p>
            <a:r>
              <a:rPr lang="ru-RU" sz="4400" b="1" dirty="0" smtClean="0">
                <a:latin typeface="Monotype Corsiva" pitchFamily="66" charset="0"/>
              </a:rPr>
              <a:t>Из воспоминаний  Тамары Андреевны:  </a:t>
            </a:r>
            <a:endParaRPr lang="ru-RU" sz="4400" b="1" dirty="0">
              <a:latin typeface="Monotype Corsiva" pitchFamily="66" charset="0"/>
            </a:endParaRPr>
          </a:p>
        </p:txBody>
      </p:sp>
      <p:pic>
        <p:nvPicPr>
          <p:cNvPr id="3074" name="Picture 2" descr="C:\Users\БСШ\Desktop\Мероприятие\казин\DSC0007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6374" y="836712"/>
            <a:ext cx="3886937" cy="56166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3968" y="2636912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Миша был какой-то особенный, или сердце его чувствовало, что мало ему жить на свете. Уж такой был ласковый, да всё с улыбочкой.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СШ\Desktop\Мероприятие\казин\DSC0007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33265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Книга Памяти, военнослужащих органов и войск КГБ СССР, погибших в республике Афганистан  с. 105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2492896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Казин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Михаил Петрович, младший сержант, командир отделения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мотомангруппы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погранвойск, член ВЛКСМ. Служил в Афганистане, участвовал в 19 боевых действиях.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БСШ\Desktop\Мероприятие\документы\img0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05880"/>
            <a:ext cx="4209474" cy="66521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99992" y="3789040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Указ  Президиума Верховного Совета  СССР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о награждении </a:t>
            </a:r>
          </a:p>
          <a:p>
            <a:pPr algn="ctr"/>
            <a:r>
              <a:rPr lang="ru-RU" sz="3200" b="1" dirty="0" err="1" smtClean="0">
                <a:latin typeface="Monotype Corsiva" pitchFamily="66" charset="0"/>
              </a:rPr>
              <a:t>Казина</a:t>
            </a:r>
            <a:r>
              <a:rPr lang="ru-RU" sz="3200" b="1" dirty="0" smtClean="0">
                <a:latin typeface="Monotype Corsiva" pitchFamily="66" charset="0"/>
              </a:rPr>
              <a:t> Михаила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орденом Красной Звезды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028" name="Picture 4" descr="C:\Users\БСШ\Desktop\Мероприятие\документы\img02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332656"/>
            <a:ext cx="4246563" cy="318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60648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Monotype Corsiva" pitchFamily="66" charset="0"/>
              </a:rPr>
              <a:t>Награды </a:t>
            </a:r>
            <a:r>
              <a:rPr lang="ru-RU" sz="4400" b="1" dirty="0" err="1" smtClean="0">
                <a:latin typeface="Monotype Corsiva" pitchFamily="66" charset="0"/>
              </a:rPr>
              <a:t>Казина</a:t>
            </a:r>
            <a:r>
              <a:rPr lang="ru-RU" sz="4400" b="1" dirty="0" smtClean="0">
                <a:latin typeface="Monotype Corsiva" pitchFamily="66" charset="0"/>
              </a:rPr>
              <a:t> Михаила </a:t>
            </a:r>
            <a:endParaRPr lang="ru-RU" sz="4400" b="1" dirty="0">
              <a:latin typeface="Monotype Corsiva" pitchFamily="66" charset="0"/>
            </a:endParaRPr>
          </a:p>
        </p:txBody>
      </p:sp>
      <p:pic>
        <p:nvPicPr>
          <p:cNvPr id="2051" name="Picture 3" descr="C:\Users\БСШ\Desktop\Мероприятие\документы\img0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390818">
            <a:off x="82113" y="1445794"/>
            <a:ext cx="3539643" cy="2808312"/>
          </a:xfrm>
          <a:prstGeom prst="rect">
            <a:avLst/>
          </a:prstGeom>
          <a:noFill/>
        </p:spPr>
      </p:pic>
      <p:pic>
        <p:nvPicPr>
          <p:cNvPr id="2052" name="Picture 4" descr="C:\Users\БСШ\Desktop\Мероприятие\документы\img02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29322">
            <a:off x="5630834" y="1325429"/>
            <a:ext cx="3374604" cy="2435805"/>
          </a:xfrm>
          <a:prstGeom prst="rect">
            <a:avLst/>
          </a:prstGeom>
          <a:noFill/>
        </p:spPr>
      </p:pic>
      <p:pic>
        <p:nvPicPr>
          <p:cNvPr id="2053" name="Picture 5" descr="C:\Users\БСШ\Desktop\Мероприятие\документы\img02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15816" y="1844824"/>
            <a:ext cx="2978150" cy="2359025"/>
          </a:xfrm>
          <a:prstGeom prst="rect">
            <a:avLst/>
          </a:prstGeom>
          <a:noFill/>
        </p:spPr>
      </p:pic>
      <p:pic>
        <p:nvPicPr>
          <p:cNvPr id="2054" name="Picture 6" descr="C:\Users\БСШ\Desktop\Мероприятие\документы\img02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953000"/>
            <a:ext cx="2676525" cy="1905000"/>
          </a:xfrm>
          <a:prstGeom prst="rect">
            <a:avLst/>
          </a:prstGeom>
          <a:noFill/>
        </p:spPr>
      </p:pic>
      <p:pic>
        <p:nvPicPr>
          <p:cNvPr id="2056" name="Picture 8" descr="C:\Users\БСШ\Desktop\Мероприятие\документы\img01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6200000">
            <a:off x="6647980" y="4361979"/>
            <a:ext cx="2924944" cy="2067098"/>
          </a:xfrm>
          <a:prstGeom prst="rect">
            <a:avLst/>
          </a:prstGeom>
          <a:noFill/>
        </p:spPr>
      </p:pic>
      <p:pic>
        <p:nvPicPr>
          <p:cNvPr id="2057" name="Picture 9" descr="C:\Users\БСШ\Desktop\Мероприятие\документы\img02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627784" y="4194279"/>
            <a:ext cx="2049016" cy="2663721"/>
          </a:xfrm>
          <a:prstGeom prst="rect">
            <a:avLst/>
          </a:prstGeom>
          <a:noFill/>
        </p:spPr>
      </p:pic>
      <p:pic>
        <p:nvPicPr>
          <p:cNvPr id="2058" name="Picture 10" descr="C:\Users\БСШ\Desktop\Мероприятие\документы\img026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355975" y="4786536"/>
            <a:ext cx="3024337" cy="2071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БСШ\Desktop\Мероприятие\картинки\8e9f157474c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32656"/>
            <a:ext cx="4968552" cy="37264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450912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Мой маленький сын, вернись же скорее обратно живым…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ocart_-_lacrimos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ducts And Services Overview">
  <a:themeElements>
    <a:clrScheme name="Products And Services Overview 1">
      <a:dk1>
        <a:srgbClr val="000000"/>
      </a:dk1>
      <a:lt1>
        <a:srgbClr val="FFFFFF"/>
      </a:lt1>
      <a:dk2>
        <a:srgbClr val="301800"/>
      </a:dk2>
      <a:lt2>
        <a:srgbClr val="614020"/>
      </a:lt2>
      <a:accent1>
        <a:srgbClr val="B38961"/>
      </a:accent1>
      <a:accent2>
        <a:srgbClr val="996633"/>
      </a:accent2>
      <a:accent3>
        <a:srgbClr val="FFFFFF"/>
      </a:accent3>
      <a:accent4>
        <a:srgbClr val="000000"/>
      </a:accent4>
      <a:accent5>
        <a:srgbClr val="D6C4B7"/>
      </a:accent5>
      <a:accent6>
        <a:srgbClr val="8A5C2D"/>
      </a:accent6>
      <a:hlink>
        <a:srgbClr val="9D9C81"/>
      </a:hlink>
      <a:folHlink>
        <a:srgbClr val="B2B2B2"/>
      </a:folHlink>
    </a:clrScheme>
    <a:fontScheme name="Products And Services Overvie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ducts And Services Overview 1">
        <a:dk1>
          <a:srgbClr val="000000"/>
        </a:dk1>
        <a:lt1>
          <a:srgbClr val="FFFFFF"/>
        </a:lt1>
        <a:dk2>
          <a:srgbClr val="301800"/>
        </a:dk2>
        <a:lt2>
          <a:srgbClr val="614020"/>
        </a:lt2>
        <a:accent1>
          <a:srgbClr val="B38961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D6C4B7"/>
        </a:accent5>
        <a:accent6>
          <a:srgbClr val="8A5C2D"/>
        </a:accent6>
        <a:hlink>
          <a:srgbClr val="9D9C8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ducts And Services Overview 2">
        <a:dk1>
          <a:srgbClr val="000000"/>
        </a:dk1>
        <a:lt1>
          <a:srgbClr val="FFFFFF"/>
        </a:lt1>
        <a:dk2>
          <a:srgbClr val="003399"/>
        </a:dk2>
        <a:lt2>
          <a:srgbClr val="003366"/>
        </a:lt2>
        <a:accent1>
          <a:srgbClr val="6397CB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7C9E2"/>
        </a:accent5>
        <a:accent6>
          <a:srgbClr val="2D5C8A"/>
        </a:accent6>
        <a:hlink>
          <a:srgbClr val="8585E1"/>
        </a:hlink>
        <a:folHlink>
          <a:srgbClr val="867A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ducts And Services Overvie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Воин-интернационалист</Template>
  <TotalTime>539</TotalTime>
  <Words>231</Words>
  <Application>Microsoft Office PowerPoint</Application>
  <PresentationFormat>Экран (4:3)</PresentationFormat>
  <Paragraphs>42</Paragraphs>
  <Slides>11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Products And Services Overview</vt:lpstr>
      <vt:lpstr>День памяти  воина-интернационалиста</vt:lpstr>
      <vt:lpstr>Казин  Михаил Петрович</vt:lpstr>
      <vt:lpstr>Слайд 3</vt:lpstr>
      <vt:lpstr>Афганская война поглотила тысячи жизней русских солдат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памяти  воина-интернационалиста</dc:title>
  <dc:creator>БСШ</dc:creator>
  <cp:lastModifiedBy>revaz</cp:lastModifiedBy>
  <cp:revision>61</cp:revision>
  <dcterms:modified xsi:type="dcterms:W3CDTF">2012-05-17T15:34:40Z</dcterms:modified>
</cp:coreProperties>
</file>