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32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329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5" r:id="rId20"/>
    <p:sldId id="279" r:id="rId21"/>
    <p:sldId id="307" r:id="rId22"/>
    <p:sldId id="308" r:id="rId23"/>
    <p:sldId id="309" r:id="rId24"/>
    <p:sldId id="310" r:id="rId25"/>
    <p:sldId id="312" r:id="rId26"/>
    <p:sldId id="331" r:id="rId27"/>
    <p:sldId id="324" r:id="rId28"/>
    <p:sldId id="325" r:id="rId29"/>
    <p:sldId id="293" r:id="rId30"/>
    <p:sldId id="322" r:id="rId31"/>
    <p:sldId id="319" r:id="rId32"/>
    <p:sldId id="333" r:id="rId33"/>
    <p:sldId id="320" r:id="rId34"/>
    <p:sldId id="334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0829" autoAdjust="0"/>
  </p:normalViewPr>
  <p:slideViewPr>
    <p:cSldViewPr>
      <p:cViewPr>
        <p:scale>
          <a:sx n="51" d="100"/>
          <a:sy n="51" d="100"/>
        </p:scale>
        <p:origin x="-3360" y="-16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35BE9-ECE3-4D37-9D24-D4D1ED6F88C0}" type="datetimeFigureOut">
              <a:rPr lang="ru-RU" smtClean="0"/>
              <a:pPr/>
              <a:t>13.05.2012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214DE-8D98-4464-BC82-180ABB880E8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214DE-8D98-4464-BC82-180ABB880E8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DDCEF3E-82F1-4FCD-B824-FFA65CA7F3AE}" type="datetimeFigureOut">
              <a:rPr lang="ru-RU" smtClean="0"/>
              <a:pPr>
                <a:defRPr/>
              </a:pPr>
              <a:t>13.05.2012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140E464-B224-4614-B4E4-FBFACA737D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6EA49D5-8AB3-4E51-8D25-B69B338B8399}" type="datetimeFigureOut">
              <a:rPr lang="ru-RU" smtClean="0"/>
              <a:pPr>
                <a:defRPr/>
              </a:pPr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11D3386-F476-4199-B7F7-4CE33A9BD3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66F27DA1-FCF5-435B-9C90-C7BD87B233E0}" type="datetimeFigureOut">
              <a:rPr lang="ru-RU" smtClean="0"/>
              <a:pPr>
                <a:defRPr/>
              </a:pPr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B684B243-F168-480A-ADAC-A24F9E191E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0442F7E-5E8C-4D53-B8CB-F4E4AED7C370}" type="datetimeFigureOut">
              <a:rPr lang="ru-RU" smtClean="0"/>
              <a:pPr>
                <a:defRPr/>
              </a:pPr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91A22DD-C90A-4C3B-95A2-0510FCA689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13232C1-C151-4AA0-B5E3-ADF6FA8590BB}" type="datetimeFigureOut">
              <a:rPr lang="ru-RU" smtClean="0"/>
              <a:pPr>
                <a:defRPr/>
              </a:pPr>
              <a:t>13.05.2012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ADF4E5FA-B422-4F85-BAD1-56C5033550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7E794AC-95F1-487E-8DCF-26B5E41FADC4}" type="datetimeFigureOut">
              <a:rPr lang="ru-RU" smtClean="0"/>
              <a:pPr>
                <a:defRPr/>
              </a:pPr>
              <a:t>13.05.2012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FD6560E-5AD8-4656-B149-B720AAAC0D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0A43B23-CAE8-4AA3-85A9-2E483DCC1A2E}" type="datetimeFigureOut">
              <a:rPr lang="ru-RU" smtClean="0"/>
              <a:pPr>
                <a:defRPr/>
              </a:pPr>
              <a:t>13.05.2012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D7D121C-3771-4893-A9B9-3DAAF6F5DA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94BB69D-C46C-41F3-A08B-B18959C87155}" type="datetimeFigureOut">
              <a:rPr lang="ru-RU" smtClean="0"/>
              <a:pPr>
                <a:defRPr/>
              </a:pPr>
              <a:t>13.05.2012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B0B0949-CA3F-41A4-842F-F3D7FEE482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9892A03-FA41-4EB8-8B8F-729A2552FC3B}" type="datetimeFigureOut">
              <a:rPr lang="ru-RU" smtClean="0"/>
              <a:pPr>
                <a:defRPr/>
              </a:pPr>
              <a:t>13.05.2012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BC54867-CF89-4B7D-9D08-C34FE5CDB3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9F93F8B-923F-4590-BA96-A7D8AA3F5F75}" type="datetimeFigureOut">
              <a:rPr lang="ru-RU" smtClean="0"/>
              <a:pPr>
                <a:defRPr/>
              </a:pPr>
              <a:t>13.05.2012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F900BFD-06EC-46F4-BC5F-6C6B320A07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D599444-59F3-4C59-8077-1E298ACD6CFD}" type="datetimeFigureOut">
              <a:rPr lang="ru-RU" smtClean="0"/>
              <a:pPr>
                <a:defRPr/>
              </a:pPr>
              <a:t>13.05.2012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879539E-23A9-4145-878C-DE54EA50AA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D551203-653B-4999-A52A-8CABFF3BFBC2}" type="datetimeFigureOut">
              <a:rPr lang="ru-RU" smtClean="0"/>
              <a:pPr>
                <a:defRPr/>
              </a:pPr>
              <a:t>13.05.2012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7343DF9-BCE7-413B-8A05-FEF9A43627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846640" cy="2376263"/>
          </a:xfrm>
        </p:spPr>
        <p:txBody>
          <a:bodyPr/>
          <a:lstStyle/>
          <a:p>
            <a:r>
              <a:rPr lang="ru-RU" sz="5200" b="1" i="1" dirty="0" smtClean="0">
                <a:latin typeface="Arial Black" pitchFamily="34" charset="0"/>
              </a:rPr>
              <a:t>Экологические проблемы России</a:t>
            </a:r>
          </a:p>
        </p:txBody>
      </p:sp>
      <p:pic>
        <p:nvPicPr>
          <p:cNvPr id="4" name="Рисунок 3" descr="index_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5616" y="2636912"/>
            <a:ext cx="6696744" cy="381642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548680"/>
            <a:ext cx="3995936" cy="216024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solidFill>
                  <a:srgbClr val="00B050"/>
                </a:solidFill>
                <a:latin typeface="Arial Black" pitchFamily="34" charset="0"/>
              </a:rPr>
              <a:t>Гибель леса</a:t>
            </a:r>
            <a:endParaRPr lang="ru-RU" sz="60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436096" y="3212976"/>
            <a:ext cx="3429000" cy="1920240"/>
          </a:xfrm>
        </p:spPr>
        <p:txBody>
          <a:bodyPr>
            <a:noAutofit/>
          </a:bodyPr>
          <a:lstStyle/>
          <a:p>
            <a:pPr algn="r"/>
            <a:r>
              <a:rPr lang="ru-RU" sz="4200" b="1" dirty="0" smtClean="0">
                <a:latin typeface="Arial Black" pitchFamily="34" charset="0"/>
              </a:rPr>
              <a:t>Лес – это </a:t>
            </a:r>
          </a:p>
          <a:p>
            <a:pPr algn="r"/>
            <a:r>
              <a:rPr lang="ru-RU" sz="4200" b="1" dirty="0" smtClean="0">
                <a:latin typeface="Arial Black" pitchFamily="34" charset="0"/>
              </a:rPr>
              <a:t>«лёгкие» нашей планеты</a:t>
            </a:r>
            <a:endParaRPr lang="ru-RU" sz="4200" b="1" dirty="0">
              <a:latin typeface="Arial Black" pitchFamily="34" charset="0"/>
            </a:endParaRPr>
          </a:p>
        </p:txBody>
      </p:sp>
      <p:pic>
        <p:nvPicPr>
          <p:cNvPr id="5" name="Рисунок 4" descr="i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убка лес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388424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jar_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277225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32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244408" cy="6857999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452776"/>
          </a:xfrm>
        </p:spPr>
        <p:txBody>
          <a:bodyPr>
            <a:noAutofit/>
          </a:bodyPr>
          <a:lstStyle/>
          <a:p>
            <a:pPr algn="ctr"/>
            <a:r>
              <a:rPr lang="ru-RU" sz="5200" dirty="0" smtClean="0">
                <a:solidFill>
                  <a:srgbClr val="0070C0"/>
                </a:solidFill>
                <a:latin typeface="Arial Black" pitchFamily="34" charset="0"/>
              </a:rPr>
              <a:t>Загрязнение воды</a:t>
            </a:r>
            <a:endParaRPr lang="ru-RU" sz="52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kapkap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95536" y="1916832"/>
            <a:ext cx="7416824" cy="4608511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95536" y="448797"/>
            <a:ext cx="748883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«Воде была дана волшебная власть стать соком жизни на Земле»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/>
            </a:r>
            <a:b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</a:b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Леонардо да Винчи.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332656"/>
            <a:ext cx="457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 Black" pitchFamily="34" charset="0"/>
              </a:rPr>
              <a:t>«Воде была дана волшебная власть стать соком жизни на Земле</a:t>
            </a:r>
            <a:r>
              <a:rPr lang="ru-RU" b="1" dirty="0" smtClean="0">
                <a:latin typeface="Arial Black" pitchFamily="34" charset="0"/>
              </a:rPr>
              <a:t>»</a:t>
            </a:r>
          </a:p>
          <a:p>
            <a:pPr algn="ctr"/>
            <a:endParaRPr lang="ru-RU" b="1" dirty="0">
              <a:latin typeface="Arial Black" pitchFamily="34" charset="0"/>
            </a:endParaRPr>
          </a:p>
          <a:p>
            <a:pPr algn="ctr"/>
            <a:r>
              <a:rPr lang="ru-RU" dirty="0">
                <a:latin typeface="Arial Black" pitchFamily="34" charset="0"/>
              </a:rPr>
              <a:t/>
            </a:r>
            <a:br>
              <a:rPr lang="ru-RU" dirty="0">
                <a:latin typeface="Arial Black" pitchFamily="34" charset="0"/>
              </a:rPr>
            </a:br>
            <a:endParaRPr lang="ru-RU" dirty="0">
              <a:latin typeface="Arial Black" pitchFamily="34" charset="0"/>
            </a:endParaRPr>
          </a:p>
        </p:txBody>
      </p:sp>
      <p:pic>
        <p:nvPicPr>
          <p:cNvPr id="3" name="Рисунок 2" descr="0014-013-Podvedja-itog-ja-khochu-skazat-chto-pitevoj-vody-na-planete-stanovitsja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oki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"/>
            <a:ext cx="8244408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12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244408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9128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1724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8" y="228600"/>
            <a:ext cx="5408612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2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2708920"/>
            <a:ext cx="41910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2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5976" y="4293096"/>
            <a:ext cx="3816424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242048" cy="4464496"/>
          </a:xfrm>
        </p:spPr>
        <p:txBody>
          <a:bodyPr>
            <a:normAutofit/>
          </a:bodyPr>
          <a:lstStyle/>
          <a:p>
            <a:pPr algn="ctr"/>
            <a:r>
              <a:rPr lang="ru-RU" sz="5200" dirty="0" smtClean="0">
                <a:solidFill>
                  <a:schemeClr val="tx1"/>
                </a:solidFill>
                <a:latin typeface="Arial Black" pitchFamily="34" charset="0"/>
              </a:rPr>
              <a:t>Последствия загрязнения окружающей среды</a:t>
            </a:r>
            <a:endParaRPr lang="ru-RU" sz="52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3599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1724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1496860_1279039818_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1724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24684090_abandoned_village_near_chernoby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244408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59225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172399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udv_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"/>
            <a:ext cx="8152309" cy="6857999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252536" y="0"/>
            <a:ext cx="8636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ибель птиц при пожаре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172400" cy="666936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ивотные на пожаре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382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ig_pic_247582_thumbnai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1724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777335"/>
            <a:ext cx="7416824" cy="5339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«</a:t>
            </a:r>
            <a:r>
              <a:rPr kumimoji="0" lang="ru-RU" sz="4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Эйкос</a:t>
            </a:r>
            <a:r>
              <a:rPr kumimoji="0" lang="ru-RU" sz="4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» - жилище, дом; « логос» - наука, знание.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ea typeface="Times New Roman" pitchFamily="18" charset="0"/>
              </a:rPr>
              <a:t>Введено слово «экология» немецким учёным Э. Геккелем в 1866 году. </a:t>
            </a:r>
            <a:endParaRPr kumimoji="0" lang="ru-RU" sz="43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928802"/>
            <a:ext cx="750099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5200" dirty="0" smtClean="0">
                <a:solidFill>
                  <a:srgbClr val="FF0000"/>
                </a:solidFill>
                <a:latin typeface="Arial Black" pitchFamily="34" charset="0"/>
              </a:rPr>
              <a:t>Международное сотрудничество по охране природы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2608894"/>
          </a:xfrm>
        </p:spPr>
        <p:txBody>
          <a:bodyPr>
            <a:noAutofit/>
          </a:bodyPr>
          <a:lstStyle/>
          <a:p>
            <a:pPr algn="ctr"/>
            <a:r>
              <a:rPr lang="ru-RU" sz="5000" dirty="0" smtClean="0">
                <a:solidFill>
                  <a:srgbClr val="0070C0"/>
                </a:solidFill>
                <a:latin typeface="Arial Black" pitchFamily="34" charset="0"/>
              </a:rPr>
              <a:t>Международный союз охраны природы</a:t>
            </a:r>
            <a:endParaRPr lang="ru-RU" sz="5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6" name="Содержимое 5" descr="i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00298" y="3500438"/>
            <a:ext cx="4027689" cy="3060688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200" dirty="0" err="1" smtClean="0">
                <a:solidFill>
                  <a:srgbClr val="92D050"/>
                </a:solidFill>
                <a:latin typeface="Arial Black" pitchFamily="34" charset="0"/>
              </a:rPr>
              <a:t>гринпис</a:t>
            </a:r>
            <a:endParaRPr lang="ru-RU" sz="5200" dirty="0">
              <a:solidFill>
                <a:srgbClr val="92D050"/>
              </a:solidFill>
              <a:latin typeface="Arial Black" pitchFamily="34" charset="0"/>
            </a:endParaRPr>
          </a:p>
        </p:txBody>
      </p:sp>
      <p:pic>
        <p:nvPicPr>
          <p:cNvPr id="6" name="Содержимое 5" descr="i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000100" y="2071678"/>
            <a:ext cx="6143668" cy="4000528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7239000" cy="2071702"/>
          </a:xfrm>
        </p:spPr>
        <p:txBody>
          <a:bodyPr>
            <a:noAutofit/>
          </a:bodyPr>
          <a:lstStyle/>
          <a:p>
            <a:pPr algn="ctr"/>
            <a:r>
              <a:rPr lang="ru-RU" sz="52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Всемирный фонд дикой природы</a:t>
            </a:r>
            <a:endParaRPr lang="ru-RU" sz="52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125px-WWF_logo.svg.pn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214546" y="2928934"/>
            <a:ext cx="3714776" cy="3500462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1714488"/>
            <a:ext cx="66437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Презентация подготовлена учителем начальных классов  ГБОУ СОШ № 1100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г. Москвы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Мусиной Нинель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Гершовной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285728"/>
            <a:ext cx="7186416" cy="3071834"/>
          </a:xfrm>
          <a:noFill/>
        </p:spPr>
        <p:txBody>
          <a:bodyPr>
            <a:noAutofit/>
          </a:bodyPr>
          <a:lstStyle/>
          <a:p>
            <a:r>
              <a:rPr lang="ru-RU" sz="4800" b="1" i="1" dirty="0">
                <a:gradFill>
                  <a:gsLst>
                    <a:gs pos="0">
                      <a:schemeClr val="accent6">
                        <a:lumMod val="75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a:rPr>
              <a:t>Некоторые экологические проблемы:</a:t>
            </a:r>
            <a:r>
              <a:rPr lang="ru-RU" sz="4800" i="1" dirty="0"/>
              <a:t/>
            </a:r>
            <a:br>
              <a:rPr lang="ru-RU" sz="4800" i="1" dirty="0"/>
            </a:br>
            <a:endParaRPr lang="ru-RU" sz="4800" i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48" y="3643314"/>
            <a:ext cx="7858180" cy="24288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4000" dirty="0" smtClean="0">
                <a:solidFill>
                  <a:schemeClr val="tx1"/>
                </a:solidFill>
                <a:latin typeface="Arial Black" pitchFamily="34" charset="0"/>
              </a:rPr>
              <a:t>- загрязнение воздуха</a:t>
            </a:r>
          </a:p>
          <a:p>
            <a:pPr algn="r"/>
            <a:r>
              <a:rPr lang="ru-RU" sz="4000" dirty="0" smtClean="0">
                <a:solidFill>
                  <a:schemeClr val="tx1"/>
                </a:solidFill>
                <a:latin typeface="Arial Black" pitchFamily="34" charset="0"/>
              </a:rPr>
              <a:t> - гибель лесов</a:t>
            </a:r>
          </a:p>
          <a:p>
            <a:pPr algn="r"/>
            <a:r>
              <a:rPr lang="ru-RU" sz="4000" dirty="0" smtClean="0">
                <a:solidFill>
                  <a:schemeClr val="tx1"/>
                </a:solidFill>
                <a:latin typeface="Arial Black" pitchFamily="34" charset="0"/>
              </a:rPr>
              <a:t> -загрязнение воды</a:t>
            </a:r>
            <a:endParaRPr lang="ru-RU" sz="40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5572472" cy="1728192"/>
          </a:xfrm>
        </p:spPr>
        <p:txBody>
          <a:bodyPr>
            <a:noAutofit/>
          </a:bodyPr>
          <a:lstStyle/>
          <a:p>
            <a:pPr algn="ctr"/>
            <a:r>
              <a:rPr lang="ru-RU" sz="5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5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5200" b="1" i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загрязнение воздуха</a:t>
            </a:r>
            <a:endParaRPr lang="ru-RU" sz="52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5200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3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Одно </a:t>
            </a:r>
            <a:r>
              <a:rPr lang="ru-RU" sz="3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из двух: или люди сделают </a:t>
            </a:r>
            <a:r>
              <a:rPr lang="ru-RU" sz="3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так, </a:t>
            </a:r>
            <a:r>
              <a:rPr lang="ru-RU" sz="3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что в воздухе станет меньше дыма, или дым сделает так, что на земле станет меньше людей”. Л.Дж. </a:t>
            </a:r>
            <a:r>
              <a:rPr lang="ru-RU" sz="30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Баттан</a:t>
            </a:r>
            <a:r>
              <a:rPr lang="ru-RU" sz="3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157257_56975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81724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1615e9e578d019d022ba61d7b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1724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0181_kuryat-vs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172399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44441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8172400" cy="6858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1025</TotalTime>
  <Words>151</Words>
  <Application>Microsoft Office PowerPoint</Application>
  <PresentationFormat>Экран (4:3)</PresentationFormat>
  <Paragraphs>30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Изящная</vt:lpstr>
      <vt:lpstr>Экологические проблемы России</vt:lpstr>
      <vt:lpstr>Слайд 2</vt:lpstr>
      <vt:lpstr>Слайд 3</vt:lpstr>
      <vt:lpstr>Некоторые экологические проблемы: </vt:lpstr>
      <vt:lpstr> загрязнение воздуха</vt:lpstr>
      <vt:lpstr>Слайд 6</vt:lpstr>
      <vt:lpstr>Слайд 7</vt:lpstr>
      <vt:lpstr>Слайд 8</vt:lpstr>
      <vt:lpstr>Слайд 9</vt:lpstr>
      <vt:lpstr>Гибель леса</vt:lpstr>
      <vt:lpstr>Слайд 11</vt:lpstr>
      <vt:lpstr>Слайд 12</vt:lpstr>
      <vt:lpstr>Слайд 13</vt:lpstr>
      <vt:lpstr>Загрязнение воды</vt:lpstr>
      <vt:lpstr>Слайд 15</vt:lpstr>
      <vt:lpstr>Слайд 16</vt:lpstr>
      <vt:lpstr>Слайд 17</vt:lpstr>
      <vt:lpstr>Слайд 18</vt:lpstr>
      <vt:lpstr>Слайд 19</vt:lpstr>
      <vt:lpstr>Последствия загрязнения окружающей среды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Международный союз охраны природы</vt:lpstr>
      <vt:lpstr>гринпис</vt:lpstr>
      <vt:lpstr>Всемирный фонд дикой природы</vt:lpstr>
      <vt:lpstr>Слайд 34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Экологические проблемы России</dc:title>
  <dc:creator>Нелюша</dc:creator>
  <cp:lastModifiedBy>Roman</cp:lastModifiedBy>
  <cp:revision>104</cp:revision>
  <dcterms:created xsi:type="dcterms:W3CDTF">2011-01-15T20:01:35Z</dcterms:created>
  <dcterms:modified xsi:type="dcterms:W3CDTF">2012-05-13T17:00:16Z</dcterms:modified>
</cp:coreProperties>
</file>