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69" r:id="rId2"/>
    <p:sldId id="256" r:id="rId3"/>
    <p:sldId id="258" r:id="rId4"/>
    <p:sldId id="267" r:id="rId5"/>
    <p:sldId id="268" r:id="rId6"/>
    <p:sldId id="264" r:id="rId7"/>
    <p:sldId id="266" r:id="rId8"/>
    <p:sldId id="270" r:id="rId9"/>
    <p:sldId id="261" r:id="rId10"/>
    <p:sldId id="262" r:id="rId11"/>
    <p:sldId id="260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5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02513-4840-4C75-8F68-537FFBD0E44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2F586-D4CE-4684-956B-D971C7967D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err="1" smtClean="0"/>
              <a:t>Боян</a:t>
            </a:r>
            <a:r>
              <a:rPr lang="ru-RU" sz="2800" dirty="0" smtClean="0"/>
              <a:t> — сочинитель и исполнитель песен на Руси в конце XI - </a:t>
            </a:r>
            <a:r>
              <a:rPr lang="ru-RU" sz="2800" dirty="0" err="1" smtClean="0"/>
              <a:t>нач</a:t>
            </a:r>
            <a:r>
              <a:rPr lang="ru-RU" sz="2800" dirty="0" smtClean="0"/>
              <a:t>. XII вв.. Впоследствии </a:t>
            </a:r>
            <a:r>
              <a:rPr lang="ru-RU" sz="2800" dirty="0" smtClean="0"/>
              <a:t>так </a:t>
            </a:r>
            <a:r>
              <a:rPr lang="ru-RU" sz="2800" dirty="0" smtClean="0"/>
              <a:t>стали называть певцов, сказителей, поэтов.</a:t>
            </a:r>
            <a:endParaRPr lang="ru-RU" sz="2800" dirty="0"/>
          </a:p>
        </p:txBody>
      </p:sp>
      <p:pic>
        <p:nvPicPr>
          <p:cNvPr id="1026" name="Picture 2" descr="C:\Users\Кинозал\Pictures\Боян набросок Васнец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00298" y="1571611"/>
            <a:ext cx="4000528" cy="5000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Вокальный раздел: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643050"/>
            <a:ext cx="7801004" cy="4529150"/>
          </a:xfrm>
        </p:spPr>
        <p:txBody>
          <a:bodyPr/>
          <a:lstStyle/>
          <a:p>
            <a:r>
              <a:rPr lang="ru-RU" dirty="0" smtClean="0"/>
              <a:t>“Музыка может грустить и смеяться,</a:t>
            </a:r>
            <a:br>
              <a:rPr lang="ru-RU" dirty="0" smtClean="0"/>
            </a:br>
            <a:r>
              <a:rPr lang="ru-RU" dirty="0" smtClean="0"/>
              <a:t>Музыка может заставить любить и страдать,</a:t>
            </a:r>
            <a:br>
              <a:rPr lang="ru-RU" dirty="0" smtClean="0"/>
            </a:br>
            <a:r>
              <a:rPr lang="ru-RU" dirty="0" smtClean="0"/>
              <a:t>Боль и обиду, надежду и счастье</a:t>
            </a:r>
            <a:br>
              <a:rPr lang="ru-RU" dirty="0" smtClean="0"/>
            </a:br>
            <a:r>
              <a:rPr lang="ru-RU" dirty="0" smtClean="0"/>
              <a:t>Может прочувствовать и передать...”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«Я часто, когда глядел на них, явственно слышал бетховенские или </a:t>
            </a:r>
            <a:r>
              <a:rPr lang="ru-RU" dirty="0" err="1" smtClean="0"/>
              <a:t>баховские</a:t>
            </a:r>
            <a:r>
              <a:rPr lang="ru-RU" dirty="0" smtClean="0"/>
              <a:t> звуки». 			В.Васнецов</a:t>
            </a:r>
            <a:endParaRPr lang="ru-RU" dirty="0" smtClean="0"/>
          </a:p>
          <a:p>
            <a:r>
              <a:rPr lang="ru-RU" dirty="0" smtClean="0"/>
              <a:t>Вторая Симфония А.П.Бородина – одно из лучших произведений русской и мировой симфонической музыки.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Богатырская тема в русском искусстве.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музыки </a:t>
            </a:r>
            <a:r>
              <a:rPr lang="ru-RU" dirty="0" smtClean="0"/>
              <a:t>в 5 </a:t>
            </a:r>
            <a:r>
              <a:rPr lang="ru-RU" dirty="0" smtClean="0"/>
              <a:t>классе.</a:t>
            </a:r>
            <a:endParaRPr lang="ru-RU" dirty="0" smtClean="0"/>
          </a:p>
          <a:p>
            <a:r>
              <a:rPr lang="ru-RU" dirty="0" smtClean="0"/>
              <a:t>Учитель </a:t>
            </a:r>
            <a:r>
              <a:rPr lang="ru-RU" dirty="0" smtClean="0"/>
              <a:t>О.В.Белова.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 богатыря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428736"/>
            <a:ext cx="6792913" cy="44624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Виктор Михайлович</a:t>
            </a:r>
            <a:br>
              <a:rPr lang="ru-RU" dirty="0" smtClean="0"/>
            </a:br>
            <a:r>
              <a:rPr lang="ru-RU" dirty="0" smtClean="0"/>
              <a:t> Васнецов (</a:t>
            </a:r>
            <a:r>
              <a:rPr lang="ru-RU" dirty="0" smtClean="0"/>
              <a:t>1881-1926г.г.).</a:t>
            </a:r>
            <a:endParaRPr lang="ru-RU" dirty="0"/>
          </a:p>
        </p:txBody>
      </p:sp>
      <p:pic>
        <p:nvPicPr>
          <p:cNvPr id="1026" name="Picture 2" descr="C:\Users\Белова ОВ\Pictures\Виктор Михайлович Васнец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785926"/>
            <a:ext cx="3943367" cy="46851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Богатыри.</a:t>
            </a:r>
            <a:endParaRPr lang="ru-RU" dirty="0"/>
          </a:p>
        </p:txBody>
      </p:sp>
      <p:pic>
        <p:nvPicPr>
          <p:cNvPr id="4" name="Содержимое 3" descr="3 богатыр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285860"/>
            <a:ext cx="6792480" cy="44629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“Симфония</a:t>
            </a:r>
            <a:r>
              <a:rPr lang="ru-RU" dirty="0" smtClean="0"/>
              <a:t>” </a:t>
            </a:r>
            <a:r>
              <a:rPr lang="ru-RU" b="0" dirty="0" smtClean="0"/>
              <a:t>от греческого значит </a:t>
            </a:r>
            <a:r>
              <a:rPr lang="ru-RU" dirty="0" smtClean="0"/>
              <a:t>“созвучие” - </a:t>
            </a:r>
            <a:r>
              <a:rPr lang="ru-RU" b="0" dirty="0" smtClean="0"/>
              <a:t>произведение для </a:t>
            </a:r>
            <a:r>
              <a:rPr lang="ru-RU" b="0" dirty="0" smtClean="0"/>
              <a:t>оркестра.</a:t>
            </a: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Александр Порфирьевич Бородин (</a:t>
            </a:r>
            <a:r>
              <a:rPr lang="ru-RU" dirty="0" smtClean="0"/>
              <a:t>1833-1887г.г.).</a:t>
            </a:r>
            <a:endParaRPr lang="ru-RU" dirty="0"/>
          </a:p>
        </p:txBody>
      </p:sp>
      <p:pic>
        <p:nvPicPr>
          <p:cNvPr id="4" name="Рисунок 6" descr="Borod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85926"/>
            <a:ext cx="3722706" cy="47242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/>
          <a:lstStyle/>
          <a:p>
            <a:pPr algn="ctr"/>
            <a:r>
              <a:rPr lang="ru-RU" dirty="0" smtClean="0"/>
              <a:t>ОБРАЗ БОГАТЫРЯ И РОДИЛСЯ В РУССКОМ ИСКУССТВЕ КАК ОБРАЗ МОГУЧЕГО ЗАЩИТНИКА РОДИНЫ.</a:t>
            </a:r>
          </a:p>
          <a:p>
            <a:endParaRPr lang="ru-RU" dirty="0"/>
          </a:p>
        </p:txBody>
      </p:sp>
      <p:pic>
        <p:nvPicPr>
          <p:cNvPr id="2050" name="Picture 2" descr="C:\Users\Кинозал\Pictures\богатырская си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0457" y="2100404"/>
            <a:ext cx="5689063" cy="4315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500298" y="6000768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«Богатырь на коне»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Испокон веку русский богатырь стоял на страже своей Родины и покоя своего народа, охраняя границы родной земли, что и нашло отражение в картинах известных русских художников, в былинах, в музыке композитора А.Бородина.</a:t>
            </a:r>
          </a:p>
          <a:p>
            <a:r>
              <a:rPr lang="ru-RU" dirty="0" smtClean="0"/>
              <a:t>Девиз Ильи Муромца: “Святая Русь не пуста стоит, на святой Руси есть сильны, могучи богатыри!”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328</TotalTime>
  <Words>177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Боян — сочинитель и исполнитель песен на Руси в конце XI - нач. XII вв.. Впоследствии так стали называть певцов, сказителей, поэтов.</vt:lpstr>
      <vt:lpstr>Богатырская тема в русском искусстве.</vt:lpstr>
      <vt:lpstr>Слайд 3</vt:lpstr>
      <vt:lpstr>Виктор Михайлович  Васнецов (1881-1926г.г.).</vt:lpstr>
      <vt:lpstr>Богатыри.</vt:lpstr>
      <vt:lpstr>“Симфония” от греческого значит “созвучие” - произведение для оркестра.</vt:lpstr>
      <vt:lpstr>Александр Порфирьевич Бородин (1833-1887г.г.).</vt:lpstr>
      <vt:lpstr>Слайд 8</vt:lpstr>
      <vt:lpstr>Вывод урока:</vt:lpstr>
      <vt:lpstr>Вокальный раздел: </vt:lpstr>
      <vt:lpstr>Слайд 11</vt:lpstr>
      <vt:lpstr>Итог урока: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Богатырская тема в русском искусстве.</dc:title>
  <dc:creator>Белова ОВ</dc:creator>
  <cp:lastModifiedBy>Белова ОВ</cp:lastModifiedBy>
  <cp:revision>32</cp:revision>
  <dcterms:created xsi:type="dcterms:W3CDTF">2011-03-04T14:01:24Z</dcterms:created>
  <dcterms:modified xsi:type="dcterms:W3CDTF">2012-01-24T13:16:14Z</dcterms:modified>
</cp:coreProperties>
</file>