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9" r:id="rId4"/>
    <p:sldId id="262" r:id="rId5"/>
    <p:sldId id="260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539552" y="620713"/>
            <a:ext cx="8064896" cy="5040312"/>
          </a:xfrm>
        </p:spPr>
        <p:txBody>
          <a:bodyPr>
            <a:normAutofit/>
          </a:bodyPr>
          <a:lstStyle/>
          <a:p>
            <a:r>
              <a:rPr lang="ru-RU" dirty="0" smtClean="0"/>
              <a:t>Повторение изученного по теме «Синтаксис и пунктуация».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213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Задание 1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Ответьте правильно на все вопросы, чтобы разгадать зашифрованное слово.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lvl="0">
              <a:lnSpc>
                <a:spcPct val="115000"/>
              </a:lnSpc>
              <a:buFont typeface="+mj-lt"/>
              <a:buAutoNum type="arabicParenR"/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Первая буква в названии части речи, обозначающей предмет.</a:t>
            </a:r>
            <a:endParaRPr lang="ru-RU" sz="20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+mj-lt"/>
              <a:buAutoNum type="arabicParenR"/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С какой буквы пишется название падежа, отвечающего на вопрос КТО?</a:t>
            </a:r>
            <a:endParaRPr lang="ru-RU" sz="20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+mj-lt"/>
              <a:buAutoNum type="arabicParenR"/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С какой буквы пишется название неизменяемой части речи (один из вопросов к ней-КАК?)?</a:t>
            </a:r>
            <a:endParaRPr lang="ru-RU" sz="20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+mj-lt"/>
              <a:buAutoNum type="arabicParenR"/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Первая буква в названии падежа, отвечающего на вопрос КЕМ?</a:t>
            </a:r>
            <a:endParaRPr lang="ru-RU" sz="20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+mj-lt"/>
              <a:buAutoNum type="arabicParenR"/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Третья буква в названии части речи, обозначающей действие.</a:t>
            </a:r>
            <a:endParaRPr lang="ru-RU" sz="20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+mj-lt"/>
              <a:buAutoNum type="arabicParenR"/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Буква, стоящая последней в названии изучаемого нами предмета.</a:t>
            </a:r>
            <a:endParaRPr lang="ru-RU" sz="20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+mj-lt"/>
              <a:buAutoNum type="arabicParenR"/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Первая буква в названии части слова, стояще между корнем и окончанием.</a:t>
            </a:r>
            <a:endParaRPr lang="ru-RU" sz="20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+mj-lt"/>
              <a:buAutoNum type="arabicParenR"/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Эта буква-самый распространённый союз.</a:t>
            </a:r>
            <a:endParaRPr lang="ru-RU" sz="20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+mj-lt"/>
              <a:buAutoNum type="arabicParenR"/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Звук, который мы слышим на конце слова ГРУЗ.</a:t>
            </a:r>
            <a:endParaRPr lang="ru-RU" sz="20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+mj-lt"/>
              <a:buAutoNum type="arabicParenR"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59617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Зашифрованное слово.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2614531"/>
              </p:ext>
            </p:extLst>
          </p:nvPr>
        </p:nvGraphicFramePr>
        <p:xfrm>
          <a:off x="457200" y="1600200"/>
          <a:ext cx="8229600" cy="1180728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1180728">
                <a:tc>
                  <a:txBody>
                    <a:bodyPr/>
                    <a:lstStyle/>
                    <a:p>
                      <a:pPr algn="ctr"/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39552" y="2967335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/>
                <a:ea typeface="Calibri"/>
              </a:rPr>
              <a:t> </a:t>
            </a:r>
            <a:r>
              <a:rPr lang="ru-RU" sz="2400" dirty="0">
                <a:latin typeface="Times New Roman"/>
                <a:ea typeface="Calibri"/>
              </a:rPr>
              <a:t>Синтаксис- это раздел науки о языке, в котором  изучаются словосочетание и предложение, правила их построения.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3556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22413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>
              <a:spcAft>
                <a:spcPts val="0"/>
              </a:spcAft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Задание 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Перепишите текст, вставляя пропущен-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буквы и расставляя  знаки препинания.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3650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ru-RU" sz="2400" dirty="0" smtClean="0">
                <a:latin typeface="Times New Roman"/>
                <a:ea typeface="Calibri"/>
                <a:cs typeface="Times New Roman"/>
              </a:rPr>
              <a:t>     Сергий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Радонежский   великий русский </a:t>
            </a:r>
            <a:r>
              <a:rPr lang="ru-RU" sz="2400" dirty="0" err="1" smtClean="0">
                <a:latin typeface="Times New Roman"/>
                <a:ea typeface="Calibri"/>
                <a:cs typeface="Times New Roman"/>
              </a:rPr>
              <a:t>св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…той.</a:t>
            </a:r>
            <a:endParaRPr lang="ru-RU" sz="2000" dirty="0" smtClean="0">
              <a:ea typeface="Calibri"/>
              <a:cs typeface="Times New Roman"/>
            </a:endParaRPr>
          </a:p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000" dirty="0" smtClean="0">
                <a:latin typeface="Times New Roman"/>
                <a:ea typeface="Calibri"/>
                <a:cs typeface="Times New Roman"/>
              </a:rPr>
              <a:t>     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В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1830 г..</a:t>
            </a:r>
            <a:r>
              <a:rPr lang="ru-RU" sz="2400" dirty="0" err="1">
                <a:latin typeface="Times New Roman"/>
                <a:ea typeface="Calibri"/>
                <a:cs typeface="Times New Roman"/>
              </a:rPr>
              <a:t>ду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он </a:t>
            </a:r>
            <a:r>
              <a:rPr lang="ru-RU" sz="2400" dirty="0" err="1">
                <a:latin typeface="Times New Roman"/>
                <a:ea typeface="Calibri"/>
                <a:cs typeface="Times New Roman"/>
              </a:rPr>
              <a:t>благосл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…вил князя Дмитрия Донского на Куликовскую битву такими </a:t>
            </a:r>
            <a:r>
              <a:rPr lang="ru-RU" sz="2400" dirty="0" err="1">
                <a:latin typeface="Times New Roman"/>
                <a:ea typeface="Calibri"/>
                <a:cs typeface="Times New Roman"/>
              </a:rPr>
              <a:t>сл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…вами  Иди Господин не бойся Бог тебе п…может.</a:t>
            </a:r>
            <a:endParaRPr lang="ru-RU" sz="2000" dirty="0">
              <a:ea typeface="Calibri"/>
              <a:cs typeface="Times New Roman"/>
            </a:endParaRPr>
          </a:p>
          <a:p>
            <a:pPr>
              <a:lnSpc>
                <a:spcPct val="150000"/>
              </a:lnSpc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626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Задание  3: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Составить предложения. (Работа по вариантам).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1в. Составить предложения восклицательные по интонации.</a:t>
            </a:r>
            <a:endParaRPr lang="ru-RU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2в. Составить побудительные и повествовательные по цели высказывания.</a:t>
            </a:r>
            <a:endParaRPr lang="ru-RU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3в. Составить предложения с однородными членами предложения.</a:t>
            </a:r>
            <a:endParaRPr lang="ru-RU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4в. Составить предложения с прямой речью и обращением.</a:t>
            </a:r>
            <a:endParaRPr lang="ru-RU" sz="28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13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Задание 5: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Перепишите предложение и произведите его синтаксический разбор.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4400" dirty="0" smtClean="0">
                <a:latin typeface="Times New Roman"/>
                <a:ea typeface="Calibri"/>
                <a:cs typeface="Times New Roman"/>
              </a:rPr>
              <a:t>   Мы </a:t>
            </a:r>
            <a:r>
              <a:rPr lang="ru-RU" sz="4400" dirty="0">
                <a:latin typeface="Times New Roman"/>
                <a:ea typeface="Calibri"/>
                <a:cs typeface="Times New Roman"/>
              </a:rPr>
              <a:t>должны знать, что доброта, незлобие, </a:t>
            </a:r>
            <a:r>
              <a:rPr lang="ru-RU" sz="4400" dirty="0" smtClean="0">
                <a:latin typeface="Times New Roman"/>
                <a:ea typeface="Calibri"/>
                <a:cs typeface="Times New Roman"/>
              </a:rPr>
              <a:t> милосердие </a:t>
            </a:r>
            <a:r>
              <a:rPr lang="ru-RU" sz="4400" dirty="0">
                <a:latin typeface="Times New Roman"/>
                <a:ea typeface="Calibri"/>
                <a:cs typeface="Times New Roman"/>
              </a:rPr>
              <a:t>свойственны только детям.</a:t>
            </a:r>
            <a:endParaRPr lang="ru-RU" sz="4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1296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269</Words>
  <Application>Microsoft Office PowerPoint</Application>
  <PresentationFormat>Экран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Повторение изученного по теме «Синтаксис и пунктуация».</vt:lpstr>
      <vt:lpstr>Задание 1: Ответьте правильно на все вопросы, чтобы разгадать зашифрованное слово.</vt:lpstr>
      <vt:lpstr>Зашифрованное слово.</vt:lpstr>
      <vt:lpstr>Задание 2: Перепишите текст, вставляя пропущен-ные буквы и расставляя  знаки препинания.</vt:lpstr>
      <vt:lpstr>Задание  3: Составить предложения. (Работа по вариантам).</vt:lpstr>
      <vt:lpstr>Задание 5: Перепишите предложение и произведите его синтаксический разбор.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Повторение изученного по теме «Си нтаксис и пунктуация».</dc:title>
  <dc:creator>фатима</dc:creator>
  <cp:lastModifiedBy>фатима</cp:lastModifiedBy>
  <cp:revision>10</cp:revision>
  <dcterms:created xsi:type="dcterms:W3CDTF">2012-01-27T15:00:03Z</dcterms:created>
  <dcterms:modified xsi:type="dcterms:W3CDTF">2012-01-29T12:14:46Z</dcterms:modified>
</cp:coreProperties>
</file>