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97" r:id="rId4"/>
    <p:sldId id="258" r:id="rId5"/>
    <p:sldId id="260" r:id="rId6"/>
    <p:sldId id="261" r:id="rId7"/>
    <p:sldId id="294" r:id="rId8"/>
    <p:sldId id="263" r:id="rId9"/>
    <p:sldId id="266" r:id="rId10"/>
    <p:sldId id="268" r:id="rId11"/>
    <p:sldId id="269" r:id="rId12"/>
    <p:sldId id="271" r:id="rId13"/>
    <p:sldId id="273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91" r:id="rId26"/>
    <p:sldId id="295" r:id="rId27"/>
    <p:sldId id="301" r:id="rId28"/>
    <p:sldId id="296" r:id="rId29"/>
    <p:sldId id="298" r:id="rId30"/>
    <p:sldId id="303" r:id="rId31"/>
    <p:sldId id="302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2" autoAdjust="0"/>
    <p:restoredTop sz="94700" autoAdjust="0"/>
  </p:normalViewPr>
  <p:slideViewPr>
    <p:cSldViewPr>
      <p:cViewPr varScale="1">
        <p:scale>
          <a:sx n="70" d="100"/>
          <a:sy n="7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72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48511-CD3B-4AB4-8A5D-FFAD5D69600C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615B60-CE97-482B-B27F-5F575210CD0D}">
      <dgm:prSet phldrT="[Текст]"/>
      <dgm:spPr/>
      <dgm:t>
        <a:bodyPr/>
        <a:lstStyle/>
        <a:p>
          <a:r>
            <a:rPr lang="en-US" dirty="0" smtClean="0"/>
            <a:t>Seasons and weather</a:t>
          </a:r>
          <a:endParaRPr lang="ru-RU" dirty="0"/>
        </a:p>
      </dgm:t>
    </dgm:pt>
    <dgm:pt modelId="{6FD435C3-C6EC-4C25-B978-16B90363FBF8}" type="parTrans" cxnId="{86B26EB2-80C5-4084-8204-FCD6D5919CDA}">
      <dgm:prSet/>
      <dgm:spPr/>
      <dgm:t>
        <a:bodyPr/>
        <a:lstStyle/>
        <a:p>
          <a:endParaRPr lang="ru-RU"/>
        </a:p>
      </dgm:t>
    </dgm:pt>
    <dgm:pt modelId="{D0054DC9-2BFB-4047-B610-5B6A132F1FFF}" type="sibTrans" cxnId="{86B26EB2-80C5-4084-8204-FCD6D5919CDA}">
      <dgm:prSet/>
      <dgm:spPr/>
      <dgm:t>
        <a:bodyPr/>
        <a:lstStyle/>
        <a:p>
          <a:endParaRPr lang="ru-RU"/>
        </a:p>
      </dgm:t>
    </dgm:pt>
    <dgm:pt modelId="{293E6B26-2E53-468B-A554-CA1DC909A948}">
      <dgm:prSet phldrT="[Текст]"/>
      <dgm:spPr/>
      <dgm:t>
        <a:bodyPr/>
        <a:lstStyle/>
        <a:p>
          <a:r>
            <a:rPr lang="en-US" dirty="0" smtClean="0"/>
            <a:t>English and Russian holidays</a:t>
          </a:r>
          <a:endParaRPr lang="ru-RU" dirty="0"/>
        </a:p>
      </dgm:t>
    </dgm:pt>
    <dgm:pt modelId="{E0EEBCAD-2EA5-49C0-9E97-E4BE5E17245B}" type="parTrans" cxnId="{CBF1F96F-9575-49F7-9157-0A57E1ECCCEA}">
      <dgm:prSet/>
      <dgm:spPr/>
      <dgm:t>
        <a:bodyPr/>
        <a:lstStyle/>
        <a:p>
          <a:endParaRPr lang="ru-RU"/>
        </a:p>
      </dgm:t>
    </dgm:pt>
    <dgm:pt modelId="{446555BA-079E-4F5A-89FA-D51DBB67E644}" type="sibTrans" cxnId="{CBF1F96F-9575-49F7-9157-0A57E1ECCCEA}">
      <dgm:prSet/>
      <dgm:spPr/>
      <dgm:t>
        <a:bodyPr/>
        <a:lstStyle/>
        <a:p>
          <a:endParaRPr lang="ru-RU"/>
        </a:p>
      </dgm:t>
    </dgm:pt>
    <dgm:pt modelId="{C5274B9B-F32C-4B14-A96B-DA5EE65CABCD}">
      <dgm:prSet phldrT="[Текст]"/>
      <dgm:spPr/>
      <dgm:t>
        <a:bodyPr/>
        <a:lstStyle/>
        <a:p>
          <a:r>
            <a:rPr lang="en-US" dirty="0" smtClean="0"/>
            <a:t>London’s parks</a:t>
          </a:r>
          <a:endParaRPr lang="ru-RU" dirty="0"/>
        </a:p>
      </dgm:t>
    </dgm:pt>
    <dgm:pt modelId="{5038CD9A-5FA0-4C09-8CB5-3A1C61284CE7}" type="parTrans" cxnId="{06BB51D9-0CCE-4D6E-8AF2-D657AF1F2C94}">
      <dgm:prSet/>
      <dgm:spPr/>
      <dgm:t>
        <a:bodyPr/>
        <a:lstStyle/>
        <a:p>
          <a:endParaRPr lang="ru-RU"/>
        </a:p>
      </dgm:t>
    </dgm:pt>
    <dgm:pt modelId="{B80ABF07-E2CC-46F4-B07A-73D4CC3C9B64}" type="sibTrans" cxnId="{06BB51D9-0CCE-4D6E-8AF2-D657AF1F2C94}">
      <dgm:prSet/>
      <dgm:spPr/>
      <dgm:t>
        <a:bodyPr/>
        <a:lstStyle/>
        <a:p>
          <a:endParaRPr lang="ru-RU"/>
        </a:p>
      </dgm:t>
    </dgm:pt>
    <dgm:pt modelId="{CB8BAE10-5A22-4F4A-9766-9439EE0E33E2}">
      <dgm:prSet/>
      <dgm:spPr/>
      <dgm:t>
        <a:bodyPr/>
        <a:lstStyle/>
        <a:p>
          <a:r>
            <a:rPr lang="en-US" dirty="0" smtClean="0"/>
            <a:t>Crossword</a:t>
          </a:r>
          <a:endParaRPr lang="ru-RU" dirty="0"/>
        </a:p>
      </dgm:t>
    </dgm:pt>
    <dgm:pt modelId="{8A26940E-83CB-4597-AB35-29C6A95BD92C}" type="parTrans" cxnId="{DEF0D6CD-7E16-430C-8C2E-CDCFED92428C}">
      <dgm:prSet/>
      <dgm:spPr/>
      <dgm:t>
        <a:bodyPr/>
        <a:lstStyle/>
        <a:p>
          <a:endParaRPr lang="ru-RU"/>
        </a:p>
      </dgm:t>
    </dgm:pt>
    <dgm:pt modelId="{BA8068A8-85DB-4602-9186-E93759F179ED}" type="sibTrans" cxnId="{DEF0D6CD-7E16-430C-8C2E-CDCFED92428C}">
      <dgm:prSet/>
      <dgm:spPr/>
      <dgm:t>
        <a:bodyPr/>
        <a:lstStyle/>
        <a:p>
          <a:endParaRPr lang="ru-RU"/>
        </a:p>
      </dgm:t>
    </dgm:pt>
    <dgm:pt modelId="{F7F0A6B9-AA88-408B-B37D-248816C64408}" type="pres">
      <dgm:prSet presAssocID="{9B348511-CD3B-4AB4-8A5D-FFAD5D6960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E5C14-01FD-4896-8C69-F0BCBCCDA0F1}" type="pres">
      <dgm:prSet presAssocID="{40615B60-CE97-482B-B27F-5F575210CD0D}" presName="parentLin" presStyleCnt="0"/>
      <dgm:spPr/>
    </dgm:pt>
    <dgm:pt modelId="{331BF36D-95A0-4CD4-B37D-8CB58EC23EAC}" type="pres">
      <dgm:prSet presAssocID="{40615B60-CE97-482B-B27F-5F575210CD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CD86F8-D73C-46CE-A671-6521CD205A7A}" type="pres">
      <dgm:prSet presAssocID="{40615B60-CE97-482B-B27F-5F575210CD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1B6E2-0706-4EFF-B32C-182BC4E17ECE}" type="pres">
      <dgm:prSet presAssocID="{40615B60-CE97-482B-B27F-5F575210CD0D}" presName="negativeSpace" presStyleCnt="0"/>
      <dgm:spPr/>
    </dgm:pt>
    <dgm:pt modelId="{14418676-9065-416C-B770-43BAE4F9FD96}" type="pres">
      <dgm:prSet presAssocID="{40615B60-CE97-482B-B27F-5F575210CD0D}" presName="childText" presStyleLbl="conFgAcc1" presStyleIdx="0" presStyleCnt="4">
        <dgm:presLayoutVars>
          <dgm:bulletEnabled val="1"/>
        </dgm:presLayoutVars>
      </dgm:prSet>
      <dgm:spPr/>
    </dgm:pt>
    <dgm:pt modelId="{26F5A640-A2C4-42A3-8BDC-8658C899A6F8}" type="pres">
      <dgm:prSet presAssocID="{D0054DC9-2BFB-4047-B610-5B6A132F1FFF}" presName="spaceBetweenRectangles" presStyleCnt="0"/>
      <dgm:spPr/>
    </dgm:pt>
    <dgm:pt modelId="{21477E91-E01E-4984-BEE8-9F57F7EFA0FD}" type="pres">
      <dgm:prSet presAssocID="{293E6B26-2E53-468B-A554-CA1DC909A948}" presName="parentLin" presStyleCnt="0"/>
      <dgm:spPr/>
    </dgm:pt>
    <dgm:pt modelId="{5886ACC5-1289-4CD0-B3F1-B540E9A15EA9}" type="pres">
      <dgm:prSet presAssocID="{293E6B26-2E53-468B-A554-CA1DC909A9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66E9BF4-DE1E-455D-853B-E18CAEF88337}" type="pres">
      <dgm:prSet presAssocID="{293E6B26-2E53-468B-A554-CA1DC909A9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5555C-526A-4787-BC1F-7EEAC903DD66}" type="pres">
      <dgm:prSet presAssocID="{293E6B26-2E53-468B-A554-CA1DC909A948}" presName="negativeSpace" presStyleCnt="0"/>
      <dgm:spPr/>
    </dgm:pt>
    <dgm:pt modelId="{3E24BE46-2E38-488C-B805-0578AEB8C274}" type="pres">
      <dgm:prSet presAssocID="{293E6B26-2E53-468B-A554-CA1DC909A948}" presName="childText" presStyleLbl="conFgAcc1" presStyleIdx="1" presStyleCnt="4">
        <dgm:presLayoutVars>
          <dgm:bulletEnabled val="1"/>
        </dgm:presLayoutVars>
      </dgm:prSet>
      <dgm:spPr/>
    </dgm:pt>
    <dgm:pt modelId="{E80752AB-42CB-42D3-AC49-14B7EC058B9F}" type="pres">
      <dgm:prSet presAssocID="{446555BA-079E-4F5A-89FA-D51DBB67E644}" presName="spaceBetweenRectangles" presStyleCnt="0"/>
      <dgm:spPr/>
    </dgm:pt>
    <dgm:pt modelId="{93DAE10F-A459-49C3-8B39-2BEFDCD7960E}" type="pres">
      <dgm:prSet presAssocID="{C5274B9B-F32C-4B14-A96B-DA5EE65CABCD}" presName="parentLin" presStyleCnt="0"/>
      <dgm:spPr/>
    </dgm:pt>
    <dgm:pt modelId="{2B143F0E-A855-4129-88CF-2D99624A6F77}" type="pres">
      <dgm:prSet presAssocID="{C5274B9B-F32C-4B14-A96B-DA5EE65CABC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7BA74B4-DD33-4CB8-90E4-A45E5E06ED97}" type="pres">
      <dgm:prSet presAssocID="{C5274B9B-F32C-4B14-A96B-DA5EE65CABCD}" presName="parentText" presStyleLbl="node1" presStyleIdx="2" presStyleCnt="4" custLinFactNeighborX="-2784" custLinFactNeighborY="-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F8D90-7D88-45EB-BD96-D5425A47687D}" type="pres">
      <dgm:prSet presAssocID="{C5274B9B-F32C-4B14-A96B-DA5EE65CABCD}" presName="negativeSpace" presStyleCnt="0"/>
      <dgm:spPr/>
    </dgm:pt>
    <dgm:pt modelId="{8C89BE1D-720F-4116-87EE-413510CECBF5}" type="pres">
      <dgm:prSet presAssocID="{C5274B9B-F32C-4B14-A96B-DA5EE65CABCD}" presName="childText" presStyleLbl="conFgAcc1" presStyleIdx="2" presStyleCnt="4">
        <dgm:presLayoutVars>
          <dgm:bulletEnabled val="1"/>
        </dgm:presLayoutVars>
      </dgm:prSet>
      <dgm:spPr/>
    </dgm:pt>
    <dgm:pt modelId="{49BC0D07-C2EB-4F96-8C14-F698C162879C}" type="pres">
      <dgm:prSet presAssocID="{B80ABF07-E2CC-46F4-B07A-73D4CC3C9B64}" presName="spaceBetweenRectangles" presStyleCnt="0"/>
      <dgm:spPr/>
    </dgm:pt>
    <dgm:pt modelId="{0892E252-80FC-49AD-BD08-B0F62E64CA58}" type="pres">
      <dgm:prSet presAssocID="{CB8BAE10-5A22-4F4A-9766-9439EE0E33E2}" presName="parentLin" presStyleCnt="0"/>
      <dgm:spPr/>
    </dgm:pt>
    <dgm:pt modelId="{EB00FDD5-6DDE-4A56-9B13-33F600AC0E0E}" type="pres">
      <dgm:prSet presAssocID="{CB8BAE10-5A22-4F4A-9766-9439EE0E33E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32A3555-74CE-4729-AAE1-D3E28A7B0698}" type="pres">
      <dgm:prSet presAssocID="{CB8BAE10-5A22-4F4A-9766-9439EE0E33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96790-FE12-4167-BD38-31DE04FD6B88}" type="pres">
      <dgm:prSet presAssocID="{CB8BAE10-5A22-4F4A-9766-9439EE0E33E2}" presName="negativeSpace" presStyleCnt="0"/>
      <dgm:spPr/>
    </dgm:pt>
    <dgm:pt modelId="{23D301F7-E7A3-4D9C-9065-1C906933FF5E}" type="pres">
      <dgm:prSet presAssocID="{CB8BAE10-5A22-4F4A-9766-9439EE0E33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F0D6CD-7E16-430C-8C2E-CDCFED92428C}" srcId="{9B348511-CD3B-4AB4-8A5D-FFAD5D69600C}" destId="{CB8BAE10-5A22-4F4A-9766-9439EE0E33E2}" srcOrd="3" destOrd="0" parTransId="{8A26940E-83CB-4597-AB35-29C6A95BD92C}" sibTransId="{BA8068A8-85DB-4602-9186-E93759F179ED}"/>
    <dgm:cxn modelId="{C0ACDF12-3C7F-4992-90B5-303AB8AC16B9}" type="presOf" srcId="{CB8BAE10-5A22-4F4A-9766-9439EE0E33E2}" destId="{732A3555-74CE-4729-AAE1-D3E28A7B0698}" srcOrd="1" destOrd="0" presId="urn:microsoft.com/office/officeart/2005/8/layout/list1"/>
    <dgm:cxn modelId="{C0C3B546-64D9-46E0-B503-E855ED5340AE}" type="presOf" srcId="{40615B60-CE97-482B-B27F-5F575210CD0D}" destId="{2ACD86F8-D73C-46CE-A671-6521CD205A7A}" srcOrd="1" destOrd="0" presId="urn:microsoft.com/office/officeart/2005/8/layout/list1"/>
    <dgm:cxn modelId="{CBF1F96F-9575-49F7-9157-0A57E1ECCCEA}" srcId="{9B348511-CD3B-4AB4-8A5D-FFAD5D69600C}" destId="{293E6B26-2E53-468B-A554-CA1DC909A948}" srcOrd="1" destOrd="0" parTransId="{E0EEBCAD-2EA5-49C0-9E97-E4BE5E17245B}" sibTransId="{446555BA-079E-4F5A-89FA-D51DBB67E644}"/>
    <dgm:cxn modelId="{51E3AE1F-3E6E-4AC5-AB4F-CE767495D23B}" type="presOf" srcId="{C5274B9B-F32C-4B14-A96B-DA5EE65CABCD}" destId="{2B143F0E-A855-4129-88CF-2D99624A6F77}" srcOrd="0" destOrd="0" presId="urn:microsoft.com/office/officeart/2005/8/layout/list1"/>
    <dgm:cxn modelId="{06BB51D9-0CCE-4D6E-8AF2-D657AF1F2C94}" srcId="{9B348511-CD3B-4AB4-8A5D-FFAD5D69600C}" destId="{C5274B9B-F32C-4B14-A96B-DA5EE65CABCD}" srcOrd="2" destOrd="0" parTransId="{5038CD9A-5FA0-4C09-8CB5-3A1C61284CE7}" sibTransId="{B80ABF07-E2CC-46F4-B07A-73D4CC3C9B64}"/>
    <dgm:cxn modelId="{22C24749-5AC8-40B3-B5A8-BC4007DC8537}" type="presOf" srcId="{9B348511-CD3B-4AB4-8A5D-FFAD5D69600C}" destId="{F7F0A6B9-AA88-408B-B37D-248816C64408}" srcOrd="0" destOrd="0" presId="urn:microsoft.com/office/officeart/2005/8/layout/list1"/>
    <dgm:cxn modelId="{F61985AB-3395-4866-9169-9243BACF6C3B}" type="presOf" srcId="{40615B60-CE97-482B-B27F-5F575210CD0D}" destId="{331BF36D-95A0-4CD4-B37D-8CB58EC23EAC}" srcOrd="0" destOrd="0" presId="urn:microsoft.com/office/officeart/2005/8/layout/list1"/>
    <dgm:cxn modelId="{86B26EB2-80C5-4084-8204-FCD6D5919CDA}" srcId="{9B348511-CD3B-4AB4-8A5D-FFAD5D69600C}" destId="{40615B60-CE97-482B-B27F-5F575210CD0D}" srcOrd="0" destOrd="0" parTransId="{6FD435C3-C6EC-4C25-B978-16B90363FBF8}" sibTransId="{D0054DC9-2BFB-4047-B610-5B6A132F1FFF}"/>
    <dgm:cxn modelId="{B2E396A2-EC81-4847-BEA9-10DC269C4DF9}" type="presOf" srcId="{293E6B26-2E53-468B-A554-CA1DC909A948}" destId="{766E9BF4-DE1E-455D-853B-E18CAEF88337}" srcOrd="1" destOrd="0" presId="urn:microsoft.com/office/officeart/2005/8/layout/list1"/>
    <dgm:cxn modelId="{969B4090-8E1C-4AF7-A3CD-7FB5ACC19D1C}" type="presOf" srcId="{C5274B9B-F32C-4B14-A96B-DA5EE65CABCD}" destId="{A7BA74B4-DD33-4CB8-90E4-A45E5E06ED97}" srcOrd="1" destOrd="0" presId="urn:microsoft.com/office/officeart/2005/8/layout/list1"/>
    <dgm:cxn modelId="{4BB9A7BB-421E-4D76-B175-7FC33FAAFE4E}" type="presOf" srcId="{CB8BAE10-5A22-4F4A-9766-9439EE0E33E2}" destId="{EB00FDD5-6DDE-4A56-9B13-33F600AC0E0E}" srcOrd="0" destOrd="0" presId="urn:microsoft.com/office/officeart/2005/8/layout/list1"/>
    <dgm:cxn modelId="{0E3CFAAC-A393-452D-A479-B1C826FFFFD4}" type="presOf" srcId="{293E6B26-2E53-468B-A554-CA1DC909A948}" destId="{5886ACC5-1289-4CD0-B3F1-B540E9A15EA9}" srcOrd="0" destOrd="0" presId="urn:microsoft.com/office/officeart/2005/8/layout/list1"/>
    <dgm:cxn modelId="{FF47708D-95ED-4B15-8232-BBD92D821F3A}" type="presParOf" srcId="{F7F0A6B9-AA88-408B-B37D-248816C64408}" destId="{EADE5C14-01FD-4896-8C69-F0BCBCCDA0F1}" srcOrd="0" destOrd="0" presId="urn:microsoft.com/office/officeart/2005/8/layout/list1"/>
    <dgm:cxn modelId="{3CB1D49B-08D1-4C54-997B-29F3FA8FED1B}" type="presParOf" srcId="{EADE5C14-01FD-4896-8C69-F0BCBCCDA0F1}" destId="{331BF36D-95A0-4CD4-B37D-8CB58EC23EAC}" srcOrd="0" destOrd="0" presId="urn:microsoft.com/office/officeart/2005/8/layout/list1"/>
    <dgm:cxn modelId="{25B00231-4064-4C26-AE5E-2B35C1CF1588}" type="presParOf" srcId="{EADE5C14-01FD-4896-8C69-F0BCBCCDA0F1}" destId="{2ACD86F8-D73C-46CE-A671-6521CD205A7A}" srcOrd="1" destOrd="0" presId="urn:microsoft.com/office/officeart/2005/8/layout/list1"/>
    <dgm:cxn modelId="{9DF4D57B-683D-4699-B790-137371816573}" type="presParOf" srcId="{F7F0A6B9-AA88-408B-B37D-248816C64408}" destId="{3B31B6E2-0706-4EFF-B32C-182BC4E17ECE}" srcOrd="1" destOrd="0" presId="urn:microsoft.com/office/officeart/2005/8/layout/list1"/>
    <dgm:cxn modelId="{C4908C63-0BDE-4D04-AC69-2AAD25638CA3}" type="presParOf" srcId="{F7F0A6B9-AA88-408B-B37D-248816C64408}" destId="{14418676-9065-416C-B770-43BAE4F9FD96}" srcOrd="2" destOrd="0" presId="urn:microsoft.com/office/officeart/2005/8/layout/list1"/>
    <dgm:cxn modelId="{1DED918F-8B3F-4433-84CA-90266C6960E1}" type="presParOf" srcId="{F7F0A6B9-AA88-408B-B37D-248816C64408}" destId="{26F5A640-A2C4-42A3-8BDC-8658C899A6F8}" srcOrd="3" destOrd="0" presId="urn:microsoft.com/office/officeart/2005/8/layout/list1"/>
    <dgm:cxn modelId="{25B57A48-BDB0-4248-BAD2-7E7A1A0BDAF4}" type="presParOf" srcId="{F7F0A6B9-AA88-408B-B37D-248816C64408}" destId="{21477E91-E01E-4984-BEE8-9F57F7EFA0FD}" srcOrd="4" destOrd="0" presId="urn:microsoft.com/office/officeart/2005/8/layout/list1"/>
    <dgm:cxn modelId="{8A297732-0866-4BD7-B0FB-29DCAD81D122}" type="presParOf" srcId="{21477E91-E01E-4984-BEE8-9F57F7EFA0FD}" destId="{5886ACC5-1289-4CD0-B3F1-B540E9A15EA9}" srcOrd="0" destOrd="0" presId="urn:microsoft.com/office/officeart/2005/8/layout/list1"/>
    <dgm:cxn modelId="{646A96F4-7E9B-4597-9EF8-978BF661B0EA}" type="presParOf" srcId="{21477E91-E01E-4984-BEE8-9F57F7EFA0FD}" destId="{766E9BF4-DE1E-455D-853B-E18CAEF88337}" srcOrd="1" destOrd="0" presId="urn:microsoft.com/office/officeart/2005/8/layout/list1"/>
    <dgm:cxn modelId="{76D24742-D952-40DD-AA85-682721189B9A}" type="presParOf" srcId="{F7F0A6B9-AA88-408B-B37D-248816C64408}" destId="{4925555C-526A-4787-BC1F-7EEAC903DD66}" srcOrd="5" destOrd="0" presId="urn:microsoft.com/office/officeart/2005/8/layout/list1"/>
    <dgm:cxn modelId="{5B9667E1-07DE-4AD4-A054-DF8516BBC87C}" type="presParOf" srcId="{F7F0A6B9-AA88-408B-B37D-248816C64408}" destId="{3E24BE46-2E38-488C-B805-0578AEB8C274}" srcOrd="6" destOrd="0" presId="urn:microsoft.com/office/officeart/2005/8/layout/list1"/>
    <dgm:cxn modelId="{AD27E385-8D1E-42CD-830A-6844433D83A2}" type="presParOf" srcId="{F7F0A6B9-AA88-408B-B37D-248816C64408}" destId="{E80752AB-42CB-42D3-AC49-14B7EC058B9F}" srcOrd="7" destOrd="0" presId="urn:microsoft.com/office/officeart/2005/8/layout/list1"/>
    <dgm:cxn modelId="{02FCDD37-136C-4C87-AAAE-94EE2EABABD5}" type="presParOf" srcId="{F7F0A6B9-AA88-408B-B37D-248816C64408}" destId="{93DAE10F-A459-49C3-8B39-2BEFDCD7960E}" srcOrd="8" destOrd="0" presId="urn:microsoft.com/office/officeart/2005/8/layout/list1"/>
    <dgm:cxn modelId="{AAB1F749-97DE-4EB3-B6F9-A5521B2E8D94}" type="presParOf" srcId="{93DAE10F-A459-49C3-8B39-2BEFDCD7960E}" destId="{2B143F0E-A855-4129-88CF-2D99624A6F77}" srcOrd="0" destOrd="0" presId="urn:microsoft.com/office/officeart/2005/8/layout/list1"/>
    <dgm:cxn modelId="{1606B72A-634C-49E3-ACF9-DC0C4A84A32A}" type="presParOf" srcId="{93DAE10F-A459-49C3-8B39-2BEFDCD7960E}" destId="{A7BA74B4-DD33-4CB8-90E4-A45E5E06ED97}" srcOrd="1" destOrd="0" presId="urn:microsoft.com/office/officeart/2005/8/layout/list1"/>
    <dgm:cxn modelId="{B0DE6A93-5E7F-4EB2-ABA0-0E5DCCFD307E}" type="presParOf" srcId="{F7F0A6B9-AA88-408B-B37D-248816C64408}" destId="{9ACF8D90-7D88-45EB-BD96-D5425A47687D}" srcOrd="9" destOrd="0" presId="urn:microsoft.com/office/officeart/2005/8/layout/list1"/>
    <dgm:cxn modelId="{161D310A-5CCC-45E3-A72D-194E5BE2A55F}" type="presParOf" srcId="{F7F0A6B9-AA88-408B-B37D-248816C64408}" destId="{8C89BE1D-720F-4116-87EE-413510CECBF5}" srcOrd="10" destOrd="0" presId="urn:microsoft.com/office/officeart/2005/8/layout/list1"/>
    <dgm:cxn modelId="{CA4E9ABC-0F62-411A-A58F-433E68785264}" type="presParOf" srcId="{F7F0A6B9-AA88-408B-B37D-248816C64408}" destId="{49BC0D07-C2EB-4F96-8C14-F698C162879C}" srcOrd="11" destOrd="0" presId="urn:microsoft.com/office/officeart/2005/8/layout/list1"/>
    <dgm:cxn modelId="{046D4428-0316-4CAD-96AE-E5D6041C3906}" type="presParOf" srcId="{F7F0A6B9-AA88-408B-B37D-248816C64408}" destId="{0892E252-80FC-49AD-BD08-B0F62E64CA58}" srcOrd="12" destOrd="0" presId="urn:microsoft.com/office/officeart/2005/8/layout/list1"/>
    <dgm:cxn modelId="{D3C4D030-C0C5-47CD-A29F-93ABB7D38594}" type="presParOf" srcId="{0892E252-80FC-49AD-BD08-B0F62E64CA58}" destId="{EB00FDD5-6DDE-4A56-9B13-33F600AC0E0E}" srcOrd="0" destOrd="0" presId="urn:microsoft.com/office/officeart/2005/8/layout/list1"/>
    <dgm:cxn modelId="{4B8C3BA8-556F-4C59-A3CB-DBDE311302C8}" type="presParOf" srcId="{0892E252-80FC-49AD-BD08-B0F62E64CA58}" destId="{732A3555-74CE-4729-AAE1-D3E28A7B0698}" srcOrd="1" destOrd="0" presId="urn:microsoft.com/office/officeart/2005/8/layout/list1"/>
    <dgm:cxn modelId="{7C56505E-90A3-4480-8FED-8834737214EE}" type="presParOf" srcId="{F7F0A6B9-AA88-408B-B37D-248816C64408}" destId="{02696790-FE12-4167-BD38-31DE04FD6B88}" srcOrd="13" destOrd="0" presId="urn:microsoft.com/office/officeart/2005/8/layout/list1"/>
    <dgm:cxn modelId="{825B4224-54DE-4ADA-A6BB-AF680C6FA4EC}" type="presParOf" srcId="{F7F0A6B9-AA88-408B-B37D-248816C64408}" destId="{23D301F7-E7A3-4D9C-9065-1C906933FF5E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A1064-82EC-4ADD-A419-02D8A7A54FDE}" type="doc">
      <dgm:prSet loTypeId="urn:microsoft.com/office/officeart/2005/8/layout/hList1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94B985-279A-4E07-83E3-B63F881BBE3D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5</a:t>
          </a:r>
          <a:endParaRPr lang="ru-RU" dirty="0">
            <a:solidFill>
              <a:srgbClr val="FF0000"/>
            </a:solidFill>
          </a:endParaRPr>
        </a:p>
      </dgm:t>
    </dgm:pt>
    <dgm:pt modelId="{7EEDF187-44DA-43D9-B823-DF44B43C7D01}" type="parTrans" cxnId="{D5983385-1B42-4345-B1E8-FE1D214C591A}">
      <dgm:prSet/>
      <dgm:spPr/>
      <dgm:t>
        <a:bodyPr/>
        <a:lstStyle/>
        <a:p>
          <a:endParaRPr lang="ru-RU"/>
        </a:p>
      </dgm:t>
    </dgm:pt>
    <dgm:pt modelId="{BAB1E5F0-E191-4758-9BB1-228C45F8EE03}" type="sibTrans" cxnId="{D5983385-1B42-4345-B1E8-FE1D214C591A}">
      <dgm:prSet/>
      <dgm:spPr/>
      <dgm:t>
        <a:bodyPr/>
        <a:lstStyle/>
        <a:p>
          <a:endParaRPr lang="ru-RU"/>
        </a:p>
      </dgm:t>
    </dgm:pt>
    <dgm:pt modelId="{D0726341-21FF-4C3E-B368-2279157067E7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4</a:t>
          </a:r>
          <a:endParaRPr lang="ru-RU" dirty="0">
            <a:solidFill>
              <a:srgbClr val="FF0000"/>
            </a:solidFill>
          </a:endParaRPr>
        </a:p>
      </dgm:t>
    </dgm:pt>
    <dgm:pt modelId="{69B5F5D9-5426-4E24-BD06-B650329EC3CD}" type="parTrans" cxnId="{65163555-2986-488B-95E0-F341EA9542C6}">
      <dgm:prSet/>
      <dgm:spPr/>
      <dgm:t>
        <a:bodyPr/>
        <a:lstStyle/>
        <a:p>
          <a:endParaRPr lang="ru-RU"/>
        </a:p>
      </dgm:t>
    </dgm:pt>
    <dgm:pt modelId="{D2182964-74AA-4054-A728-89EF63E5586A}" type="sibTrans" cxnId="{65163555-2986-488B-95E0-F341EA9542C6}">
      <dgm:prSet/>
      <dgm:spPr/>
      <dgm:t>
        <a:bodyPr/>
        <a:lstStyle/>
        <a:p>
          <a:endParaRPr lang="ru-RU"/>
        </a:p>
      </dgm:t>
    </dgm:pt>
    <dgm:pt modelId="{AACA92C7-E465-4801-906E-42CA70F60EA6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2</a:t>
          </a:r>
          <a:endParaRPr lang="ru-RU" dirty="0">
            <a:solidFill>
              <a:srgbClr val="FF0000"/>
            </a:solidFill>
          </a:endParaRPr>
        </a:p>
      </dgm:t>
    </dgm:pt>
    <dgm:pt modelId="{3B86A1CA-180F-4227-BF6C-C1CACA0D1362}" type="parTrans" cxnId="{6BF1D4E8-13EC-49EC-B15D-04B4D79DCD95}">
      <dgm:prSet/>
      <dgm:spPr/>
      <dgm:t>
        <a:bodyPr/>
        <a:lstStyle/>
        <a:p>
          <a:endParaRPr lang="ru-RU"/>
        </a:p>
      </dgm:t>
    </dgm:pt>
    <dgm:pt modelId="{43EF62AC-BA63-43D5-99C1-7291D607B841}" type="sibTrans" cxnId="{6BF1D4E8-13EC-49EC-B15D-04B4D79DCD95}">
      <dgm:prSet/>
      <dgm:spPr/>
      <dgm:t>
        <a:bodyPr/>
        <a:lstStyle/>
        <a:p>
          <a:endParaRPr lang="ru-RU"/>
        </a:p>
      </dgm:t>
    </dgm:pt>
    <dgm:pt modelId="{D8FD3408-30CD-48DB-88AC-6FCA759DDB75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3</a:t>
          </a:r>
          <a:endParaRPr lang="ru-RU" dirty="0">
            <a:solidFill>
              <a:srgbClr val="FF0000"/>
            </a:solidFill>
          </a:endParaRPr>
        </a:p>
      </dgm:t>
    </dgm:pt>
    <dgm:pt modelId="{FBAE8154-2165-4E8F-B47C-6C2D42E385F9}" type="parTrans" cxnId="{E371431A-0B9F-4ADB-A1AD-2DDE03A47250}">
      <dgm:prSet/>
      <dgm:spPr/>
      <dgm:t>
        <a:bodyPr/>
        <a:lstStyle/>
        <a:p>
          <a:endParaRPr lang="ru-RU"/>
        </a:p>
      </dgm:t>
    </dgm:pt>
    <dgm:pt modelId="{0037209B-5796-4256-9512-2A0C9D50D815}" type="sibTrans" cxnId="{E371431A-0B9F-4ADB-A1AD-2DDE03A47250}">
      <dgm:prSet/>
      <dgm:spPr/>
      <dgm:t>
        <a:bodyPr/>
        <a:lstStyle/>
        <a:p>
          <a:endParaRPr lang="ru-RU"/>
        </a:p>
      </dgm:t>
    </dgm:pt>
    <dgm:pt modelId="{AC752847-D533-45A6-9A79-5943DEBFD133}">
      <dgm:prSet/>
      <dgm:spPr/>
      <dgm:t>
        <a:bodyPr/>
        <a:lstStyle/>
        <a:p>
          <a:r>
            <a:rPr lang="en-US" dirty="0" smtClean="0"/>
            <a:t>7-8 words</a:t>
          </a:r>
          <a:endParaRPr lang="ru-RU" dirty="0"/>
        </a:p>
      </dgm:t>
    </dgm:pt>
    <dgm:pt modelId="{B844DB30-3122-4222-A62E-F7E828FEBFCC}" type="parTrans" cxnId="{3BE6A097-943F-490E-95AE-A0B6BC8B3BDC}">
      <dgm:prSet/>
      <dgm:spPr/>
      <dgm:t>
        <a:bodyPr/>
        <a:lstStyle/>
        <a:p>
          <a:endParaRPr lang="ru-RU"/>
        </a:p>
      </dgm:t>
    </dgm:pt>
    <dgm:pt modelId="{E931EBBF-AB30-4468-B901-4636DBBC4710}" type="sibTrans" cxnId="{3BE6A097-943F-490E-95AE-A0B6BC8B3BDC}">
      <dgm:prSet/>
      <dgm:spPr/>
      <dgm:t>
        <a:bodyPr/>
        <a:lstStyle/>
        <a:p>
          <a:endParaRPr lang="ru-RU"/>
        </a:p>
      </dgm:t>
    </dgm:pt>
    <dgm:pt modelId="{8C6AAEB8-8274-4D93-A8B8-29187CA8F027}">
      <dgm:prSet/>
      <dgm:spPr/>
      <dgm:t>
        <a:bodyPr/>
        <a:lstStyle/>
        <a:p>
          <a:r>
            <a:rPr lang="en-US" dirty="0" smtClean="0"/>
            <a:t>5-6 words</a:t>
          </a:r>
          <a:endParaRPr lang="ru-RU" dirty="0"/>
        </a:p>
      </dgm:t>
    </dgm:pt>
    <dgm:pt modelId="{FBB13A60-1BF3-4BEC-9D3A-7E14F0A4D65C}" type="parTrans" cxnId="{59879110-1202-4175-826E-312E602B6E3B}">
      <dgm:prSet/>
      <dgm:spPr/>
      <dgm:t>
        <a:bodyPr/>
        <a:lstStyle/>
        <a:p>
          <a:endParaRPr lang="ru-RU"/>
        </a:p>
      </dgm:t>
    </dgm:pt>
    <dgm:pt modelId="{817D5D09-88DD-45D7-9EDD-4CA941C9FB1C}" type="sibTrans" cxnId="{59879110-1202-4175-826E-312E602B6E3B}">
      <dgm:prSet/>
      <dgm:spPr/>
      <dgm:t>
        <a:bodyPr/>
        <a:lstStyle/>
        <a:p>
          <a:endParaRPr lang="ru-RU"/>
        </a:p>
      </dgm:t>
    </dgm:pt>
    <dgm:pt modelId="{88503B63-A6AF-48D7-8E02-E78CAB575CC7}">
      <dgm:prSet/>
      <dgm:spPr/>
      <dgm:t>
        <a:bodyPr/>
        <a:lstStyle/>
        <a:p>
          <a:r>
            <a:rPr lang="en-US" dirty="0" smtClean="0"/>
            <a:t>3-4 words</a:t>
          </a:r>
          <a:endParaRPr lang="ru-RU" dirty="0"/>
        </a:p>
      </dgm:t>
    </dgm:pt>
    <dgm:pt modelId="{FCD7CB34-D232-4534-9D1F-AFC8CDAA25FA}" type="parTrans" cxnId="{19C623B8-4DD2-49BE-9597-3968E6D6EE52}">
      <dgm:prSet/>
      <dgm:spPr/>
      <dgm:t>
        <a:bodyPr/>
        <a:lstStyle/>
        <a:p>
          <a:endParaRPr lang="ru-RU"/>
        </a:p>
      </dgm:t>
    </dgm:pt>
    <dgm:pt modelId="{BE528C8A-BF9B-4C38-A3B6-03F44DB1DF88}" type="sibTrans" cxnId="{19C623B8-4DD2-49BE-9597-3968E6D6EE52}">
      <dgm:prSet/>
      <dgm:spPr/>
      <dgm:t>
        <a:bodyPr/>
        <a:lstStyle/>
        <a:p>
          <a:endParaRPr lang="ru-RU"/>
        </a:p>
      </dgm:t>
    </dgm:pt>
    <dgm:pt modelId="{B45457B9-F94D-4706-B19B-9F89F9FB3092}">
      <dgm:prSet/>
      <dgm:spPr/>
      <dgm:t>
        <a:bodyPr/>
        <a:lstStyle/>
        <a:p>
          <a:r>
            <a:rPr lang="en-US" dirty="0" smtClean="0"/>
            <a:t>2-3 words</a:t>
          </a:r>
          <a:endParaRPr lang="ru-RU" dirty="0"/>
        </a:p>
      </dgm:t>
    </dgm:pt>
    <dgm:pt modelId="{5C06C6E1-AC0D-4519-A283-29CF9CD9120C}" type="parTrans" cxnId="{868603CF-A5D9-4C0A-BE97-F99D017E8972}">
      <dgm:prSet/>
      <dgm:spPr/>
      <dgm:t>
        <a:bodyPr/>
        <a:lstStyle/>
        <a:p>
          <a:endParaRPr lang="ru-RU"/>
        </a:p>
      </dgm:t>
    </dgm:pt>
    <dgm:pt modelId="{154AA65B-6946-48BA-B1DE-176F59862A50}" type="sibTrans" cxnId="{868603CF-A5D9-4C0A-BE97-F99D017E8972}">
      <dgm:prSet/>
      <dgm:spPr/>
      <dgm:t>
        <a:bodyPr/>
        <a:lstStyle/>
        <a:p>
          <a:endParaRPr lang="ru-RU"/>
        </a:p>
      </dgm:t>
    </dgm:pt>
    <dgm:pt modelId="{82CC1CB5-63FB-4EE1-A396-FCEC43B6B20B}" type="pres">
      <dgm:prSet presAssocID="{779A1064-82EC-4ADD-A419-02D8A7A54F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6ADDB-46E7-41C4-A310-588EC2B623C0}" type="pres">
      <dgm:prSet presAssocID="{ED94B985-279A-4E07-83E3-B63F881BBE3D}" presName="composite" presStyleCnt="0"/>
      <dgm:spPr/>
    </dgm:pt>
    <dgm:pt modelId="{A07DF42B-66E6-4C37-9B09-A071632A0758}" type="pres">
      <dgm:prSet presAssocID="{ED94B985-279A-4E07-83E3-B63F881BBE3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ED3A7-039C-4718-8793-91686C4DE428}" type="pres">
      <dgm:prSet presAssocID="{ED94B985-279A-4E07-83E3-B63F881BBE3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891AF-06CE-414D-B476-74E2C1CE7C4E}" type="pres">
      <dgm:prSet presAssocID="{BAB1E5F0-E191-4758-9BB1-228C45F8EE03}" presName="space" presStyleCnt="0"/>
      <dgm:spPr/>
    </dgm:pt>
    <dgm:pt modelId="{04FBDEF7-EC12-4025-94E6-EA39E5A67D38}" type="pres">
      <dgm:prSet presAssocID="{D0726341-21FF-4C3E-B368-2279157067E7}" presName="composite" presStyleCnt="0"/>
      <dgm:spPr/>
    </dgm:pt>
    <dgm:pt modelId="{8F4F1DA0-82E4-4D6A-9D07-E61400EF3D83}" type="pres">
      <dgm:prSet presAssocID="{D0726341-21FF-4C3E-B368-2279157067E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E5293-687E-4050-9A39-E6D5AA38B22E}" type="pres">
      <dgm:prSet presAssocID="{D0726341-21FF-4C3E-B368-2279157067E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4F9B5-8BD3-47BD-85AB-DCDD769546DE}" type="pres">
      <dgm:prSet presAssocID="{D2182964-74AA-4054-A728-89EF63E5586A}" presName="space" presStyleCnt="0"/>
      <dgm:spPr/>
    </dgm:pt>
    <dgm:pt modelId="{0464EA9B-D3AC-400F-8C5A-FBBD9668500F}" type="pres">
      <dgm:prSet presAssocID="{D8FD3408-30CD-48DB-88AC-6FCA759DDB75}" presName="composite" presStyleCnt="0"/>
      <dgm:spPr/>
    </dgm:pt>
    <dgm:pt modelId="{E0E2349B-AEB6-4D1D-BEE5-60C0D71F5448}" type="pres">
      <dgm:prSet presAssocID="{D8FD3408-30CD-48DB-88AC-6FCA759DDB7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1F13B-3835-4C5D-A5DD-ECE3DA426E4A}" type="pres">
      <dgm:prSet presAssocID="{D8FD3408-30CD-48DB-88AC-6FCA759DDB7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118FC-A04D-4DAA-9957-087B325C1197}" type="pres">
      <dgm:prSet presAssocID="{0037209B-5796-4256-9512-2A0C9D50D815}" presName="space" presStyleCnt="0"/>
      <dgm:spPr/>
    </dgm:pt>
    <dgm:pt modelId="{89439689-74F0-4BE2-9F57-C0159F6E7472}" type="pres">
      <dgm:prSet presAssocID="{AACA92C7-E465-4801-906E-42CA70F60EA6}" presName="composite" presStyleCnt="0"/>
      <dgm:spPr/>
    </dgm:pt>
    <dgm:pt modelId="{B0526FA4-C8FB-46DA-AFBE-C4380550C68F}" type="pres">
      <dgm:prSet presAssocID="{AACA92C7-E465-4801-906E-42CA70F60EA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D6D52-3C00-4235-8985-EE6C1132B3C7}" type="pres">
      <dgm:prSet presAssocID="{AACA92C7-E465-4801-906E-42CA70F60EA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21166-97F7-4B9C-B3EC-463CCA304C4C}" type="presOf" srcId="{B45457B9-F94D-4706-B19B-9F89F9FB3092}" destId="{6EED6D52-3C00-4235-8985-EE6C1132B3C7}" srcOrd="0" destOrd="0" presId="urn:microsoft.com/office/officeart/2005/8/layout/hList1"/>
    <dgm:cxn modelId="{65163555-2986-488B-95E0-F341EA9542C6}" srcId="{779A1064-82EC-4ADD-A419-02D8A7A54FDE}" destId="{D0726341-21FF-4C3E-B368-2279157067E7}" srcOrd="1" destOrd="0" parTransId="{69B5F5D9-5426-4E24-BD06-B650329EC3CD}" sibTransId="{D2182964-74AA-4054-A728-89EF63E5586A}"/>
    <dgm:cxn modelId="{A25DF068-8937-4AE9-B94A-11D47131F26A}" type="presOf" srcId="{D0726341-21FF-4C3E-B368-2279157067E7}" destId="{8F4F1DA0-82E4-4D6A-9D07-E61400EF3D83}" srcOrd="0" destOrd="0" presId="urn:microsoft.com/office/officeart/2005/8/layout/hList1"/>
    <dgm:cxn modelId="{E371431A-0B9F-4ADB-A1AD-2DDE03A47250}" srcId="{779A1064-82EC-4ADD-A419-02D8A7A54FDE}" destId="{D8FD3408-30CD-48DB-88AC-6FCA759DDB75}" srcOrd="2" destOrd="0" parTransId="{FBAE8154-2165-4E8F-B47C-6C2D42E385F9}" sibTransId="{0037209B-5796-4256-9512-2A0C9D50D815}"/>
    <dgm:cxn modelId="{376DC19D-397D-40D5-AD8F-7F1592CFDD61}" type="presOf" srcId="{AACA92C7-E465-4801-906E-42CA70F60EA6}" destId="{B0526FA4-C8FB-46DA-AFBE-C4380550C68F}" srcOrd="0" destOrd="0" presId="urn:microsoft.com/office/officeart/2005/8/layout/hList1"/>
    <dgm:cxn modelId="{2C61C612-FE7D-4BE2-893D-38FD28CC0E31}" type="presOf" srcId="{AC752847-D533-45A6-9A79-5943DEBFD133}" destId="{9CEED3A7-039C-4718-8793-91686C4DE428}" srcOrd="0" destOrd="0" presId="urn:microsoft.com/office/officeart/2005/8/layout/hList1"/>
    <dgm:cxn modelId="{D5983385-1B42-4345-B1E8-FE1D214C591A}" srcId="{779A1064-82EC-4ADD-A419-02D8A7A54FDE}" destId="{ED94B985-279A-4E07-83E3-B63F881BBE3D}" srcOrd="0" destOrd="0" parTransId="{7EEDF187-44DA-43D9-B823-DF44B43C7D01}" sibTransId="{BAB1E5F0-E191-4758-9BB1-228C45F8EE03}"/>
    <dgm:cxn modelId="{90F6CBCC-38DA-4F5D-A679-7A2F43DD70C6}" type="presOf" srcId="{D8FD3408-30CD-48DB-88AC-6FCA759DDB75}" destId="{E0E2349B-AEB6-4D1D-BEE5-60C0D71F5448}" srcOrd="0" destOrd="0" presId="urn:microsoft.com/office/officeart/2005/8/layout/hList1"/>
    <dgm:cxn modelId="{19C623B8-4DD2-49BE-9597-3968E6D6EE52}" srcId="{D8FD3408-30CD-48DB-88AC-6FCA759DDB75}" destId="{88503B63-A6AF-48D7-8E02-E78CAB575CC7}" srcOrd="0" destOrd="0" parTransId="{FCD7CB34-D232-4534-9D1F-AFC8CDAA25FA}" sibTransId="{BE528C8A-BF9B-4C38-A3B6-03F44DB1DF88}"/>
    <dgm:cxn modelId="{3BE6A097-943F-490E-95AE-A0B6BC8B3BDC}" srcId="{ED94B985-279A-4E07-83E3-B63F881BBE3D}" destId="{AC752847-D533-45A6-9A79-5943DEBFD133}" srcOrd="0" destOrd="0" parTransId="{B844DB30-3122-4222-A62E-F7E828FEBFCC}" sibTransId="{E931EBBF-AB30-4468-B901-4636DBBC4710}"/>
    <dgm:cxn modelId="{908BB34C-F0CF-4966-84DC-8C1F4EAA2726}" type="presOf" srcId="{88503B63-A6AF-48D7-8E02-E78CAB575CC7}" destId="{7B81F13B-3835-4C5D-A5DD-ECE3DA426E4A}" srcOrd="0" destOrd="0" presId="urn:microsoft.com/office/officeart/2005/8/layout/hList1"/>
    <dgm:cxn modelId="{59879110-1202-4175-826E-312E602B6E3B}" srcId="{D0726341-21FF-4C3E-B368-2279157067E7}" destId="{8C6AAEB8-8274-4D93-A8B8-29187CA8F027}" srcOrd="0" destOrd="0" parTransId="{FBB13A60-1BF3-4BEC-9D3A-7E14F0A4D65C}" sibTransId="{817D5D09-88DD-45D7-9EDD-4CA941C9FB1C}"/>
    <dgm:cxn modelId="{2C51324F-01A7-4422-8849-171DA447EC14}" type="presOf" srcId="{ED94B985-279A-4E07-83E3-B63F881BBE3D}" destId="{A07DF42B-66E6-4C37-9B09-A071632A0758}" srcOrd="0" destOrd="0" presId="urn:microsoft.com/office/officeart/2005/8/layout/hList1"/>
    <dgm:cxn modelId="{CEDB7291-80DD-439F-B9BA-79B90DA94B9A}" type="presOf" srcId="{8C6AAEB8-8274-4D93-A8B8-29187CA8F027}" destId="{7DFE5293-687E-4050-9A39-E6D5AA38B22E}" srcOrd="0" destOrd="0" presId="urn:microsoft.com/office/officeart/2005/8/layout/hList1"/>
    <dgm:cxn modelId="{868603CF-A5D9-4C0A-BE97-F99D017E8972}" srcId="{AACA92C7-E465-4801-906E-42CA70F60EA6}" destId="{B45457B9-F94D-4706-B19B-9F89F9FB3092}" srcOrd="0" destOrd="0" parTransId="{5C06C6E1-AC0D-4519-A283-29CF9CD9120C}" sibTransId="{154AA65B-6946-48BA-B1DE-176F59862A50}"/>
    <dgm:cxn modelId="{AE06DD8E-3F27-4DA1-AD3D-FAE502116C70}" type="presOf" srcId="{779A1064-82EC-4ADD-A419-02D8A7A54FDE}" destId="{82CC1CB5-63FB-4EE1-A396-FCEC43B6B20B}" srcOrd="0" destOrd="0" presId="urn:microsoft.com/office/officeart/2005/8/layout/hList1"/>
    <dgm:cxn modelId="{6BF1D4E8-13EC-49EC-B15D-04B4D79DCD95}" srcId="{779A1064-82EC-4ADD-A419-02D8A7A54FDE}" destId="{AACA92C7-E465-4801-906E-42CA70F60EA6}" srcOrd="3" destOrd="0" parTransId="{3B86A1CA-180F-4227-BF6C-C1CACA0D1362}" sibTransId="{43EF62AC-BA63-43D5-99C1-7291D607B841}"/>
    <dgm:cxn modelId="{ADFA28AB-A885-4C38-9635-D21EE7387C3D}" type="presParOf" srcId="{82CC1CB5-63FB-4EE1-A396-FCEC43B6B20B}" destId="{E726ADDB-46E7-41C4-A310-588EC2B623C0}" srcOrd="0" destOrd="0" presId="urn:microsoft.com/office/officeart/2005/8/layout/hList1"/>
    <dgm:cxn modelId="{BDE8D1B1-EE08-44F9-8A4F-65881B81DE0A}" type="presParOf" srcId="{E726ADDB-46E7-41C4-A310-588EC2B623C0}" destId="{A07DF42B-66E6-4C37-9B09-A071632A0758}" srcOrd="0" destOrd="0" presId="urn:microsoft.com/office/officeart/2005/8/layout/hList1"/>
    <dgm:cxn modelId="{2858C987-2D77-4D62-BCF5-29AEAAC1D412}" type="presParOf" srcId="{E726ADDB-46E7-41C4-A310-588EC2B623C0}" destId="{9CEED3A7-039C-4718-8793-91686C4DE428}" srcOrd="1" destOrd="0" presId="urn:microsoft.com/office/officeart/2005/8/layout/hList1"/>
    <dgm:cxn modelId="{667E6D0E-CB3F-4B7F-B0A5-A330A5CAFFDE}" type="presParOf" srcId="{82CC1CB5-63FB-4EE1-A396-FCEC43B6B20B}" destId="{646891AF-06CE-414D-B476-74E2C1CE7C4E}" srcOrd="1" destOrd="0" presId="urn:microsoft.com/office/officeart/2005/8/layout/hList1"/>
    <dgm:cxn modelId="{22BEBFD7-8D00-4F2A-93D4-130A2F22492D}" type="presParOf" srcId="{82CC1CB5-63FB-4EE1-A396-FCEC43B6B20B}" destId="{04FBDEF7-EC12-4025-94E6-EA39E5A67D38}" srcOrd="2" destOrd="0" presId="urn:microsoft.com/office/officeart/2005/8/layout/hList1"/>
    <dgm:cxn modelId="{C438BBB8-D892-473F-A9B6-E575100EF3B8}" type="presParOf" srcId="{04FBDEF7-EC12-4025-94E6-EA39E5A67D38}" destId="{8F4F1DA0-82E4-4D6A-9D07-E61400EF3D83}" srcOrd="0" destOrd="0" presId="urn:microsoft.com/office/officeart/2005/8/layout/hList1"/>
    <dgm:cxn modelId="{C4D57273-7A7D-41D0-9234-9B9922DAF102}" type="presParOf" srcId="{04FBDEF7-EC12-4025-94E6-EA39E5A67D38}" destId="{7DFE5293-687E-4050-9A39-E6D5AA38B22E}" srcOrd="1" destOrd="0" presId="urn:microsoft.com/office/officeart/2005/8/layout/hList1"/>
    <dgm:cxn modelId="{161D9BE9-3495-4EBC-A0F4-D74B101C2623}" type="presParOf" srcId="{82CC1CB5-63FB-4EE1-A396-FCEC43B6B20B}" destId="{4294F9B5-8BD3-47BD-85AB-DCDD769546DE}" srcOrd="3" destOrd="0" presId="urn:microsoft.com/office/officeart/2005/8/layout/hList1"/>
    <dgm:cxn modelId="{EF91947D-9C6B-4B72-9975-0E39AB4E4E96}" type="presParOf" srcId="{82CC1CB5-63FB-4EE1-A396-FCEC43B6B20B}" destId="{0464EA9B-D3AC-400F-8C5A-FBBD9668500F}" srcOrd="4" destOrd="0" presId="urn:microsoft.com/office/officeart/2005/8/layout/hList1"/>
    <dgm:cxn modelId="{57B45B36-81AD-4F64-B1C0-CC373E8D514A}" type="presParOf" srcId="{0464EA9B-D3AC-400F-8C5A-FBBD9668500F}" destId="{E0E2349B-AEB6-4D1D-BEE5-60C0D71F5448}" srcOrd="0" destOrd="0" presId="urn:microsoft.com/office/officeart/2005/8/layout/hList1"/>
    <dgm:cxn modelId="{8E81333E-1212-4E0B-98D7-61BB81639192}" type="presParOf" srcId="{0464EA9B-D3AC-400F-8C5A-FBBD9668500F}" destId="{7B81F13B-3835-4C5D-A5DD-ECE3DA426E4A}" srcOrd="1" destOrd="0" presId="urn:microsoft.com/office/officeart/2005/8/layout/hList1"/>
    <dgm:cxn modelId="{B54C4C32-61D3-4DE9-B7E0-A9FAE461CAFF}" type="presParOf" srcId="{82CC1CB5-63FB-4EE1-A396-FCEC43B6B20B}" destId="{487118FC-A04D-4DAA-9957-087B325C1197}" srcOrd="5" destOrd="0" presId="urn:microsoft.com/office/officeart/2005/8/layout/hList1"/>
    <dgm:cxn modelId="{85B9FC42-0C29-4F75-8EB0-F98DE2090396}" type="presParOf" srcId="{82CC1CB5-63FB-4EE1-A396-FCEC43B6B20B}" destId="{89439689-74F0-4BE2-9F57-C0159F6E7472}" srcOrd="6" destOrd="0" presId="urn:microsoft.com/office/officeart/2005/8/layout/hList1"/>
    <dgm:cxn modelId="{F1639EA3-62A4-4F4F-A087-3545695D166F}" type="presParOf" srcId="{89439689-74F0-4BE2-9F57-C0159F6E7472}" destId="{B0526FA4-C8FB-46DA-AFBE-C4380550C68F}" srcOrd="0" destOrd="0" presId="urn:microsoft.com/office/officeart/2005/8/layout/hList1"/>
    <dgm:cxn modelId="{001105CD-0BEC-4B36-9F19-25A21351FCEC}" type="presParOf" srcId="{89439689-74F0-4BE2-9F57-C0159F6E7472}" destId="{6EED6D52-3C00-4235-8985-EE6C1132B3C7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EDA6F-EF7C-46F1-848B-0A3BCC82EA86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1DAE0-B105-454E-94F6-97F9146E6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CB52E-3A9F-4785-9277-11F6063B32C8}" type="slidenum">
              <a:rPr lang="ru-RU"/>
              <a:pPr/>
              <a:t>7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CE09E-2A0A-4977-8C83-E400C72AFF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1DAE0-B105-454E-94F6-97F9146E682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11D6-8B39-432B-ABBD-BFE711FA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417029-163E-4E19-A62B-375C801037E2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D95A72-EE91-4CBA-AD37-29AB32204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image" Target="../media/image19.gif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slide" Target="slide8.xml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slide" Target="slide8.xml"/><Relationship Id="rId7" Type="http://schemas.openxmlformats.org/officeDocument/2006/relationships/audio" Target="../media/audio2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23.gif"/><Relationship Id="rId5" Type="http://schemas.openxmlformats.org/officeDocument/2006/relationships/image" Target="../media/image19.gif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way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imashky.ru/" TargetMode="External"/><Relationship Id="rId4" Type="http://schemas.openxmlformats.org/officeDocument/2006/relationships/hyperlink" Target="http://images.yandex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33147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УРОК-ОБОЗРЕНИЕ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(обобщающий урок) по темам: «Времена года», «Английские традиции и праздники»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886200"/>
            <a:ext cx="642938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МБОУ «Прогимназия» г. Сургута</a:t>
            </a:r>
          </a:p>
          <a:p>
            <a:r>
              <a:rPr lang="ru-RU" dirty="0" smtClean="0"/>
              <a:t>Мальцева Эльвира </a:t>
            </a:r>
            <a:r>
              <a:rPr lang="ru-RU" dirty="0" err="1" smtClean="0"/>
              <a:t>Гаптулловна</a:t>
            </a:r>
            <a:endParaRPr lang="en-US" dirty="0" smtClean="0"/>
          </a:p>
          <a:p>
            <a:r>
              <a:rPr lang="en-US" dirty="0" smtClean="0"/>
              <a:t>238-847-140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latin typeface="Arial Black" pitchFamily="34" charset="0"/>
              </a:rPr>
              <a:t>Winter months are…</a:t>
            </a:r>
            <a:r>
              <a:rPr lang="ru-RU" sz="4000" dirty="0" smtClean="0"/>
              <a:t> 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8424862" cy="5175250"/>
          </a:xfrm>
          <a:noFill/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68313" y="1412875"/>
            <a:ext cx="4537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 dirty="0">
                <a:latin typeface="Monotype Corsiva" pitchFamily="66" charset="0"/>
              </a:rPr>
              <a:t>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December</a:t>
            </a:r>
            <a:r>
              <a:rPr lang="en-US" sz="6000" b="1" dirty="0"/>
              <a:t>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411413" y="3433763"/>
            <a:ext cx="4105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b="1" dirty="0">
                <a:latin typeface="Monotype Corsiva" pitchFamily="66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January</a:t>
            </a:r>
            <a:r>
              <a:rPr lang="ru-RU" sz="6000" dirty="0" smtClean="0">
                <a:latin typeface="Arial Black" pitchFamily="34" charset="0"/>
              </a:rPr>
              <a:t> 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211638" y="4770438"/>
            <a:ext cx="439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February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season comes after winter?</a:t>
            </a:r>
            <a:endParaRPr lang="ru-RU" sz="4400" dirty="0"/>
          </a:p>
        </p:txBody>
      </p:sp>
      <p:pic>
        <p:nvPicPr>
          <p:cNvPr id="4" name="Picture 4" descr="Копия (2) 1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000240"/>
            <a:ext cx="2895238" cy="3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Arial Black" pitchFamily="34" charset="0"/>
              </a:rPr>
              <a:t>It’s spring </a:t>
            </a:r>
            <a:endParaRPr lang="ru-RU" sz="6000" dirty="0" smtClean="0">
              <a:latin typeface="Arial Black" pitchFamily="34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238" y="2554092"/>
            <a:ext cx="3809524" cy="2800741"/>
          </a:xfr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835824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dirty="0" smtClean="0">
                <a:latin typeface="Arial Black" pitchFamily="34" charset="0"/>
              </a:rPr>
              <a:t>Spring  months are…</a:t>
            </a:r>
            <a:endParaRPr lang="ru-RU" sz="6000" dirty="0" smtClean="0">
              <a:latin typeface="Arial Black" pitchFamily="34" charset="0"/>
            </a:endParaRP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358246" cy="5072098"/>
          </a:xfrm>
          <a:noFill/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84213" y="2205038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March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348038" y="3530600"/>
            <a:ext cx="316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April</a:t>
            </a:r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795963" y="4751388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May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season comes after spring?</a:t>
            </a:r>
            <a:endParaRPr lang="ru-RU" sz="4400" dirty="0"/>
          </a:p>
        </p:txBody>
      </p:sp>
      <p:pic>
        <p:nvPicPr>
          <p:cNvPr id="4" name="Picture 4" descr="Копия (2) 1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1928802"/>
            <a:ext cx="2895238" cy="3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Arial Black" pitchFamily="34" charset="0"/>
              </a:rPr>
              <a:t>It’s summer</a:t>
            </a:r>
            <a:r>
              <a:rPr lang="en-US" sz="6000" dirty="0" smtClean="0"/>
              <a:t> </a:t>
            </a:r>
            <a:endParaRPr lang="ru-RU" sz="6000" dirty="0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549525"/>
            <a:ext cx="3810000" cy="2809875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358246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Arial Black" pitchFamily="34" charset="0"/>
              </a:rPr>
              <a:t>Summer months are…</a:t>
            </a:r>
            <a:endParaRPr lang="ru-RU" sz="4800" b="1" dirty="0" smtClean="0">
              <a:latin typeface="Arial Black" pitchFamily="34" charset="0"/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358246" cy="5072099"/>
          </a:xfrm>
          <a:noFill/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331913" y="2070100"/>
            <a:ext cx="27295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dirty="0">
                <a:latin typeface="Arial Black" pitchFamily="34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</a:rPr>
              <a:t>June</a:t>
            </a:r>
            <a:r>
              <a:rPr lang="ru-RU" sz="6000" dirty="0" smtClean="0">
                <a:latin typeface="Arial Black" pitchFamily="34" charset="0"/>
              </a:rPr>
              <a:t> 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 rot="10846980" flipV="1">
            <a:off x="3132138" y="3357563"/>
            <a:ext cx="237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Arial Black" pitchFamily="34" charset="0"/>
              </a:rPr>
              <a:t>July</a:t>
            </a:r>
            <a:r>
              <a:rPr lang="en-US" dirty="0"/>
              <a:t>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500563" y="4640263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 </a:t>
            </a:r>
            <a:r>
              <a:rPr lang="en-US" sz="6000" dirty="0">
                <a:solidFill>
                  <a:srgbClr val="FFFF00"/>
                </a:solidFill>
                <a:latin typeface="Arial Black" pitchFamily="34" charset="0"/>
              </a:rPr>
              <a:t>August</a:t>
            </a:r>
            <a:r>
              <a:rPr lang="en-US" sz="6000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season comes after summer?</a:t>
            </a:r>
            <a:endParaRPr lang="ru-RU" sz="4400" dirty="0"/>
          </a:p>
        </p:txBody>
      </p:sp>
      <p:pic>
        <p:nvPicPr>
          <p:cNvPr id="6" name="Picture 4" descr="Копия (2) 1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24381" y="2002081"/>
            <a:ext cx="2895238" cy="3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Arial Black" pitchFamily="34" charset="0"/>
              </a:rPr>
              <a:t>It’s autumn</a:t>
            </a:r>
            <a:r>
              <a:rPr lang="ru-RU" sz="6000" dirty="0" smtClean="0"/>
              <a:t>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2667000" y="2587625"/>
            <a:ext cx="3810000" cy="2733675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428596" y="1428736"/>
            <a:ext cx="8358246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latin typeface="Arial Black" pitchFamily="34" charset="0"/>
              </a:rPr>
              <a:t>Autumn months are…</a:t>
            </a:r>
            <a:endParaRPr lang="ru-RU" sz="6000" b="1" dirty="0" smtClean="0">
              <a:latin typeface="Arial Black" pitchFamily="34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428596" y="1428736"/>
            <a:ext cx="8358246" cy="5072097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95288" y="1317625"/>
            <a:ext cx="4897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 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September</a:t>
            </a:r>
            <a:r>
              <a:rPr lang="en-US" dirty="0"/>
              <a:t> 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835150" y="3644900"/>
            <a:ext cx="5113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latin typeface="Arial Black" pitchFamily="34" charset="0"/>
              </a:rPr>
              <a:t> 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October</a:t>
            </a:r>
            <a:r>
              <a:rPr lang="en-US" dirty="0"/>
              <a:t> 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419475" y="4941888"/>
            <a:ext cx="740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November</a:t>
            </a:r>
            <a:r>
              <a:rPr lang="en-US" sz="6000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Seasons</a:t>
            </a:r>
            <a:br>
              <a:rPr lang="en-US" dirty="0" smtClean="0"/>
            </a:br>
            <a:r>
              <a:rPr lang="en-US" dirty="0" smtClean="0"/>
              <a:t>The English Year</a:t>
            </a:r>
            <a:endParaRPr lang="ru-RU" dirty="0"/>
          </a:p>
        </p:txBody>
      </p:sp>
      <p:pic>
        <p:nvPicPr>
          <p:cNvPr id="6" name="Picture 7" descr="1179405943_17eab7788e46f90d01d9135b8f877794_fu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1643050"/>
            <a:ext cx="3643337" cy="460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sz="4000" b="1">
                <a:solidFill>
                  <a:srgbClr val="92D050"/>
                </a:solidFill>
              </a:rPr>
              <a:t>Spring is green,</a:t>
            </a:r>
            <a:endParaRPr lang="ru-RU" sz="4000" b="1">
              <a:solidFill>
                <a:srgbClr val="92D050"/>
              </a:solidFill>
            </a:endParaRPr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2071688"/>
            <a:ext cx="521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Summer is bright,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75" y="3500438"/>
            <a:ext cx="492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Autumn is yellow,</a:t>
            </a:r>
            <a:endParaRPr lang="ru-RU" sz="40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5143500"/>
            <a:ext cx="450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Winter is white.</a:t>
            </a:r>
            <a:endParaRPr lang="ru-RU" sz="4000" b="1"/>
          </a:p>
        </p:txBody>
      </p:sp>
      <p:pic>
        <p:nvPicPr>
          <p:cNvPr id="8" name="Содержимое 11" descr="204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1928826" cy="1286889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Содержимое 15" descr="зим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4643446"/>
            <a:ext cx="2181506" cy="1643402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56" descr="Посмотреть нот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5072063"/>
            <a:ext cx="1143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_2e477_7c91d717_-2-X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3214686"/>
            <a:ext cx="2000232" cy="15001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A_096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57884" y="1643050"/>
            <a:ext cx="1714512" cy="1908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ing is green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5715016"/>
            <a:ext cx="804495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n w="50800"/>
                <a:latin typeface="+mn-lt"/>
              </a:rPr>
              <a:t>In this season children </a:t>
            </a:r>
            <a:r>
              <a:rPr lang="en-GB" sz="2800" b="1" dirty="0" smtClean="0">
                <a:ln w="50800"/>
                <a:latin typeface="+mn-lt"/>
              </a:rPr>
              <a:t>play </a:t>
            </a:r>
            <a:r>
              <a:rPr lang="en-GB" sz="2800" b="1" dirty="0">
                <a:ln w="50800"/>
                <a:latin typeface="+mn-lt"/>
              </a:rPr>
              <a:t>snowballs, skate and ski.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n w="50800"/>
                <a:latin typeface="+mn-lt"/>
              </a:rPr>
              <a:t>People celebrate Christmas and New Year. </a:t>
            </a:r>
            <a:endParaRPr lang="ru-RU" sz="2800" b="1" dirty="0">
              <a:ln w="50800"/>
              <a:latin typeface="+mn-lt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215063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5072066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3" name="Рисунок 12" descr="32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214438"/>
            <a:ext cx="12557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>
            <a:hlinkClick r:id="rId4" action="ppaction://hlinksldjump">
              <a:snd r:embed="rId5" name="explode.wav" builtIn="1"/>
            </a:hlinkClick>
          </p:cNvPr>
          <p:cNvSpPr/>
          <p:nvPr/>
        </p:nvSpPr>
        <p:spPr>
          <a:xfrm>
            <a:off x="1571604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>
            <a:hlinkClick r:id="rId4" action="ppaction://hlinksldjump">
              <a:snd r:embed="rId5" name="explode.wav" builtIn="1"/>
            </a:hlinkClick>
          </p:cNvPr>
          <p:cNvSpPr/>
          <p:nvPr/>
        </p:nvSpPr>
        <p:spPr>
          <a:xfrm>
            <a:off x="15716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>
            <a:hlinkClick r:id="rId4" action="ppaction://hlinksldjump">
              <a:snd r:embed="rId5" name="explode.wav" builtIn="1"/>
            </a:hlinkClick>
          </p:cNvPr>
          <p:cNvSpPr/>
          <p:nvPr/>
        </p:nvSpPr>
        <p:spPr>
          <a:xfrm>
            <a:off x="51435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3" name="Рисунок 20" descr="066ф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5150" y="1246188"/>
            <a:ext cx="10144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Рисунок 21" descr="019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3143250"/>
            <a:ext cx="1143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Рисунок 26" descr="43-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3643313"/>
            <a:ext cx="1928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Рисунок 13" descr="BABY13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3357563"/>
            <a:ext cx="19097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NATURE1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3286124"/>
            <a:ext cx="1214446" cy="209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8" name="Рисунок 45" descr="003ф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38" y="4071938"/>
            <a:ext cx="1879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Рисунок 50" descr="007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75" y="3286125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Улыбающееся лицо 51">
            <a:hlinkClick r:id="rId4" action="ppaction://hlinksldjump">
              <a:snd r:embed="rId5" name="explode.wav" builtIn="1"/>
            </a:hlinkClick>
          </p:cNvPr>
          <p:cNvSpPr/>
          <p:nvPr/>
        </p:nvSpPr>
        <p:spPr>
          <a:xfrm>
            <a:off x="38576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Улыбающееся лицо 52">
            <a:hlinkClick r:id="rId4" action="ppaction://hlinksldjump">
              <a:snd r:embed="rId5" name="explode.wav" builtIn="1"/>
            </a:hlinkClick>
          </p:cNvPr>
          <p:cNvSpPr/>
          <p:nvPr/>
        </p:nvSpPr>
        <p:spPr>
          <a:xfrm>
            <a:off x="74295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Улыбающееся лицо 53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7358082" y="2357430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" name="Рисунок 57" descr="NATURE47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480" y="1071546"/>
            <a:ext cx="2786082" cy="18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34" name="Рисунок 55" descr="NATURE22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71604" y="857232"/>
            <a:ext cx="17145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NATURE12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2142" y="1005824"/>
            <a:ext cx="1000132" cy="19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Улыбающееся лицо 59">
            <a:hlinkClick r:id="rId4" action="ppaction://hlinksldjump">
              <a:snd r:embed="rId5" name="explode.wav" builtIn="1"/>
            </a:hlinkClick>
          </p:cNvPr>
          <p:cNvSpPr/>
          <p:nvPr/>
        </p:nvSpPr>
        <p:spPr>
          <a:xfrm>
            <a:off x="3786182" y="2428868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Заголовок 24"/>
          <p:cNvSpPr>
            <a:spLocks noGrp="1"/>
          </p:cNvSpPr>
          <p:nvPr>
            <p:ph type="title" idx="4294967295"/>
          </p:nvPr>
        </p:nvSpPr>
        <p:spPr>
          <a:xfrm>
            <a:off x="1571604" y="71414"/>
            <a:ext cx="6143668" cy="785818"/>
          </a:xfrm>
        </p:spPr>
        <p:txBody>
          <a:bodyPr>
            <a:normAutofit fontScale="90000"/>
          </a:bodyPr>
          <a:lstStyle/>
          <a:p>
            <a:r>
              <a:rPr lang="en-GB" sz="5400" b="1" kern="1200" dirty="0" smtClean="0">
                <a:solidFill>
                  <a:srgbClr val="505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n-ea"/>
                <a:cs typeface="+mn-cs"/>
              </a:rPr>
              <a:t>Guess the season</a:t>
            </a:r>
            <a:endParaRPr lang="ru-RU" dirty="0"/>
          </a:p>
        </p:txBody>
      </p:sp>
    </p:spTree>
  </p:cSld>
  <p:clrMapOvr>
    <a:masterClrMapping/>
  </p:clrMapOvr>
  <p:transition spd="med" advClick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5572140"/>
            <a:ext cx="8289705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n w="50800"/>
                <a:latin typeface="+mn-lt"/>
              </a:rPr>
              <a:t>It often </a:t>
            </a:r>
            <a:r>
              <a:rPr lang="en-GB" sz="2800" b="1" dirty="0" smtClean="0">
                <a:ln w="50800"/>
                <a:latin typeface="+mn-lt"/>
              </a:rPr>
              <a:t>rains. It is cold. Children begin to </a:t>
            </a:r>
            <a:r>
              <a:rPr lang="en-GB" sz="2800" b="1" dirty="0">
                <a:ln w="50800"/>
                <a:latin typeface="+mn-lt"/>
              </a:rPr>
              <a:t>go to school</a:t>
            </a:r>
            <a:r>
              <a:rPr lang="en-GB" sz="2800" b="1" dirty="0" smtClean="0">
                <a:ln w="50800"/>
                <a:latin typeface="+mn-lt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n w="50800"/>
              </a:rPr>
              <a:t>There are a lot of vegetables and fruit.</a:t>
            </a:r>
            <a:r>
              <a:rPr lang="en-GB" sz="2800" b="1" dirty="0" smtClean="0">
                <a:ln w="50800"/>
                <a:latin typeface="+mn-lt"/>
              </a:rPr>
              <a:t> </a:t>
            </a:r>
            <a:endParaRPr lang="en-GB" sz="2800" b="1" dirty="0">
              <a:ln w="50800"/>
              <a:latin typeface="+mn-lt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215063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1" name="Скругленный прямоугольник 10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5072066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7" name="Рисунок 12" descr="32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214438"/>
            <a:ext cx="12557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1571604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15716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51435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7" name="Рисунок 20" descr="066ф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5150" y="1246188"/>
            <a:ext cx="10144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Рисунок 21" descr="019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3143250"/>
            <a:ext cx="1143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Рисунок 26" descr="43-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3643313"/>
            <a:ext cx="1928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Рисунок 13" descr="BABY13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3357563"/>
            <a:ext cx="19097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NATURE1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3286124"/>
            <a:ext cx="1214446" cy="209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52" name="Рисунок 45" descr="003ф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38" y="4071938"/>
            <a:ext cx="1879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Рисунок 50" descr="007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75" y="3286125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Улыбающееся лицо 51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38576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Улыбающееся лицо 52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74295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Улыбающееся лицо 53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7358082" y="2357430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" name="Рисунок 57" descr="NATURE47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480" y="1071546"/>
            <a:ext cx="2786082" cy="18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58" name="Рисунок 55" descr="NATURE22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0188" y="785813"/>
            <a:ext cx="17145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NATURE12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2142" y="1005824"/>
            <a:ext cx="1000132" cy="19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Улыбающееся лицо 59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3786182" y="2428868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Заголовок 24"/>
          <p:cNvSpPr txBox="1">
            <a:spLocks/>
          </p:cNvSpPr>
          <p:nvPr/>
        </p:nvSpPr>
        <p:spPr>
          <a:xfrm>
            <a:off x="1571604" y="71414"/>
            <a:ext cx="6143668" cy="785818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smtClean="0">
                <a:ln w="6350">
                  <a:noFill/>
                </a:ln>
                <a:solidFill>
                  <a:srgbClr val="505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Guess the season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5572140"/>
            <a:ext cx="880253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n w="50800"/>
                <a:latin typeface="+mn-lt"/>
              </a:rPr>
              <a:t>It is warm and hot. Days </a:t>
            </a:r>
            <a:r>
              <a:rPr lang="en-GB" sz="2800" b="1" dirty="0">
                <a:ln w="50800"/>
                <a:latin typeface="+mn-lt"/>
              </a:rPr>
              <a:t>are long and nights are </a:t>
            </a:r>
            <a:r>
              <a:rPr lang="en-GB" sz="2800" b="1" dirty="0" smtClean="0">
                <a:ln w="50800"/>
                <a:latin typeface="+mn-lt"/>
              </a:rPr>
              <a:t>short. </a:t>
            </a:r>
            <a:endParaRPr lang="en-GB" sz="2800" b="1" dirty="0">
              <a:ln w="50800"/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latin typeface="+mn-lt"/>
              </a:rPr>
              <a:t>    </a:t>
            </a:r>
            <a:r>
              <a:rPr lang="en-US" sz="2800" b="1" dirty="0" smtClean="0">
                <a:ln w="50800"/>
                <a:latin typeface="+mn-lt"/>
              </a:rPr>
              <a:t>The trees and grass are green. We can swim.</a:t>
            </a:r>
            <a:endParaRPr lang="ru-RU" sz="2800" b="1" dirty="0">
              <a:ln w="50800"/>
              <a:latin typeface="+mn-lt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6215063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1" name="Скругленный прямоугольник 10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5072066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1" name="Рисунок 12" descr="32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214438"/>
            <a:ext cx="12557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1571604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15716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51435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1" name="Рисунок 20" descr="066ф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5150" y="1246188"/>
            <a:ext cx="10144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Рисунок 21" descr="019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3143250"/>
            <a:ext cx="1143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Рисунок 26" descr="43-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3643313"/>
            <a:ext cx="1928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Рисунок 13" descr="BABY13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3357563"/>
            <a:ext cx="19097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NATURE1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3214686"/>
            <a:ext cx="1214446" cy="209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76" name="Рисунок 45" descr="003ф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38" y="4071938"/>
            <a:ext cx="1879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Рисунок 50" descr="007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75" y="3286125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Улыбающееся лицо 51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38576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Улыбающееся лицо 52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74295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Улыбающееся лицо 53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7358082" y="2357430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" name="Рисунок 57" descr="NATURE47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480" y="1071546"/>
            <a:ext cx="2786082" cy="18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82" name="Рисунок 55" descr="NATURE22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0188" y="785813"/>
            <a:ext cx="17145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NATURE12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2142" y="1005824"/>
            <a:ext cx="1000132" cy="19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Улыбающееся лицо 59">
            <a:hlinkClick r:id="rId2" action="ppaction://hlinksldjump">
              <a:snd r:embed="rId3" name="explode.wav" builtIn="1"/>
            </a:hlinkClick>
          </p:cNvPr>
          <p:cNvSpPr/>
          <p:nvPr/>
        </p:nvSpPr>
        <p:spPr>
          <a:xfrm>
            <a:off x="3786182" y="2428868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Заголовок 24"/>
          <p:cNvSpPr txBox="1">
            <a:spLocks/>
          </p:cNvSpPr>
          <p:nvPr/>
        </p:nvSpPr>
        <p:spPr>
          <a:xfrm>
            <a:off x="1571604" y="71414"/>
            <a:ext cx="6143668" cy="785818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smtClean="0">
                <a:ln w="6350">
                  <a:noFill/>
                </a:ln>
                <a:solidFill>
                  <a:srgbClr val="505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Guess the season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5473005"/>
            <a:ext cx="8488221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n w="50800"/>
                <a:latin typeface="+mn-lt"/>
              </a:rPr>
              <a:t>It is warm. There is a lot of water in the streets. We can </a:t>
            </a:r>
            <a:endParaRPr lang="en-GB" sz="2800" b="1" dirty="0">
              <a:ln w="50800"/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n w="50800"/>
                <a:latin typeface="+mn-lt"/>
              </a:rPr>
              <a:t>  see the first flowers and green grass.</a:t>
            </a:r>
            <a:endParaRPr lang="ru-RU" sz="2800" b="1" dirty="0">
              <a:ln w="50800"/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ln w="50800"/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215063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1" name="Скругленный прямоугольник 10">
            <a:hlinkClick r:id="rId3" action="ppaction://hlinksldjump">
              <a:snd r:embed="rId4" name="explode.wav" builtIn="1"/>
            </a:hlinkClick>
          </p:cNvPr>
          <p:cNvSpPr/>
          <p:nvPr/>
        </p:nvSpPr>
        <p:spPr>
          <a:xfrm>
            <a:off x="5072066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5" name="Рисунок 12" descr="32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1214438"/>
            <a:ext cx="12557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>
            <a:hlinkClick r:id="rId3" action="ppaction://hlinksldjump">
              <a:snd r:embed="rId4" name="explode.wav" builtIn="1"/>
            </a:hlinkClick>
          </p:cNvPr>
          <p:cNvSpPr/>
          <p:nvPr/>
        </p:nvSpPr>
        <p:spPr>
          <a:xfrm>
            <a:off x="1571604" y="1000108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>
            <a:hlinkClick r:id="rId3" action="ppaction://hlinksldjump">
              <a:snd r:embed="rId4" name="explode.wav" builtIn="1"/>
            </a:hlinkClick>
          </p:cNvPr>
          <p:cNvSpPr/>
          <p:nvPr/>
        </p:nvSpPr>
        <p:spPr>
          <a:xfrm>
            <a:off x="15716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>
            <a:hlinkClick r:id="rId6" action="ppaction://hlinksldjump">
              <a:snd r:embed="rId7" name="applause.wav" builtIn="1"/>
            </a:hlinkClick>
          </p:cNvPr>
          <p:cNvSpPr/>
          <p:nvPr/>
        </p:nvSpPr>
        <p:spPr>
          <a:xfrm>
            <a:off x="5143504" y="3286124"/>
            <a:ext cx="3000396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95" name="Рисунок 20" descr="066ф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5150" y="1246188"/>
            <a:ext cx="101441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21" descr="0191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63" y="3143250"/>
            <a:ext cx="1143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Рисунок 26" descr="43-2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88" y="3643313"/>
            <a:ext cx="1928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Рисунок 13" descr="BABY13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500" y="3357563"/>
            <a:ext cx="19097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NATURE1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16" y="3286124"/>
            <a:ext cx="1214446" cy="209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00" name="Рисунок 45" descr="003ф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38" y="4071938"/>
            <a:ext cx="1879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Рисунок 50" descr="00711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75" y="3286125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Улыбающееся лицо 51">
            <a:hlinkClick r:id="rId3" action="ppaction://hlinksldjump">
              <a:snd r:embed="rId4" name="explode.wav" builtIn="1"/>
            </a:hlinkClick>
          </p:cNvPr>
          <p:cNvSpPr/>
          <p:nvPr/>
        </p:nvSpPr>
        <p:spPr>
          <a:xfrm>
            <a:off x="38576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Улыбающееся лицо 52">
            <a:hlinkClick r:id="" action="ppaction://hlinkshowjump?jump=nextslide">
              <a:snd r:embed="rId7" name="applause.wav" builtIn="1"/>
            </a:hlinkClick>
          </p:cNvPr>
          <p:cNvSpPr/>
          <p:nvPr/>
        </p:nvSpPr>
        <p:spPr>
          <a:xfrm>
            <a:off x="7429520" y="4714884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Улыбающееся лицо 53">
            <a:hlinkClick r:id="rId3" action="ppaction://hlinksldjump">
              <a:snd r:embed="rId4" name="explode.wav" builtIn="1"/>
            </a:hlinkClick>
          </p:cNvPr>
          <p:cNvSpPr/>
          <p:nvPr/>
        </p:nvSpPr>
        <p:spPr>
          <a:xfrm>
            <a:off x="7358082" y="2357430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8" name="Рисунок 57" descr="NATURE47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4480" y="1071546"/>
            <a:ext cx="2786082" cy="18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06" name="Рисунок 55" descr="NATURE22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71625" y="857250"/>
            <a:ext cx="17145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NATURE12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2142" y="1005824"/>
            <a:ext cx="1000132" cy="19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Улыбающееся лицо 59">
            <a:hlinkClick r:id="rId3" action="ppaction://hlinksldjump">
              <a:snd r:embed="rId4" name="explode.wav" builtIn="1"/>
            </a:hlinkClick>
          </p:cNvPr>
          <p:cNvSpPr/>
          <p:nvPr/>
        </p:nvSpPr>
        <p:spPr>
          <a:xfrm>
            <a:off x="3786182" y="2428868"/>
            <a:ext cx="500066" cy="42862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Заголовок 24"/>
          <p:cNvSpPr txBox="1">
            <a:spLocks/>
          </p:cNvSpPr>
          <p:nvPr/>
        </p:nvSpPr>
        <p:spPr>
          <a:xfrm>
            <a:off x="1571604" y="71414"/>
            <a:ext cx="6143668" cy="785818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505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Guess the season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What is the weather like today?</a:t>
            </a:r>
            <a:endParaRPr lang="ru-RU" dirty="0"/>
          </a:p>
        </p:txBody>
      </p:sp>
      <p:pic>
        <p:nvPicPr>
          <p:cNvPr id="1026" name="Picture 2" descr="C:\Documents and Settings\Admin\Local Settings\Temporary Internet Files\Content.IE5\7D8M6USF\MCj044040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1857388" cy="185738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Local Settings\Temporary Internet Files\Content.IE5\TEDKOPGP\MCj044040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85794"/>
            <a:ext cx="2214578" cy="221457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Организатор клипов (Microsoft)\j04325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928670"/>
            <a:ext cx="1828800" cy="18288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Организатор клипов (Microsoft)\j041353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857628"/>
            <a:ext cx="2039732" cy="17145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2643182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</a:rPr>
              <a:t>sunny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264318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</a:rPr>
              <a:t>rainy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643182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</a:rPr>
              <a:t>cloudy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5572140"/>
            <a:ext cx="2230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</a:rPr>
              <a:t>windy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557214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</a:rPr>
              <a:t>snow</a:t>
            </a:r>
            <a:r>
              <a:rPr lang="en-US" sz="5400" b="1" cap="none" spc="0" dirty="0" smtClean="0">
                <a:ln/>
                <a:effectLst/>
              </a:rPr>
              <a:t>y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1032" name="Picture 8" descr="C:\Documents and Settings\Admin\Мои документы\Мои рисунки\Организатор клипов (Microsoft)\j043638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714752"/>
            <a:ext cx="1828800" cy="173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7857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Match and say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714356"/>
            <a:ext cx="6400800" cy="1214446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Example: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English 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(Russian) people celebrate </a:t>
            </a:r>
            <a:r>
              <a:rPr lang="en-US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Halloween 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on the 31</a:t>
            </a:r>
            <a:r>
              <a:rPr lang="en-US" sz="2000" b="1" i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of October.</a:t>
            </a:r>
            <a:endParaRPr lang="ru-RU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1928802"/>
            <a:ext cx="36695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Russian and English holidays</a:t>
            </a:r>
            <a:endParaRPr lang="ru-RU" sz="2000" dirty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2357427"/>
          <a:ext cx="6791965" cy="4357694"/>
        </p:xfrm>
        <a:graphic>
          <a:graphicData uri="http://schemas.openxmlformats.org/drawingml/2006/table">
            <a:tbl>
              <a:tblPr/>
              <a:tblGrid>
                <a:gridCol w="3286148"/>
                <a:gridCol w="3505817"/>
              </a:tblGrid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28794" y="2357430"/>
            <a:ext cx="200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St. Patrick’s Day</a:t>
            </a:r>
            <a:endParaRPr lang="ru-RU" sz="14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28794" y="2786058"/>
            <a:ext cx="2000263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St. Valentine’s Day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43248"/>
            <a:ext cx="105028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May Day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3571876"/>
            <a:ext cx="174926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April Fool’s Day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3929066"/>
            <a:ext cx="76174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Easter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4357694"/>
            <a:ext cx="118494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Halloween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4714884"/>
            <a:ext cx="112082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Christmas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57422" y="5143512"/>
            <a:ext cx="109555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New Year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57356" y="5500702"/>
            <a:ext cx="235833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The Day of Knowledge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71670" y="5929330"/>
            <a:ext cx="173034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Old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New Year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0760" y="2357430"/>
            <a:ext cx="832344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 April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8" y="2786058"/>
            <a:ext cx="1422184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25 December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4942" y="3143248"/>
            <a:ext cx="2505814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31</a:t>
            </a:r>
            <a:r>
              <a:rPr lang="en-US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December - 1 January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446" y="3571876"/>
            <a:ext cx="1217000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31 October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3929066"/>
            <a:ext cx="1345241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 September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7884" y="4357694"/>
            <a:ext cx="1075937" cy="390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17 March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86446" y="4714884"/>
            <a:ext cx="130676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14 February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15008" y="5143512"/>
            <a:ext cx="145430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March - April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72198" y="5500702"/>
            <a:ext cx="60786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May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86446" y="5929330"/>
            <a:ext cx="107593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7 January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43570" y="6286520"/>
            <a:ext cx="149912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13-14 January</a:t>
            </a:r>
            <a:endParaRPr lang="ru-RU" sz="1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3857620" y="3786190"/>
            <a:ext cx="1714512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43" idx="1"/>
          </p:cNvCxnSpPr>
          <p:nvPr/>
        </p:nvCxnSpPr>
        <p:spPr>
          <a:xfrm>
            <a:off x="3643306" y="2571744"/>
            <a:ext cx="2214578" cy="19812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571868" y="3429000"/>
            <a:ext cx="2357454" cy="2286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8" idx="1"/>
          </p:cNvCxnSpPr>
          <p:nvPr/>
        </p:nvCxnSpPr>
        <p:spPr>
          <a:xfrm flipV="1">
            <a:off x="3786182" y="2552772"/>
            <a:ext cx="2214578" cy="12334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5" idx="1"/>
          </p:cNvCxnSpPr>
          <p:nvPr/>
        </p:nvCxnSpPr>
        <p:spPr>
          <a:xfrm>
            <a:off x="3428992" y="4214818"/>
            <a:ext cx="2286016" cy="1124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 flipH="1" flipV="1">
            <a:off x="3786182" y="2928934"/>
            <a:ext cx="2000264" cy="2000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7" idx="1"/>
          </p:cNvCxnSpPr>
          <p:nvPr/>
        </p:nvCxnSpPr>
        <p:spPr>
          <a:xfrm>
            <a:off x="3786182" y="5000636"/>
            <a:ext cx="2000264" cy="1124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143372" y="4143380"/>
            <a:ext cx="1714512" cy="1643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8" idx="1"/>
          </p:cNvCxnSpPr>
          <p:nvPr/>
        </p:nvCxnSpPr>
        <p:spPr>
          <a:xfrm>
            <a:off x="3714744" y="6215082"/>
            <a:ext cx="1928826" cy="2667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H="1">
            <a:off x="3786182" y="3071810"/>
            <a:ext cx="1928826" cy="1785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 flipH="1" flipV="1">
            <a:off x="3178959" y="3536157"/>
            <a:ext cx="2143140" cy="1643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121444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Are the sentences true or false?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b="1" dirty="0" smtClean="0"/>
              <a:t>Tick the right answer (+)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00242"/>
          <a:ext cx="8115328" cy="428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3909"/>
                <a:gridCol w="1549813"/>
                <a:gridCol w="1521606"/>
              </a:tblGrid>
              <a:tr h="6429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True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40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There </a:t>
                      </a:r>
                      <a:r>
                        <a:rPr lang="en-US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are ten big </a:t>
                      </a:r>
                      <a:r>
                        <a:rPr lang="en-US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parks in London.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40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2.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London’s 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famous Zoo is in St James’ Park.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025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3.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There 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are different animals and birds from different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countries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and 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continents in London’s Zoo.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40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4.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You 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can play games in the parks in London.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40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5.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Londoners 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don’t like their parks.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40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6.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You 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can give bananas to the monkeys in the Zoo.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5272" y="271462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+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72" y="328612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+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392906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+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464344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+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521495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+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578645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+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357214"/>
            <a:ext cx="7772400" cy="107154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Do the crossword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428737"/>
          <a:ext cx="4214840" cy="2818369"/>
        </p:xfrm>
        <a:graphic>
          <a:graphicData uri="http://schemas.openxmlformats.org/drawingml/2006/table">
            <a:tbl>
              <a:tblPr/>
              <a:tblGrid>
                <a:gridCol w="460998"/>
                <a:gridCol w="460998"/>
                <a:gridCol w="519563"/>
                <a:gridCol w="522687"/>
                <a:gridCol w="522687"/>
                <a:gridCol w="584468"/>
                <a:gridCol w="584468"/>
                <a:gridCol w="558971"/>
              </a:tblGrid>
              <a:tr h="238766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4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76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0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e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r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 a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 r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487025"/>
            <a:ext cx="40719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Summer comes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spring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Autumn is here. Look at this 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smtClean="0"/>
              <a:t>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the ground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People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Christmas in winter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Many birds live in this big green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5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is  the 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month of the year.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In spring 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 green.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March, April and May are the                        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There are four seasons in the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500042"/>
            <a:ext cx="785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after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571612"/>
            <a:ext cx="718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leaf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967203"/>
            <a:ext cx="140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celebrate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071810"/>
            <a:ext cx="988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forest.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3429000"/>
            <a:ext cx="120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January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4143380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grass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5214950"/>
            <a:ext cx="106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spring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5967731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year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228599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264318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292893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32861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357187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8662" y="22859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l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00166" y="38576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29289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a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0100" y="328612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00166" y="135729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28728" y="164305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e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00166" y="2000240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00166" y="228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00166" y="292893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00166" y="321468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00166" y="357187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00232" y="200024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00232" y="2285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000232" y="2928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00232" y="321468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071802" y="29289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071802" y="321468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43306" y="200024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s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000232" y="357187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00298" y="16430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J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214810" y="321468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00298" y="292893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a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500298" y="200024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500298" y="228599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n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14810" y="357187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71802" y="228599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500298" y="32146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00298" y="357187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y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071802" y="200024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643306" y="228599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p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643306" y="29289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643306" y="32146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43306" y="35718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214810" y="2928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result?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4296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English lesson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Your home task: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94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Home reading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Lessons 13, 14 – texts “Halloween”,                                       “Trick or treat”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llery_5156_314_363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554" y="357166"/>
            <a:ext cx="56436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for your work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Используемые литература и 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Верещагина И.Н. Английский язык: учебник для 3 кл. шк. с углубл. изучением англ. яз., лицеев и гимназий</a:t>
            </a:r>
          </a:p>
          <a:p>
            <a:r>
              <a:rPr lang="ru-RU" sz="2000" dirty="0" smtClean="0"/>
              <a:t>Верещагина И.Н. Английский язык: кн. для учителя к учеб. для 3 кл. шк. с углубл. изучением англ. яз., лицеев и гимназий</a:t>
            </a:r>
          </a:p>
          <a:p>
            <a:r>
              <a:rPr lang="ru-RU" sz="2000" dirty="0" smtClean="0"/>
              <a:t>Касимова Г.Г., Князева А.Д. Поурочные разработки по английскому языку. 3 кл.</a:t>
            </a:r>
          </a:p>
          <a:p>
            <a:r>
              <a:rPr lang="ru-RU" sz="2000" dirty="0" smtClean="0"/>
              <a:t>Воронова Е.Г. Английский язык. 3 класс. Тесты. Дидактические материалы: к учебнику И.Н. Верещагиной, Т.А. Притыкиной «</a:t>
            </a:r>
            <a:r>
              <a:rPr lang="en-US" sz="2000" dirty="0" smtClean="0"/>
              <a:t>English 3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http://www.iloveways.com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http://images.yandex.ru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hlinkClick r:id="rId5"/>
              </a:rPr>
              <a:t>http://www.animashky.ru</a:t>
            </a:r>
            <a:endParaRPr lang="en-US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Freeform 2"/>
          <p:cNvSpPr>
            <a:spLocks/>
          </p:cNvSpPr>
          <p:nvPr/>
        </p:nvSpPr>
        <p:spPr bwMode="gray">
          <a:xfrm flipV="1">
            <a:off x="996950" y="2032000"/>
            <a:ext cx="7934325" cy="370205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0" y="0"/>
              </a:cxn>
              <a:cxn ang="0">
                <a:pos x="4870" y="0"/>
              </a:cxn>
              <a:cxn ang="0">
                <a:pos x="4868" y="244"/>
              </a:cxn>
              <a:cxn ang="0">
                <a:pos x="4750" y="357"/>
              </a:cxn>
              <a:cxn ang="0">
                <a:pos x="118" y="357"/>
              </a:cxn>
              <a:cxn ang="0">
                <a:pos x="0" y="264"/>
              </a:cxn>
            </a:cxnLst>
            <a:rect l="0" t="0" r="r" b="b"/>
            <a:pathLst>
              <a:path w="4870" h="361">
                <a:moveTo>
                  <a:pt x="0" y="264"/>
                </a:moveTo>
                <a:cubicBezTo>
                  <a:pt x="0" y="132"/>
                  <a:pt x="0" y="0"/>
                  <a:pt x="0" y="0"/>
                </a:cubicBezTo>
                <a:lnTo>
                  <a:pt x="4870" y="0"/>
                </a:lnTo>
                <a:lnTo>
                  <a:pt x="4868" y="244"/>
                </a:lnTo>
                <a:cubicBezTo>
                  <a:pt x="4870" y="337"/>
                  <a:pt x="4838" y="354"/>
                  <a:pt x="4750" y="357"/>
                </a:cubicBezTo>
                <a:lnTo>
                  <a:pt x="118" y="357"/>
                </a:lnTo>
                <a:cubicBezTo>
                  <a:pt x="40" y="361"/>
                  <a:pt x="2" y="309"/>
                  <a:pt x="0" y="264"/>
                </a:cubicBezTo>
                <a:close/>
              </a:path>
            </a:pathLst>
          </a:custGeom>
          <a:gradFill rotWithShape="1">
            <a:gsLst>
              <a:gs pos="0">
                <a:srgbClr val="080808">
                  <a:gamma/>
                  <a:tint val="0"/>
                  <a:invGamma/>
                  <a:alpha val="0"/>
                </a:srgbClr>
              </a:gs>
              <a:gs pos="100000">
                <a:srgbClr val="080808">
                  <a:alpha val="27000"/>
                </a:srgbClr>
              </a:gs>
            </a:gsLst>
            <a:lin ang="5400000" scaled="1"/>
          </a:gra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28" name="Freeform 4"/>
          <p:cNvSpPr>
            <a:spLocks/>
          </p:cNvSpPr>
          <p:nvPr/>
        </p:nvSpPr>
        <p:spPr bwMode="gray">
          <a:xfrm>
            <a:off x="1712913" y="1042988"/>
            <a:ext cx="1346200" cy="960437"/>
          </a:xfrm>
          <a:custGeom>
            <a:avLst/>
            <a:gdLst/>
            <a:ahLst/>
            <a:cxnLst>
              <a:cxn ang="0">
                <a:pos x="1" y="100"/>
              </a:cxn>
              <a:cxn ang="0">
                <a:pos x="1" y="364"/>
              </a:cxn>
              <a:cxn ang="0">
                <a:pos x="923" y="364"/>
              </a:cxn>
              <a:cxn ang="0">
                <a:pos x="924" y="98"/>
              </a:cxn>
              <a:cxn ang="0">
                <a:pos x="903" y="22"/>
              </a:cxn>
              <a:cxn ang="0">
                <a:pos x="822" y="3"/>
              </a:cxn>
              <a:cxn ang="0">
                <a:pos x="99" y="2"/>
              </a:cxn>
              <a:cxn ang="0">
                <a:pos x="21" y="26"/>
              </a:cxn>
              <a:cxn ang="0">
                <a:pos x="1" y="100"/>
              </a:cxn>
            </a:cxnLst>
            <a:rect l="0" t="0" r="r" b="b"/>
            <a:pathLst>
              <a:path w="925" h="364">
                <a:moveTo>
                  <a:pt x="1" y="100"/>
                </a:moveTo>
                <a:cubicBezTo>
                  <a:pt x="1" y="232"/>
                  <a:pt x="1" y="364"/>
                  <a:pt x="1" y="364"/>
                </a:cubicBezTo>
                <a:lnTo>
                  <a:pt x="923" y="364"/>
                </a:lnTo>
                <a:lnTo>
                  <a:pt x="924" y="98"/>
                </a:lnTo>
                <a:cubicBezTo>
                  <a:pt x="925" y="57"/>
                  <a:pt x="919" y="40"/>
                  <a:pt x="903" y="22"/>
                </a:cubicBezTo>
                <a:cubicBezTo>
                  <a:pt x="887" y="4"/>
                  <a:pt x="862" y="1"/>
                  <a:pt x="822" y="3"/>
                </a:cubicBezTo>
                <a:lnTo>
                  <a:pt x="99" y="2"/>
                </a:lnTo>
                <a:cubicBezTo>
                  <a:pt x="61" y="0"/>
                  <a:pt x="37" y="10"/>
                  <a:pt x="21" y="26"/>
                </a:cubicBezTo>
                <a:cubicBezTo>
                  <a:pt x="5" y="42"/>
                  <a:pt x="0" y="65"/>
                  <a:pt x="1" y="100"/>
                </a:cubicBezTo>
                <a:close/>
              </a:path>
            </a:pathLst>
          </a:custGeom>
          <a:solidFill>
            <a:srgbClr val="9999FF">
              <a:alpha val="62000"/>
            </a:srgbClr>
          </a:solidFill>
          <a:ln w="12700" cmpd="sng">
            <a:round/>
            <a:headEnd/>
            <a:tailEnd/>
          </a:ln>
          <a:effectLst/>
          <a:scene3d>
            <a:camera prst="legacyPerspectiveTopRight"/>
            <a:lightRig rig="legacyNormal2" dir="t"/>
          </a:scene3d>
          <a:sp3d extrusionH="430200" prstMaterial="legacyPlastic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3029" name="Freeform 5"/>
          <p:cNvSpPr>
            <a:spLocks/>
          </p:cNvSpPr>
          <p:nvPr/>
        </p:nvSpPr>
        <p:spPr bwMode="gray">
          <a:xfrm>
            <a:off x="4143372" y="1071546"/>
            <a:ext cx="1346203" cy="884254"/>
          </a:xfrm>
          <a:custGeom>
            <a:avLst/>
            <a:gdLst/>
            <a:ahLst/>
            <a:cxnLst>
              <a:cxn ang="0">
                <a:pos x="1" y="100"/>
              </a:cxn>
              <a:cxn ang="0">
                <a:pos x="1" y="364"/>
              </a:cxn>
              <a:cxn ang="0">
                <a:pos x="923" y="364"/>
              </a:cxn>
              <a:cxn ang="0">
                <a:pos x="924" y="98"/>
              </a:cxn>
              <a:cxn ang="0">
                <a:pos x="903" y="22"/>
              </a:cxn>
              <a:cxn ang="0">
                <a:pos x="822" y="3"/>
              </a:cxn>
              <a:cxn ang="0">
                <a:pos x="99" y="2"/>
              </a:cxn>
              <a:cxn ang="0">
                <a:pos x="21" y="26"/>
              </a:cxn>
              <a:cxn ang="0">
                <a:pos x="1" y="100"/>
              </a:cxn>
            </a:cxnLst>
            <a:rect l="0" t="0" r="r" b="b"/>
            <a:pathLst>
              <a:path w="925" h="364">
                <a:moveTo>
                  <a:pt x="1" y="100"/>
                </a:moveTo>
                <a:cubicBezTo>
                  <a:pt x="1" y="232"/>
                  <a:pt x="1" y="364"/>
                  <a:pt x="1" y="364"/>
                </a:cubicBezTo>
                <a:lnTo>
                  <a:pt x="923" y="364"/>
                </a:lnTo>
                <a:lnTo>
                  <a:pt x="924" y="98"/>
                </a:lnTo>
                <a:cubicBezTo>
                  <a:pt x="925" y="57"/>
                  <a:pt x="919" y="40"/>
                  <a:pt x="903" y="22"/>
                </a:cubicBezTo>
                <a:cubicBezTo>
                  <a:pt x="887" y="4"/>
                  <a:pt x="862" y="1"/>
                  <a:pt x="822" y="3"/>
                </a:cubicBezTo>
                <a:lnTo>
                  <a:pt x="99" y="2"/>
                </a:lnTo>
                <a:cubicBezTo>
                  <a:pt x="61" y="0"/>
                  <a:pt x="37" y="10"/>
                  <a:pt x="21" y="26"/>
                </a:cubicBezTo>
                <a:cubicBezTo>
                  <a:pt x="5" y="42"/>
                  <a:pt x="0" y="65"/>
                  <a:pt x="1" y="100"/>
                </a:cubicBezTo>
                <a:close/>
              </a:path>
            </a:pathLst>
          </a:custGeom>
          <a:solidFill>
            <a:srgbClr val="6ACE32">
              <a:alpha val="62000"/>
            </a:srgbClr>
          </a:solidFill>
          <a:ln w="12700" cmpd="sng">
            <a:round/>
            <a:headEnd/>
            <a:tailEnd/>
          </a:ln>
          <a:effectLst/>
          <a:scene3d>
            <a:camera prst="legacyPerspectiveTopRight"/>
            <a:lightRig rig="legacyNormal2" dir="t"/>
          </a:scene3d>
          <a:sp3d extrusionH="430200" prstMaterial="legacyPlastic">
            <a:bevelT w="13500" h="13500" prst="angle"/>
            <a:bevelB w="13500" h="13500" prst="angle"/>
            <a:extrusionClr>
              <a:srgbClr val="6ACE32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gray">
          <a:xfrm>
            <a:off x="1698625" y="1162050"/>
            <a:ext cx="142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[ </a:t>
            </a:r>
            <a:r>
              <a:rPr lang="en-US" sz="2800" b="0" dirty="0" err="1" smtClean="0">
                <a:solidFill>
                  <a:schemeClr val="tx1"/>
                </a:solidFill>
              </a:rPr>
              <a:t>ei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gray">
          <a:xfrm>
            <a:off x="750888" y="2360613"/>
            <a:ext cx="27416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say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day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May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April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513032" name="Rectangle 8"/>
          <p:cNvSpPr>
            <a:spLocks noGrp="1" noChangeArrowheads="1"/>
          </p:cNvSpPr>
          <p:nvPr>
            <p:ph type="title"/>
          </p:nvPr>
        </p:nvSpPr>
        <p:spPr>
          <a:xfrm>
            <a:off x="1185863" y="177800"/>
            <a:ext cx="7958137" cy="685800"/>
          </a:xfrm>
        </p:spPr>
        <p:txBody>
          <a:bodyPr/>
          <a:lstStyle/>
          <a:p>
            <a:r>
              <a:rPr lang="en-US" sz="3600" dirty="0"/>
              <a:t>Read the sounds &amp; the </a:t>
            </a:r>
            <a:r>
              <a:rPr lang="en-US" sz="3600" dirty="0" smtClean="0"/>
              <a:t>words</a:t>
            </a:r>
            <a:endParaRPr lang="en-US" sz="3600" dirty="0"/>
          </a:p>
        </p:txBody>
      </p:sp>
      <p:sp>
        <p:nvSpPr>
          <p:cNvPr id="513037" name="Text Box 13"/>
          <p:cNvSpPr txBox="1">
            <a:spLocks noChangeArrowheads="1"/>
          </p:cNvSpPr>
          <p:nvPr/>
        </p:nvSpPr>
        <p:spPr bwMode="gray">
          <a:xfrm>
            <a:off x="4143372" y="1000108"/>
            <a:ext cx="1368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[ </a:t>
            </a:r>
            <a:r>
              <a:rPr lang="en-US" sz="2800" b="0" dirty="0" smtClean="0">
                <a:solidFill>
                  <a:schemeClr val="tx1"/>
                </a:solidFill>
              </a:rPr>
              <a:t>u: 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sp>
        <p:nvSpPr>
          <p:cNvPr id="513038" name="Text Box 14"/>
          <p:cNvSpPr txBox="1">
            <a:spLocks noChangeArrowheads="1"/>
          </p:cNvSpPr>
          <p:nvPr/>
        </p:nvSpPr>
        <p:spPr bwMode="gray">
          <a:xfrm>
            <a:off x="3252788" y="2284413"/>
            <a:ext cx="3028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rgbClr val="009900"/>
                </a:solidFill>
              </a:rPr>
              <a:t>too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tooth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rgbClr val="009900"/>
                </a:solidFill>
              </a:rPr>
              <a:t>school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pupil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rgbClr val="009900"/>
                </a:solidFill>
              </a:rPr>
              <a:t>June</a:t>
            </a:r>
            <a:endParaRPr lang="en-US" sz="3200" b="0" dirty="0">
              <a:solidFill>
                <a:srgbClr val="009900"/>
              </a:solidFill>
            </a:endParaRPr>
          </a:p>
        </p:txBody>
      </p:sp>
      <p:sp>
        <p:nvSpPr>
          <p:cNvPr id="513040" name="Text Box 16"/>
          <p:cNvSpPr txBox="1">
            <a:spLocks noChangeArrowheads="1"/>
          </p:cNvSpPr>
          <p:nvPr/>
        </p:nvSpPr>
        <p:spPr bwMode="gray">
          <a:xfrm>
            <a:off x="5945188" y="2287588"/>
            <a:ext cx="30114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eye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write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time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buy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July</a:t>
            </a:r>
            <a:endParaRPr lang="en-US" sz="3200" b="0" dirty="0">
              <a:solidFill>
                <a:schemeClr val="tx2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60363" y="1882775"/>
            <a:ext cx="808037" cy="650875"/>
            <a:chOff x="2180" y="1267"/>
            <a:chExt cx="1350" cy="1030"/>
          </a:xfrm>
        </p:grpSpPr>
        <p:sp>
          <p:nvSpPr>
            <p:cNvPr id="513044" name="Oval 20"/>
            <p:cNvSpPr>
              <a:spLocks noChangeArrowheads="1"/>
            </p:cNvSpPr>
            <p:nvPr/>
          </p:nvSpPr>
          <p:spPr bwMode="lt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48" name="AutoShape 2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49" name="AutoShape 2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0" name="AutoShape 2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1" name="AutoShape 2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53" name="AutoShape 2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4" name="AutoShape 3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5" name="AutoShape 3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6" name="AutoShape 3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8" name="Group 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59" name="AutoShape 3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0" name="AutoShape 3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1" name="AutoShape 3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2" name="AutoShape 3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64" name="AutoShape 4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5" name="AutoShape 4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6" name="AutoShape 4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7" name="AutoShape 4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2" name="Group 4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71" name="AutoShape 47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2" name="AutoShape 48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3" name="AutoShape 49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4" name="AutoShape 50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5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76" name="AutoShape 52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7" name="AutoShape 53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8" name="AutoShape 54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9" name="AutoShape 55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5" name="Group 5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82" name="AutoShape 5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3" name="AutoShape 5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4" name="AutoShape 6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5" name="AutoShape 6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6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87" name="AutoShape 6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8" name="AutoShape 6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9" name="AutoShape 6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0" name="AutoShape 6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350838" y="295275"/>
            <a:ext cx="808037" cy="650875"/>
            <a:chOff x="2180" y="1267"/>
            <a:chExt cx="1350" cy="1030"/>
          </a:xfrm>
        </p:grpSpPr>
        <p:sp>
          <p:nvSpPr>
            <p:cNvPr id="513092" name="Oval 68"/>
            <p:cNvSpPr>
              <a:spLocks noChangeArrowheads="1"/>
            </p:cNvSpPr>
            <p:nvPr/>
          </p:nvSpPr>
          <p:spPr bwMode="lt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0" name="Group 7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96" name="AutoShape 72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7" name="AutoShape 73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8" name="AutoShape 74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9" name="AutoShape 75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01" name="AutoShape 77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2" name="AutoShape 78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3" name="AutoShape 79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4" name="AutoShape 80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" name="Group 81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3" name="Group 8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07" name="AutoShape 8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8" name="AutoShape 8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9" name="AutoShape 8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0" name="AutoShape 8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8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12" name="AutoShape 8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3" name="AutoShape 8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4" name="AutoShape 9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5" name="AutoShape 9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26" name="Group 93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7" name="Group 9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19" name="AutoShape 9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0" name="AutoShape 9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1" name="AutoShape 9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2" name="AutoShape 9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9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24" name="AutoShape 10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5" name="AutoShape 10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6" name="AutoShape 10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7" name="AutoShape 10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" name="Group 104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30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30" name="AutoShape 106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1" name="AutoShape 107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2" name="AutoShape 108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3" name="AutoShape 109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35" name="AutoShape 111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6" name="AutoShape 112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7" name="AutoShape 113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8" name="AutoShape 114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513189" name="Group 115"/>
          <p:cNvGrpSpPr>
            <a:grpSpLocks/>
          </p:cNvGrpSpPr>
          <p:nvPr/>
        </p:nvGrpSpPr>
        <p:grpSpPr bwMode="auto">
          <a:xfrm>
            <a:off x="354013" y="1123950"/>
            <a:ext cx="808037" cy="650875"/>
            <a:chOff x="2180" y="1267"/>
            <a:chExt cx="1350" cy="1030"/>
          </a:xfrm>
        </p:grpSpPr>
        <p:sp>
          <p:nvSpPr>
            <p:cNvPr id="513140" name="Oval 116"/>
            <p:cNvSpPr>
              <a:spLocks noChangeArrowheads="1"/>
            </p:cNvSpPr>
            <p:nvPr/>
          </p:nvSpPr>
          <p:spPr bwMode="lt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3191" name="Group 117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513192" name="Group 118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13193" name="Group 11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44" name="AutoShape 12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5" name="AutoShape 12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6" name="AutoShape 12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7" name="AutoShape 12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195" name="Group 12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49" name="AutoShape 12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0" name="AutoShape 12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1" name="AutoShape 12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2" name="AutoShape 12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196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513197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55" name="AutoShape 131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6" name="AutoShape 132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7" name="AutoShape 133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8" name="AutoShape 134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198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60" name="AutoShape 136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1" name="AutoShape 137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2" name="AutoShape 138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3" name="AutoShape 139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3199" name="Group 140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513200" name="Group 141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13201" name="Group 14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67" name="AutoShape 14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8" name="AutoShape 14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9" name="AutoShape 14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0" name="AutoShape 14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202" name="Group 14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72" name="AutoShape 14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3" name="AutoShape 14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4" name="AutoShape 15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5" name="AutoShape 15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203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513204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78" name="AutoShape 15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9" name="AutoShape 15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0" name="AutoShape 15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1" name="AutoShape 15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205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83" name="AutoShape 15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4" name="AutoShape 16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5" name="AutoShape 16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6" name="AutoShape 16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13187" name="Freeform 163"/>
          <p:cNvSpPr>
            <a:spLocks/>
          </p:cNvSpPr>
          <p:nvPr/>
        </p:nvSpPr>
        <p:spPr bwMode="gray">
          <a:xfrm>
            <a:off x="6643702" y="1000108"/>
            <a:ext cx="1346200" cy="960438"/>
          </a:xfrm>
          <a:custGeom>
            <a:avLst/>
            <a:gdLst/>
            <a:ahLst/>
            <a:cxnLst>
              <a:cxn ang="0">
                <a:pos x="1" y="100"/>
              </a:cxn>
              <a:cxn ang="0">
                <a:pos x="1" y="364"/>
              </a:cxn>
              <a:cxn ang="0">
                <a:pos x="923" y="364"/>
              </a:cxn>
              <a:cxn ang="0">
                <a:pos x="924" y="98"/>
              </a:cxn>
              <a:cxn ang="0">
                <a:pos x="903" y="22"/>
              </a:cxn>
              <a:cxn ang="0">
                <a:pos x="822" y="3"/>
              </a:cxn>
              <a:cxn ang="0">
                <a:pos x="99" y="2"/>
              </a:cxn>
              <a:cxn ang="0">
                <a:pos x="21" y="26"/>
              </a:cxn>
              <a:cxn ang="0">
                <a:pos x="1" y="100"/>
              </a:cxn>
            </a:cxnLst>
            <a:rect l="0" t="0" r="r" b="b"/>
            <a:pathLst>
              <a:path w="925" h="364">
                <a:moveTo>
                  <a:pt x="1" y="100"/>
                </a:moveTo>
                <a:cubicBezTo>
                  <a:pt x="1" y="232"/>
                  <a:pt x="1" y="364"/>
                  <a:pt x="1" y="364"/>
                </a:cubicBezTo>
                <a:lnTo>
                  <a:pt x="923" y="364"/>
                </a:lnTo>
                <a:lnTo>
                  <a:pt x="924" y="98"/>
                </a:lnTo>
                <a:cubicBezTo>
                  <a:pt x="925" y="57"/>
                  <a:pt x="919" y="40"/>
                  <a:pt x="903" y="22"/>
                </a:cubicBezTo>
                <a:cubicBezTo>
                  <a:pt x="887" y="4"/>
                  <a:pt x="862" y="1"/>
                  <a:pt x="822" y="3"/>
                </a:cubicBezTo>
                <a:lnTo>
                  <a:pt x="99" y="2"/>
                </a:lnTo>
                <a:cubicBezTo>
                  <a:pt x="61" y="0"/>
                  <a:pt x="37" y="10"/>
                  <a:pt x="21" y="26"/>
                </a:cubicBezTo>
                <a:cubicBezTo>
                  <a:pt x="5" y="42"/>
                  <a:pt x="0" y="65"/>
                  <a:pt x="1" y="100"/>
                </a:cubicBezTo>
                <a:close/>
              </a:path>
            </a:pathLst>
          </a:custGeom>
          <a:solidFill>
            <a:srgbClr val="9999FF">
              <a:alpha val="62000"/>
            </a:srgbClr>
          </a:solidFill>
          <a:ln w="12700" cmpd="sng">
            <a:round/>
            <a:headEnd/>
            <a:tailEnd/>
          </a:ln>
          <a:effectLst/>
          <a:scene3d>
            <a:camera prst="legacyPerspectiveTopRight"/>
            <a:lightRig rig="legacyNormal2" dir="t"/>
          </a:scene3d>
          <a:sp3d extrusionH="430200" prstMaterial="legacyPlastic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3188" name="Text Box 164"/>
          <p:cNvSpPr txBox="1">
            <a:spLocks noChangeArrowheads="1"/>
          </p:cNvSpPr>
          <p:nvPr/>
        </p:nvSpPr>
        <p:spPr bwMode="gray">
          <a:xfrm>
            <a:off x="6731000" y="1138238"/>
            <a:ext cx="1425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>[</a:t>
            </a:r>
            <a:r>
              <a:rPr lang="en-US" sz="2800" b="0" dirty="0" err="1" smtClean="0">
                <a:solidFill>
                  <a:schemeClr val="tx1"/>
                </a:solidFill>
              </a:rPr>
              <a:t>ai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1" grpId="0"/>
      <p:bldP spid="513038" grpId="0"/>
      <p:bldP spid="513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Freeform 2"/>
          <p:cNvSpPr>
            <a:spLocks/>
          </p:cNvSpPr>
          <p:nvPr/>
        </p:nvSpPr>
        <p:spPr bwMode="gray">
          <a:xfrm flipV="1">
            <a:off x="996950" y="2032000"/>
            <a:ext cx="7934325" cy="370205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0" y="0"/>
              </a:cxn>
              <a:cxn ang="0">
                <a:pos x="4870" y="0"/>
              </a:cxn>
              <a:cxn ang="0">
                <a:pos x="4868" y="244"/>
              </a:cxn>
              <a:cxn ang="0">
                <a:pos x="4750" y="357"/>
              </a:cxn>
              <a:cxn ang="0">
                <a:pos x="118" y="357"/>
              </a:cxn>
              <a:cxn ang="0">
                <a:pos x="0" y="264"/>
              </a:cxn>
            </a:cxnLst>
            <a:rect l="0" t="0" r="r" b="b"/>
            <a:pathLst>
              <a:path w="4870" h="361">
                <a:moveTo>
                  <a:pt x="0" y="264"/>
                </a:moveTo>
                <a:cubicBezTo>
                  <a:pt x="0" y="132"/>
                  <a:pt x="0" y="0"/>
                  <a:pt x="0" y="0"/>
                </a:cubicBezTo>
                <a:lnTo>
                  <a:pt x="4870" y="0"/>
                </a:lnTo>
                <a:lnTo>
                  <a:pt x="4868" y="244"/>
                </a:lnTo>
                <a:cubicBezTo>
                  <a:pt x="4870" y="337"/>
                  <a:pt x="4838" y="354"/>
                  <a:pt x="4750" y="357"/>
                </a:cubicBezTo>
                <a:lnTo>
                  <a:pt x="118" y="357"/>
                </a:lnTo>
                <a:cubicBezTo>
                  <a:pt x="40" y="361"/>
                  <a:pt x="2" y="309"/>
                  <a:pt x="0" y="264"/>
                </a:cubicBezTo>
                <a:close/>
              </a:path>
            </a:pathLst>
          </a:custGeom>
          <a:gradFill rotWithShape="1">
            <a:gsLst>
              <a:gs pos="0">
                <a:srgbClr val="080808">
                  <a:gamma/>
                  <a:tint val="0"/>
                  <a:invGamma/>
                  <a:alpha val="0"/>
                </a:srgbClr>
              </a:gs>
              <a:gs pos="100000">
                <a:srgbClr val="080808">
                  <a:alpha val="27000"/>
                </a:srgbClr>
              </a:gs>
            </a:gsLst>
            <a:lin ang="5400000" scaled="1"/>
          </a:gra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28" name="Freeform 4"/>
          <p:cNvSpPr>
            <a:spLocks/>
          </p:cNvSpPr>
          <p:nvPr/>
        </p:nvSpPr>
        <p:spPr bwMode="gray">
          <a:xfrm>
            <a:off x="1712913" y="1042988"/>
            <a:ext cx="1346200" cy="960437"/>
          </a:xfrm>
          <a:custGeom>
            <a:avLst/>
            <a:gdLst/>
            <a:ahLst/>
            <a:cxnLst>
              <a:cxn ang="0">
                <a:pos x="1" y="100"/>
              </a:cxn>
              <a:cxn ang="0">
                <a:pos x="1" y="364"/>
              </a:cxn>
              <a:cxn ang="0">
                <a:pos x="923" y="364"/>
              </a:cxn>
              <a:cxn ang="0">
                <a:pos x="924" y="98"/>
              </a:cxn>
              <a:cxn ang="0">
                <a:pos x="903" y="22"/>
              </a:cxn>
              <a:cxn ang="0">
                <a:pos x="822" y="3"/>
              </a:cxn>
              <a:cxn ang="0">
                <a:pos x="99" y="2"/>
              </a:cxn>
              <a:cxn ang="0">
                <a:pos x="21" y="26"/>
              </a:cxn>
              <a:cxn ang="0">
                <a:pos x="1" y="100"/>
              </a:cxn>
            </a:cxnLst>
            <a:rect l="0" t="0" r="r" b="b"/>
            <a:pathLst>
              <a:path w="925" h="364">
                <a:moveTo>
                  <a:pt x="1" y="100"/>
                </a:moveTo>
                <a:cubicBezTo>
                  <a:pt x="1" y="232"/>
                  <a:pt x="1" y="364"/>
                  <a:pt x="1" y="364"/>
                </a:cubicBezTo>
                <a:lnTo>
                  <a:pt x="923" y="364"/>
                </a:lnTo>
                <a:lnTo>
                  <a:pt x="924" y="98"/>
                </a:lnTo>
                <a:cubicBezTo>
                  <a:pt x="925" y="57"/>
                  <a:pt x="919" y="40"/>
                  <a:pt x="903" y="22"/>
                </a:cubicBezTo>
                <a:cubicBezTo>
                  <a:pt x="887" y="4"/>
                  <a:pt x="862" y="1"/>
                  <a:pt x="822" y="3"/>
                </a:cubicBezTo>
                <a:lnTo>
                  <a:pt x="99" y="2"/>
                </a:lnTo>
                <a:cubicBezTo>
                  <a:pt x="61" y="0"/>
                  <a:pt x="37" y="10"/>
                  <a:pt x="21" y="26"/>
                </a:cubicBezTo>
                <a:cubicBezTo>
                  <a:pt x="5" y="42"/>
                  <a:pt x="0" y="65"/>
                  <a:pt x="1" y="100"/>
                </a:cubicBezTo>
                <a:close/>
              </a:path>
            </a:pathLst>
          </a:custGeom>
          <a:solidFill>
            <a:srgbClr val="9999FF">
              <a:alpha val="62000"/>
            </a:srgbClr>
          </a:solidFill>
          <a:ln w="12700" cmpd="sng">
            <a:round/>
            <a:headEnd/>
            <a:tailEnd/>
          </a:ln>
          <a:effectLst/>
          <a:scene3d>
            <a:camera prst="legacyPerspectiveTopRight"/>
            <a:lightRig rig="legacyNormal2" dir="t"/>
          </a:scene3d>
          <a:sp3d extrusionH="430200" prstMaterial="legacyPlastic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3029" name="Freeform 5"/>
          <p:cNvSpPr>
            <a:spLocks/>
          </p:cNvSpPr>
          <p:nvPr/>
        </p:nvSpPr>
        <p:spPr bwMode="gray">
          <a:xfrm>
            <a:off x="4143372" y="1071546"/>
            <a:ext cx="1346203" cy="884254"/>
          </a:xfrm>
          <a:custGeom>
            <a:avLst/>
            <a:gdLst/>
            <a:ahLst/>
            <a:cxnLst>
              <a:cxn ang="0">
                <a:pos x="1" y="100"/>
              </a:cxn>
              <a:cxn ang="0">
                <a:pos x="1" y="364"/>
              </a:cxn>
              <a:cxn ang="0">
                <a:pos x="923" y="364"/>
              </a:cxn>
              <a:cxn ang="0">
                <a:pos x="924" y="98"/>
              </a:cxn>
              <a:cxn ang="0">
                <a:pos x="903" y="22"/>
              </a:cxn>
              <a:cxn ang="0">
                <a:pos x="822" y="3"/>
              </a:cxn>
              <a:cxn ang="0">
                <a:pos x="99" y="2"/>
              </a:cxn>
              <a:cxn ang="0">
                <a:pos x="21" y="26"/>
              </a:cxn>
              <a:cxn ang="0">
                <a:pos x="1" y="100"/>
              </a:cxn>
            </a:cxnLst>
            <a:rect l="0" t="0" r="r" b="b"/>
            <a:pathLst>
              <a:path w="925" h="364">
                <a:moveTo>
                  <a:pt x="1" y="100"/>
                </a:moveTo>
                <a:cubicBezTo>
                  <a:pt x="1" y="232"/>
                  <a:pt x="1" y="364"/>
                  <a:pt x="1" y="364"/>
                </a:cubicBezTo>
                <a:lnTo>
                  <a:pt x="923" y="364"/>
                </a:lnTo>
                <a:lnTo>
                  <a:pt x="924" y="98"/>
                </a:lnTo>
                <a:cubicBezTo>
                  <a:pt x="925" y="57"/>
                  <a:pt x="919" y="40"/>
                  <a:pt x="903" y="22"/>
                </a:cubicBezTo>
                <a:cubicBezTo>
                  <a:pt x="887" y="4"/>
                  <a:pt x="862" y="1"/>
                  <a:pt x="822" y="3"/>
                </a:cubicBezTo>
                <a:lnTo>
                  <a:pt x="99" y="2"/>
                </a:lnTo>
                <a:cubicBezTo>
                  <a:pt x="61" y="0"/>
                  <a:pt x="37" y="10"/>
                  <a:pt x="21" y="26"/>
                </a:cubicBezTo>
                <a:cubicBezTo>
                  <a:pt x="5" y="42"/>
                  <a:pt x="0" y="65"/>
                  <a:pt x="1" y="100"/>
                </a:cubicBezTo>
                <a:close/>
              </a:path>
            </a:pathLst>
          </a:custGeom>
          <a:solidFill>
            <a:srgbClr val="6ACE32">
              <a:alpha val="62000"/>
            </a:srgbClr>
          </a:solidFill>
          <a:ln w="12700" cmpd="sng">
            <a:round/>
            <a:headEnd/>
            <a:tailEnd/>
          </a:ln>
          <a:effectLst/>
          <a:scene3d>
            <a:camera prst="legacyPerspectiveTopRight"/>
            <a:lightRig rig="legacyNormal2" dir="t"/>
          </a:scene3d>
          <a:sp3d extrusionH="430200" prstMaterial="legacyPlastic">
            <a:bevelT w="13500" h="13500" prst="angle"/>
            <a:bevelB w="13500" h="13500" prst="angle"/>
            <a:extrusionClr>
              <a:srgbClr val="6ACE32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gray">
          <a:xfrm>
            <a:off x="1698625" y="1162050"/>
            <a:ext cx="142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[ </a:t>
            </a:r>
            <a:r>
              <a:rPr lang="en-US" sz="2800" b="0" dirty="0" smtClean="0">
                <a:solidFill>
                  <a:schemeClr val="tx1"/>
                </a:solidFill>
              </a:rPr>
              <a:t>e 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gray">
          <a:xfrm>
            <a:off x="785786" y="2357430"/>
            <a:ext cx="2741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weather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September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November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December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February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513032" name="Rectangle 8"/>
          <p:cNvSpPr>
            <a:spLocks noGrp="1" noChangeArrowheads="1"/>
          </p:cNvSpPr>
          <p:nvPr>
            <p:ph type="title"/>
          </p:nvPr>
        </p:nvSpPr>
        <p:spPr>
          <a:xfrm>
            <a:off x="1185863" y="177800"/>
            <a:ext cx="7958137" cy="685800"/>
          </a:xfrm>
        </p:spPr>
        <p:txBody>
          <a:bodyPr/>
          <a:lstStyle/>
          <a:p>
            <a:r>
              <a:rPr lang="en-US" sz="3600" dirty="0"/>
              <a:t>Read the sounds &amp; the </a:t>
            </a:r>
            <a:r>
              <a:rPr lang="en-US" sz="3600" dirty="0" smtClean="0"/>
              <a:t>words</a:t>
            </a:r>
            <a:endParaRPr lang="en-US" sz="3600" dirty="0"/>
          </a:p>
        </p:txBody>
      </p:sp>
      <p:sp>
        <p:nvSpPr>
          <p:cNvPr id="513037" name="Text Box 13"/>
          <p:cNvSpPr txBox="1">
            <a:spLocks noChangeArrowheads="1"/>
          </p:cNvSpPr>
          <p:nvPr/>
        </p:nvSpPr>
        <p:spPr bwMode="gray">
          <a:xfrm>
            <a:off x="4143372" y="1000108"/>
            <a:ext cx="1368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[ </a:t>
            </a:r>
            <a:r>
              <a:rPr lang="en-US" sz="2800" b="0" dirty="0" smtClean="0">
                <a:solidFill>
                  <a:schemeClr val="tx1"/>
                </a:solidFill>
              </a:rPr>
              <a:t>æ 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  <p:sp>
        <p:nvSpPr>
          <p:cNvPr id="513038" name="Text Box 14"/>
          <p:cNvSpPr txBox="1">
            <a:spLocks noChangeArrowheads="1"/>
          </p:cNvSpPr>
          <p:nvPr/>
        </p:nvSpPr>
        <p:spPr bwMode="gray">
          <a:xfrm>
            <a:off x="3252788" y="2284413"/>
            <a:ext cx="3028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rgbClr val="009900"/>
                </a:solidFill>
              </a:rPr>
              <a:t>can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man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rgbClr val="009900"/>
                </a:solidFill>
              </a:rPr>
              <a:t>January</a:t>
            </a:r>
            <a:endParaRPr lang="en-US" sz="3200" b="0" dirty="0">
              <a:solidFill>
                <a:srgbClr val="009900"/>
              </a:solidFill>
            </a:endParaRPr>
          </a:p>
        </p:txBody>
      </p:sp>
      <p:sp>
        <p:nvSpPr>
          <p:cNvPr id="513040" name="Text Box 16"/>
          <p:cNvSpPr txBox="1">
            <a:spLocks noChangeArrowheads="1"/>
          </p:cNvSpPr>
          <p:nvPr/>
        </p:nvSpPr>
        <p:spPr bwMode="gray">
          <a:xfrm>
            <a:off x="5945188" y="2287588"/>
            <a:ext cx="3011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0" dirty="0" smtClean="0">
                <a:solidFill>
                  <a:schemeClr val="tx2"/>
                </a:solidFill>
              </a:rPr>
              <a:t>grass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March</a:t>
            </a:r>
            <a:endParaRPr lang="en-US" sz="3200" b="0" dirty="0">
              <a:solidFill>
                <a:schemeClr val="tx2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60363" y="1882775"/>
            <a:ext cx="808037" cy="650875"/>
            <a:chOff x="2180" y="1267"/>
            <a:chExt cx="1350" cy="1030"/>
          </a:xfrm>
        </p:grpSpPr>
        <p:sp>
          <p:nvSpPr>
            <p:cNvPr id="513044" name="Oval 20"/>
            <p:cNvSpPr>
              <a:spLocks noChangeArrowheads="1"/>
            </p:cNvSpPr>
            <p:nvPr/>
          </p:nvSpPr>
          <p:spPr bwMode="lt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48" name="AutoShape 2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49" name="AutoShape 2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0" name="AutoShape 2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1" name="AutoShape 2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53" name="AutoShape 2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4" name="AutoShape 3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5" name="AutoShape 3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56" name="AutoShape 3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8" name="Group 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59" name="AutoShape 3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0" name="AutoShape 3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1" name="AutoShape 3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2" name="AutoShape 3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64" name="AutoShape 4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5" name="AutoShape 4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6" name="AutoShape 4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67" name="AutoShape 4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2" name="Group 4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71" name="AutoShape 47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2" name="AutoShape 48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3" name="AutoShape 49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4" name="AutoShape 50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5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76" name="AutoShape 52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7" name="AutoShape 53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8" name="AutoShape 54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79" name="AutoShape 55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5" name="Group 5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82" name="AutoShape 5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3" name="AutoShape 5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4" name="AutoShape 6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5" name="AutoShape 6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6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087" name="AutoShape 6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8" name="AutoShape 6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89" name="AutoShape 6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0" name="AutoShape 6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350838" y="295275"/>
            <a:ext cx="808037" cy="650875"/>
            <a:chOff x="2180" y="1267"/>
            <a:chExt cx="1350" cy="1030"/>
          </a:xfrm>
        </p:grpSpPr>
        <p:sp>
          <p:nvSpPr>
            <p:cNvPr id="513092" name="Oval 68"/>
            <p:cNvSpPr>
              <a:spLocks noChangeArrowheads="1"/>
            </p:cNvSpPr>
            <p:nvPr/>
          </p:nvSpPr>
          <p:spPr bwMode="lt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0" name="Group 7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096" name="AutoShape 72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7" name="AutoShape 73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8" name="AutoShape 74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99" name="AutoShape 75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01" name="AutoShape 77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2" name="AutoShape 78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3" name="AutoShape 79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4" name="AutoShape 80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" name="Group 81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3" name="Group 8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07" name="AutoShape 8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8" name="AutoShape 8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09" name="AutoShape 8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0" name="AutoShape 8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8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12" name="AutoShape 8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3" name="AutoShape 8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4" name="AutoShape 9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15" name="AutoShape 9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26" name="Group 93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7" name="Group 9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19" name="AutoShape 9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0" name="AutoShape 9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1" name="AutoShape 9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2" name="AutoShape 9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9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24" name="AutoShape 10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5" name="AutoShape 10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6" name="AutoShape 10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27" name="AutoShape 10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" name="Group 104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30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30" name="AutoShape 106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1" name="AutoShape 107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2" name="AutoShape 108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3" name="AutoShape 109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35" name="AutoShape 111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6" name="AutoShape 112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7" name="AutoShape 113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38" name="AutoShape 114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513189" name="Group 115"/>
          <p:cNvGrpSpPr>
            <a:grpSpLocks/>
          </p:cNvGrpSpPr>
          <p:nvPr/>
        </p:nvGrpSpPr>
        <p:grpSpPr bwMode="auto">
          <a:xfrm>
            <a:off x="354013" y="1123950"/>
            <a:ext cx="808037" cy="650875"/>
            <a:chOff x="2180" y="1267"/>
            <a:chExt cx="1350" cy="1030"/>
          </a:xfrm>
        </p:grpSpPr>
        <p:sp>
          <p:nvSpPr>
            <p:cNvPr id="513140" name="Oval 116"/>
            <p:cNvSpPr>
              <a:spLocks noChangeArrowheads="1"/>
            </p:cNvSpPr>
            <p:nvPr/>
          </p:nvSpPr>
          <p:spPr bwMode="lt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3190" name="Group 117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513191" name="Group 118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13192" name="Group 11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44" name="AutoShape 12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5" name="AutoShape 12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6" name="AutoShape 12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47" name="AutoShape 12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193" name="Group 12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49" name="AutoShape 12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0" name="AutoShape 12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1" name="AutoShape 12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2" name="AutoShape 12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194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513195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55" name="AutoShape 131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6" name="AutoShape 132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7" name="AutoShape 133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58" name="AutoShape 134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196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60" name="AutoShape 136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1" name="AutoShape 137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2" name="AutoShape 138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3" name="AutoShape 139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13197" name="Group 140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513198" name="Group 141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513199" name="Group 14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67" name="AutoShape 14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8" name="AutoShape 14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69" name="AutoShape 14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0" name="AutoShape 14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200" name="Group 14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72" name="AutoShape 14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3" name="AutoShape 14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4" name="AutoShape 15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5" name="AutoShape 15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3201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513202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513178" name="AutoShape 15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79" name="AutoShape 15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0" name="AutoShape 15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1" name="AutoShape 15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203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513183" name="AutoShape 15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4" name="AutoShape 16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5" name="AutoShape 16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186" name="AutoShape 16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13187" name="Freeform 163"/>
          <p:cNvSpPr>
            <a:spLocks/>
          </p:cNvSpPr>
          <p:nvPr/>
        </p:nvSpPr>
        <p:spPr bwMode="gray">
          <a:xfrm>
            <a:off x="6775450" y="1031875"/>
            <a:ext cx="1346200" cy="960438"/>
          </a:xfrm>
          <a:custGeom>
            <a:avLst/>
            <a:gdLst/>
            <a:ahLst/>
            <a:cxnLst>
              <a:cxn ang="0">
                <a:pos x="1" y="100"/>
              </a:cxn>
              <a:cxn ang="0">
                <a:pos x="1" y="364"/>
              </a:cxn>
              <a:cxn ang="0">
                <a:pos x="923" y="364"/>
              </a:cxn>
              <a:cxn ang="0">
                <a:pos x="924" y="98"/>
              </a:cxn>
              <a:cxn ang="0">
                <a:pos x="903" y="22"/>
              </a:cxn>
              <a:cxn ang="0">
                <a:pos x="822" y="3"/>
              </a:cxn>
              <a:cxn ang="0">
                <a:pos x="99" y="2"/>
              </a:cxn>
              <a:cxn ang="0">
                <a:pos x="21" y="26"/>
              </a:cxn>
              <a:cxn ang="0">
                <a:pos x="1" y="100"/>
              </a:cxn>
            </a:cxnLst>
            <a:rect l="0" t="0" r="r" b="b"/>
            <a:pathLst>
              <a:path w="925" h="364">
                <a:moveTo>
                  <a:pt x="1" y="100"/>
                </a:moveTo>
                <a:cubicBezTo>
                  <a:pt x="1" y="232"/>
                  <a:pt x="1" y="364"/>
                  <a:pt x="1" y="364"/>
                </a:cubicBezTo>
                <a:lnTo>
                  <a:pt x="923" y="364"/>
                </a:lnTo>
                <a:lnTo>
                  <a:pt x="924" y="98"/>
                </a:lnTo>
                <a:cubicBezTo>
                  <a:pt x="925" y="57"/>
                  <a:pt x="919" y="40"/>
                  <a:pt x="903" y="22"/>
                </a:cubicBezTo>
                <a:cubicBezTo>
                  <a:pt x="887" y="4"/>
                  <a:pt x="862" y="1"/>
                  <a:pt x="822" y="3"/>
                </a:cubicBezTo>
                <a:lnTo>
                  <a:pt x="99" y="2"/>
                </a:lnTo>
                <a:cubicBezTo>
                  <a:pt x="61" y="0"/>
                  <a:pt x="37" y="10"/>
                  <a:pt x="21" y="26"/>
                </a:cubicBezTo>
                <a:cubicBezTo>
                  <a:pt x="5" y="42"/>
                  <a:pt x="0" y="65"/>
                  <a:pt x="1" y="100"/>
                </a:cubicBezTo>
                <a:close/>
              </a:path>
            </a:pathLst>
          </a:custGeom>
          <a:solidFill>
            <a:srgbClr val="9999FF">
              <a:alpha val="62000"/>
            </a:srgbClr>
          </a:solidFill>
          <a:ln w="12700" cmpd="sng">
            <a:round/>
            <a:headEnd/>
            <a:tailEnd/>
          </a:ln>
          <a:effectLst/>
          <a:scene3d>
            <a:camera prst="legacyPerspectiveTopRight"/>
            <a:lightRig rig="legacyNormal2" dir="t"/>
          </a:scene3d>
          <a:sp3d extrusionH="430200" prstMaterial="legacyPlastic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3188" name="Text Box 164"/>
          <p:cNvSpPr txBox="1">
            <a:spLocks noChangeArrowheads="1"/>
          </p:cNvSpPr>
          <p:nvPr/>
        </p:nvSpPr>
        <p:spPr bwMode="gray">
          <a:xfrm>
            <a:off x="6731000" y="1138238"/>
            <a:ext cx="1425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>[</a:t>
            </a:r>
            <a:r>
              <a:rPr lang="el-GR" sz="2800" b="0" dirty="0" smtClean="0">
                <a:solidFill>
                  <a:schemeClr val="tx1"/>
                </a:solidFill>
              </a:rPr>
              <a:t>α</a:t>
            </a:r>
            <a:r>
              <a:rPr lang="he-IL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׃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>
                <a:solidFill>
                  <a:schemeClr val="tx1"/>
                </a:solidFill>
                <a:cs typeface="Arial" charset="0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1" grpId="0"/>
      <p:bldP spid="513038" grpId="0"/>
      <p:bldP spid="5130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 the questions: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How many seasons are there in a year?</a:t>
            </a:r>
            <a:endParaRPr lang="en-US" dirty="0" smtClean="0"/>
          </a:p>
          <a:p>
            <a:r>
              <a:rPr lang="en-US" sz="4000" dirty="0" smtClean="0"/>
              <a:t>What are they?</a:t>
            </a:r>
            <a:endParaRPr lang="ru-RU" sz="4000" dirty="0"/>
          </a:p>
        </p:txBody>
      </p:sp>
      <p:pic>
        <p:nvPicPr>
          <p:cNvPr id="4" name="Picture 5" descr="Копия погода (1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62703">
            <a:off x="2072230" y="4213676"/>
            <a:ext cx="18367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опия по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9570">
            <a:off x="5683818" y="4123002"/>
            <a:ext cx="2286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42844" y="285728"/>
            <a:ext cx="8858280" cy="10556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Autumn  Winter  Spring  Summer  </a:t>
            </a:r>
            <a:endParaRPr lang="ru-RU" sz="3600" dirty="0" smtClean="0"/>
          </a:p>
        </p:txBody>
      </p:sp>
      <p:pic>
        <p:nvPicPr>
          <p:cNvPr id="6155" name="Picture 11" descr="spring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3857628"/>
            <a:ext cx="4071966" cy="2643188"/>
          </a:xfrm>
          <a:noFill/>
        </p:spPr>
      </p:pic>
      <p:pic>
        <p:nvPicPr>
          <p:cNvPr id="6158" name="Picture 14" descr="10638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6" y="1357298"/>
            <a:ext cx="4032250" cy="2357454"/>
          </a:xfrm>
          <a:noFill/>
        </p:spPr>
      </p:pic>
      <p:pic>
        <p:nvPicPr>
          <p:cNvPr id="6160" name="Picture 16" descr="0_44f_d2042064_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6" y="3857628"/>
            <a:ext cx="4016375" cy="2643206"/>
          </a:xfrm>
          <a:noFill/>
        </p:spPr>
      </p:pic>
      <p:pic>
        <p:nvPicPr>
          <p:cNvPr id="6162" name="Picture 18" descr="oak-leaves-autum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28596" y="1357298"/>
            <a:ext cx="4071966" cy="230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season comes after autumn?</a:t>
            </a:r>
            <a:endParaRPr lang="ru-RU" sz="4400" dirty="0"/>
          </a:p>
        </p:txBody>
      </p:sp>
      <p:pic>
        <p:nvPicPr>
          <p:cNvPr id="5" name="Picture 4" descr="Копия (2) 1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24381" y="2002081"/>
            <a:ext cx="2895238" cy="3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Arial Black" pitchFamily="34" charset="0"/>
              </a:rPr>
              <a:t>It’s winter</a:t>
            </a:r>
            <a:r>
              <a:rPr lang="ru-RU" sz="6000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86808" cy="5000660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8424862" cy="517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FFFF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901</TotalTime>
  <Words>768</Words>
  <Application>Microsoft Office PowerPoint</Application>
  <PresentationFormat>Экран (4:3)</PresentationFormat>
  <Paragraphs>222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 УРОК-ОБОЗРЕНИЕ  (обобщающий урок) по темам: «Времена года», «Английские традиции и праздники»</vt:lpstr>
      <vt:lpstr>Seasons The English Year</vt:lpstr>
      <vt:lpstr>Our English lesson</vt:lpstr>
      <vt:lpstr>Read the sounds &amp; the words</vt:lpstr>
      <vt:lpstr>Read the sounds &amp; the words</vt:lpstr>
      <vt:lpstr>Answer the questions:</vt:lpstr>
      <vt:lpstr>Autumn  Winter  Spring  Summer  </vt:lpstr>
      <vt:lpstr>What season comes after autumn?</vt:lpstr>
      <vt:lpstr>It’s winter </vt:lpstr>
      <vt:lpstr>Winter months are… </vt:lpstr>
      <vt:lpstr>What season comes after winter?</vt:lpstr>
      <vt:lpstr>It’s spring </vt:lpstr>
      <vt:lpstr>Spring  months are…</vt:lpstr>
      <vt:lpstr>What season comes after spring?</vt:lpstr>
      <vt:lpstr>It’s summer </vt:lpstr>
      <vt:lpstr>Summer months are…</vt:lpstr>
      <vt:lpstr>What season comes after summer?</vt:lpstr>
      <vt:lpstr>It’s autumn </vt:lpstr>
      <vt:lpstr>Autumn months are…</vt:lpstr>
      <vt:lpstr>Слайд 20</vt:lpstr>
      <vt:lpstr>Guess the season</vt:lpstr>
      <vt:lpstr>Слайд 22</vt:lpstr>
      <vt:lpstr>Слайд 23</vt:lpstr>
      <vt:lpstr>Слайд 24</vt:lpstr>
      <vt:lpstr>What is the weather like today?</vt:lpstr>
      <vt:lpstr>Match and say</vt:lpstr>
      <vt:lpstr>Are the sentences true or false? Tick the right answer (+)</vt:lpstr>
      <vt:lpstr> Do the crossword</vt:lpstr>
      <vt:lpstr>What is your result?</vt:lpstr>
      <vt:lpstr>Your home task:</vt:lpstr>
      <vt:lpstr>Слайд 31</vt:lpstr>
      <vt:lpstr>Используемые литература и ресурсы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УРОК-ОБОЗРЕНИЕ  (обобщающий урок) по темам: «Времена года», «Английские традиции и праздники»</dc:title>
  <dc:creator>Пользователь</dc:creator>
  <cp:lastModifiedBy>Пользователь</cp:lastModifiedBy>
  <cp:revision>108</cp:revision>
  <dcterms:created xsi:type="dcterms:W3CDTF">2011-10-15T07:00:10Z</dcterms:created>
  <dcterms:modified xsi:type="dcterms:W3CDTF">2012-01-25T16:44:59Z</dcterms:modified>
</cp:coreProperties>
</file>