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E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E13B-2EB8-44B7-80DA-4B498D671F12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9E581-CBCF-4244-BF6C-44BB2B1C2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E13B-2EB8-44B7-80DA-4B498D671F12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9E581-CBCF-4244-BF6C-44BB2B1C2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E13B-2EB8-44B7-80DA-4B498D671F12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9E581-CBCF-4244-BF6C-44BB2B1C2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E13B-2EB8-44B7-80DA-4B498D671F12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9E581-CBCF-4244-BF6C-44BB2B1C2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E13B-2EB8-44B7-80DA-4B498D671F12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9E581-CBCF-4244-BF6C-44BB2B1C2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E13B-2EB8-44B7-80DA-4B498D671F12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9E581-CBCF-4244-BF6C-44BB2B1C2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E13B-2EB8-44B7-80DA-4B498D671F12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9E581-CBCF-4244-BF6C-44BB2B1C2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E13B-2EB8-44B7-80DA-4B498D671F12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9E581-CBCF-4244-BF6C-44BB2B1C2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E13B-2EB8-44B7-80DA-4B498D671F12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9E581-CBCF-4244-BF6C-44BB2B1C2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E13B-2EB8-44B7-80DA-4B498D671F12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9E581-CBCF-4244-BF6C-44BB2B1C2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E13B-2EB8-44B7-80DA-4B498D671F12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9E581-CBCF-4244-BF6C-44BB2B1C2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AE13B-2EB8-44B7-80DA-4B498D671F12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9E581-CBCF-4244-BF6C-44BB2B1C2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go.mail.ru/frame.html?imgurl=http://rosintel.8m.com/kedrfoto1.jpg&amp;pageurl=http://www.grigosvet.ru/post98363997/&amp;id=954350&amp;iid=3&amp;imgwidth=204&amp;imgheight=200&amp;imgsize=9807&amp;images_links=b" TargetMode="External"/><Relationship Id="rId3" Type="http://schemas.openxmlformats.org/officeDocument/2006/relationships/image" Target="../media/image2.gif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o.mail.ru/frame.html?imgurl=http://www.xrest.ru/images/collection/00082/095/thumbnail.jpg&amp;pageurl=http://arhivgazet.ru/news6-view-164945.html&amp;id=11270912&amp;iid=5&amp;imgwidth=800&amp;imgheight=600&amp;imgsize=344352&amp;images_links=b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openxmlformats.org/officeDocument/2006/relationships/hyperlink" Target="http://go.mail.ru/frame.html?imgurl=http://gallery.tatc.ru/main.php?g2_view=core.DownloadItem&amp;g2_itemId=1380&amp;g2_serialNumber=2&amp;pageurl=http://foto.kamchatka-tour.com/displayimage.php?pos=-17&amp;id=135072270&amp;iid=6&amp;imgwidth=400&amp;imgheight=270&amp;imgsize=111584&amp;images_links=b" TargetMode="External"/><Relationship Id="rId4" Type="http://schemas.openxmlformats.org/officeDocument/2006/relationships/hyperlink" Target="http://go.mail.ru/frame.html?imgurl=http://tyumen.rfn.ru/p/m_12861.jpg&amp;pageurl=http://www.orsha-sity.info/?id=59&amp;id=16906465&amp;iid=7&amp;imgwidth=106&amp;imgheight=80&amp;imgsize=14619&amp;images_links=b" TargetMode="External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Копытовой Т.А\рабочий материал копытова т.а\ФОТО ДЛЯ ПРОЕКТА КОПЫТОВОЙ\ДЛЯ ПРОЕКТА\IMGA01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643050"/>
            <a:ext cx="4699033" cy="2643206"/>
          </a:xfrm>
          <a:prstGeom prst="rect">
            <a:avLst/>
          </a:prstGeom>
          <a:noFill/>
          <a:ln w="762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bevel/>
          </a:ln>
        </p:spPr>
      </p:pic>
      <p:sp>
        <p:nvSpPr>
          <p:cNvPr id="3" name="Прямоугольник 2"/>
          <p:cNvSpPr/>
          <p:nvPr/>
        </p:nvSpPr>
        <p:spPr>
          <a:xfrm>
            <a:off x="1000100" y="0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ХМАО – ЮГРА</a:t>
            </a: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НЕФТЕЮГАНСКИЙ РАЙОН</a:t>
            </a:r>
          </a:p>
          <a:p>
            <a:pPr algn="ctr"/>
            <a:r>
              <a:rPr lang="ru-RU" sz="32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НРМОБУ </a:t>
            </a: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«Салымская СОШ №2»</a:t>
            </a:r>
          </a:p>
        </p:txBody>
      </p:sp>
      <p:pic>
        <p:nvPicPr>
          <p:cNvPr id="1028" name="Picture 4" descr="Герб Югр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43140" cy="2443181"/>
          </a:xfrm>
          <a:prstGeom prst="rect">
            <a:avLst/>
          </a:prstGeom>
          <a:noFill/>
        </p:spPr>
      </p:pic>
      <p:pic>
        <p:nvPicPr>
          <p:cNvPr id="1030" name="Picture 6" descr="http://im7-tub.mail.ru/i?id=16906465&amp;tov=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857496"/>
            <a:ext cx="3000396" cy="2250299"/>
          </a:xfrm>
          <a:prstGeom prst="rect">
            <a:avLst/>
          </a:prstGeom>
          <a:noFill/>
          <a:ln w="76200">
            <a:solidFill>
              <a:srgbClr val="E20EC4"/>
            </a:solidFill>
          </a:ln>
        </p:spPr>
      </p:pic>
      <p:pic>
        <p:nvPicPr>
          <p:cNvPr id="1032" name="Picture 8" descr="http://im5-tub.mail.ru/i?id=11270912&amp;tov=5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4786322"/>
            <a:ext cx="2428882" cy="1813567"/>
          </a:xfrm>
          <a:prstGeom prst="rect">
            <a:avLst/>
          </a:prstGeom>
          <a:noFill/>
          <a:ln w="76200">
            <a:solidFill>
              <a:srgbClr val="E20EC4"/>
            </a:solidFill>
          </a:ln>
        </p:spPr>
      </p:pic>
      <p:pic>
        <p:nvPicPr>
          <p:cNvPr id="1034" name="Picture 10" descr="http://im3-tub.mail.ru/i?id=954350&amp;tov=3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5984" y="4714884"/>
            <a:ext cx="1785950" cy="1749128"/>
          </a:xfrm>
          <a:prstGeom prst="rect">
            <a:avLst/>
          </a:prstGeom>
          <a:noFill/>
          <a:ln w="76200">
            <a:solidFill>
              <a:srgbClr val="E20EC4"/>
            </a:solidFill>
          </a:ln>
        </p:spPr>
      </p:pic>
      <p:pic>
        <p:nvPicPr>
          <p:cNvPr id="1038" name="Picture 14" descr="http://im6-tub.mail.ru/i?id=135072270&amp;tov=6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0" y="4500570"/>
            <a:ext cx="2164140" cy="1471617"/>
          </a:xfrm>
          <a:prstGeom prst="rect">
            <a:avLst/>
          </a:prstGeom>
          <a:noFill/>
          <a:ln w="76200">
            <a:solidFill>
              <a:srgbClr val="E20EC4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929330"/>
            <a:ext cx="7929618" cy="9286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20EC4"/>
                </a:solidFill>
                <a:effectLst/>
              </a:rPr>
              <a:t>Желаем удачи!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E20EC4"/>
              </a:solidFill>
              <a:effectLst/>
            </a:endParaRPr>
          </a:p>
        </p:txBody>
      </p:sp>
      <p:pic>
        <p:nvPicPr>
          <p:cNvPr id="3074" name="Picture 2" descr="IMGP1792"/>
          <p:cNvPicPr>
            <a:picLocks noChangeAspect="1" noChangeArrowheads="1"/>
          </p:cNvPicPr>
          <p:nvPr/>
        </p:nvPicPr>
        <p:blipFill>
          <a:blip r:embed="rId2" cstate="print"/>
          <a:srcRect l="6078" t="9084" r="4877" b="5203"/>
          <a:stretch>
            <a:fillRect/>
          </a:stretch>
        </p:blipFill>
        <p:spPr bwMode="auto">
          <a:xfrm>
            <a:off x="285720" y="285728"/>
            <a:ext cx="2400300" cy="3086100"/>
          </a:xfrm>
          <a:prstGeom prst="rect">
            <a:avLst/>
          </a:prstGeom>
          <a:noFill/>
          <a:ln w="76200" cmpd="sng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rect">
                <a:fillToRect l="100000" t="100000"/>
              </a:path>
              <a:tileRect r="-100000" b="-100000"/>
            </a:gra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786050" y="142852"/>
            <a:ext cx="6067309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Удачи вам, сельские и городские,</a:t>
            </a: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Уважаемые учителя!</a:t>
            </a:r>
          </a:p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Добрые , важные и никакие</a:t>
            </a: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Капитаны на мостике корабля.</a:t>
            </a:r>
          </a:p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Удачи вам, дебютанты и ассы,</a:t>
            </a: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Удачи! Особенно по утрам, </a:t>
            </a:r>
          </a:p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Когда вы входите в школьные классы,</a:t>
            </a: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Одни как в клетку, другие - как в храм.</a:t>
            </a:r>
          </a:p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Р. Рождественский</a:t>
            </a:r>
            <a:endParaRPr lang="ru-RU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DSCN4556.JPG"/>
          <p:cNvPicPr>
            <a:picLocks noChangeAspect="1" noChangeArrowheads="1"/>
          </p:cNvPicPr>
          <p:nvPr/>
        </p:nvPicPr>
        <p:blipFill>
          <a:blip r:embed="rId2" cstate="print"/>
          <a:srcRect l="20807" r="22600"/>
          <a:stretch>
            <a:fillRect/>
          </a:stretch>
        </p:blipFill>
        <p:spPr bwMode="auto">
          <a:xfrm>
            <a:off x="285720" y="1214422"/>
            <a:ext cx="4071966" cy="5395983"/>
          </a:xfrm>
          <a:prstGeom prst="rect">
            <a:avLst/>
          </a:prstGeom>
          <a:noFill/>
          <a:ln w="76200">
            <a:solidFill>
              <a:srgbClr val="E20EC4"/>
            </a:solidFill>
          </a:ln>
        </p:spPr>
      </p:pic>
      <p:sp>
        <p:nvSpPr>
          <p:cNvPr id="5" name="Выноска-облако 4"/>
          <p:cNvSpPr/>
          <p:nvPr/>
        </p:nvSpPr>
        <p:spPr>
          <a:xfrm>
            <a:off x="3500430" y="642918"/>
            <a:ext cx="5643570" cy="3929042"/>
          </a:xfrm>
          <a:prstGeom prst="cloudCallout">
            <a:avLst>
              <a:gd name="adj1" fmla="val -58801"/>
              <a:gd name="adj2" fmla="val 340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928670"/>
            <a:ext cx="477496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Копытова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Татьяна Аркадьевна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педагог - психолог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2928934"/>
            <a:ext cx="5386988" cy="18774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 моей деятельности: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Способствовать становлению личности,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Творческой индивидуальности,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Развитие творческого потенциала.</a:t>
            </a:r>
          </a:p>
          <a:p>
            <a:pPr algn="ctr"/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0"/>
            <a:ext cx="88549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НРМОБУ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«Салымская СОШ №2»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1934" y="4643446"/>
            <a:ext cx="4614661" cy="769441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HeroicExtremeRightFacing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Жизненное кредо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4429124" y="5327452"/>
            <a:ext cx="4500562" cy="1530548"/>
          </a:xfrm>
          <a:prstGeom prst="flowChartPunchedTape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БЫТЬ РЯДОМ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Содержимое 3" descr="сканирование0009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44" y="285728"/>
            <a:ext cx="4071934" cy="3049338"/>
          </a:xfrm>
          <a:ln w="7620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</p:pic>
      <p:sp>
        <p:nvSpPr>
          <p:cNvPr id="5" name="Прямоугольник 4"/>
          <p:cNvSpPr/>
          <p:nvPr/>
        </p:nvSpPr>
        <p:spPr>
          <a:xfrm>
            <a:off x="3357554" y="3714752"/>
            <a:ext cx="578644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Пед</a:t>
            </a:r>
            <a:r>
              <a:rPr lang="ru-RU" sz="2800" b="1" cap="all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коллектив</a:t>
            </a:r>
            <a:r>
              <a:rPr lang="ru-RU" sz="28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– 36 педагогов:</a:t>
            </a:r>
          </a:p>
          <a:p>
            <a:pPr algn="ctr"/>
            <a:r>
              <a:rPr lang="ru-RU" sz="28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1-5 лет – 5 педагогов 14%;</a:t>
            </a:r>
          </a:p>
          <a:p>
            <a:pPr algn="ctr"/>
            <a:r>
              <a:rPr lang="ru-RU" sz="28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6 – 10 лет – 6 педагогов 17%;</a:t>
            </a:r>
          </a:p>
          <a:p>
            <a:pPr algn="ctr"/>
            <a:r>
              <a:rPr lang="ru-RU" sz="28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11 – 17 лет – 7 педагогов 19%;</a:t>
            </a:r>
          </a:p>
          <a:p>
            <a:pPr algn="ctr"/>
            <a:r>
              <a:rPr lang="ru-RU" sz="28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18 – 25 лет – 13 педагогов 36%;</a:t>
            </a:r>
          </a:p>
          <a:p>
            <a:pPr algn="ctr"/>
            <a:r>
              <a:rPr lang="ru-RU" sz="28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26 – 30 лет – 5 педагогов 14 %</a:t>
            </a:r>
            <a:endParaRPr lang="ru-RU" sz="28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H:\100_19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256"/>
            <a:ext cx="2909886" cy="2182415"/>
          </a:xfrm>
          <a:prstGeom prst="rect">
            <a:avLst/>
          </a:prstGeom>
          <a:noFill/>
          <a:ln w="7620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</p:pic>
      <p:pic>
        <p:nvPicPr>
          <p:cNvPr id="1027" name="Picture 3" descr="H:\100_44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28604"/>
            <a:ext cx="3600454" cy="2700340"/>
          </a:xfrm>
          <a:prstGeom prst="rect">
            <a:avLst/>
          </a:prstGeom>
          <a:noFill/>
          <a:ln w="762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28604"/>
            <a:ext cx="78581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Мастерская школьного психолога 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 descr="C:\Users\Татьяна\Desktop\мастерская копытова\DSCN4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3976692" cy="2982336"/>
          </a:xfrm>
          <a:prstGeom prst="rect">
            <a:avLst/>
          </a:prstGeom>
          <a:noFill/>
          <a:ln w="76200">
            <a:solidFill>
              <a:srgbClr val="E20EC4"/>
            </a:solidFill>
            <a:bevel/>
          </a:ln>
        </p:spPr>
      </p:pic>
      <p:pic>
        <p:nvPicPr>
          <p:cNvPr id="2051" name="Picture 3" descr="C:\Users\Татьяна\Desktop\мастерская копытова\DSCN4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786190"/>
            <a:ext cx="3786214" cy="2839485"/>
          </a:xfrm>
          <a:prstGeom prst="rect">
            <a:avLst/>
          </a:prstGeom>
          <a:noFill/>
          <a:ln w="76200">
            <a:solidFill>
              <a:srgbClr val="E20EC4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0" y="857232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«День психологического здоровья</a:t>
            </a:r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»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857760"/>
            <a:ext cx="45179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Обеспечивает </a:t>
            </a:r>
          </a:p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участников </a:t>
            </a:r>
          </a:p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</a:t>
            </a:r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наниями  по ЗОЖ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9092" y="1714488"/>
            <a:ext cx="47149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Несет профилактическую</a:t>
            </a:r>
          </a:p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функцию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"/>
            <a:ext cx="74295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20EC4"/>
                </a:solidFill>
                <a:effectLst/>
              </a:rPr>
              <a:t>День психологического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20EC4"/>
                </a:solidFill>
              </a:rPr>
              <a:t>здоровья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E20EC4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5506066"/>
            <a:ext cx="7277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яркое событие в школе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5" name="Picture 2" descr="C:\Users\Татьяна\Desktop\мастерская копытова\DSCN4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3147670" cy="2360607"/>
          </a:xfrm>
          <a:prstGeom prst="rect">
            <a:avLst/>
          </a:prstGeom>
          <a:noFill/>
          <a:ln w="76200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</p:pic>
      <p:pic>
        <p:nvPicPr>
          <p:cNvPr id="13314" name="Picture 2" descr="F:\Съемный диск (E)\Копытовой Т.А\SL2719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285860"/>
            <a:ext cx="2924098" cy="2193073"/>
          </a:xfrm>
          <a:prstGeom prst="rect">
            <a:avLst/>
          </a:prstGeom>
          <a:noFill/>
          <a:ln w="762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  <p:pic>
        <p:nvPicPr>
          <p:cNvPr id="7" name="Picture 2" descr="C:\Users\Татьяна\Desktop\мастерская копытова\DSCN43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214686"/>
            <a:ext cx="3143465" cy="2357454"/>
          </a:xfrm>
          <a:prstGeom prst="rect">
            <a:avLst/>
          </a:prstGeom>
          <a:noFill/>
          <a:ln w="76200">
            <a:gradFill flip="none" rotWithShape="1">
              <a:gsLst>
                <a:gs pos="0">
                  <a:srgbClr val="FFFF00"/>
                </a:gs>
                <a:gs pos="0">
                  <a:srgbClr val="FFFF00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3500000" scaled="1"/>
              <a:tileRect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5011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Учитель – это автор, </a:t>
            </a:r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творец урока, пропагандист </a:t>
            </a:r>
          </a:p>
          <a:p>
            <a:pPr algn="ctr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педагогических </a:t>
            </a:r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идей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098" name="Picture 2" descr="C:\Users\Татьяна\Desktop\мастерская копытова\100_19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3714776" cy="2786082"/>
          </a:xfrm>
          <a:prstGeom prst="rect">
            <a:avLst/>
          </a:prstGeom>
          <a:noFill/>
          <a:ln w="762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  <p:pic>
        <p:nvPicPr>
          <p:cNvPr id="4099" name="Picture 3" descr="C:\Users\Татьяна\Desktop\мастерская копытова\DSCN37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928802"/>
            <a:ext cx="3619749" cy="2714644"/>
          </a:xfrm>
          <a:prstGeom prst="rect">
            <a:avLst/>
          </a:prstGeom>
          <a:noFill/>
          <a:ln w="76200" cmpd="sng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</p:pic>
      <p:sp>
        <p:nvSpPr>
          <p:cNvPr id="5" name="Прямоугольник 4"/>
          <p:cNvSpPr/>
          <p:nvPr/>
        </p:nvSpPr>
        <p:spPr>
          <a:xfrm>
            <a:off x="1071538" y="4857760"/>
            <a:ext cx="757242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Учитель 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постоянно находится под влиянием времени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ритма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тьяна\Desktop\мастерская копытова\DSCN4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496"/>
            <a:ext cx="2687049" cy="3582953"/>
          </a:xfrm>
          <a:prstGeom prst="rect">
            <a:avLst/>
          </a:prstGeom>
          <a:noFill/>
          <a:ln w="76200" cmpd="sng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</p:pic>
      <p:pic>
        <p:nvPicPr>
          <p:cNvPr id="5123" name="Picture 3" descr="C:\Users\Татьяна\Desktop\Копытовой Т.А\рабочий материал копытова т.а\МАМЕ\Новая папка (4)\Новая папка (3)\DSCN39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857496"/>
            <a:ext cx="4576518" cy="3432177"/>
          </a:xfrm>
          <a:prstGeom prst="rect">
            <a:avLst/>
          </a:prstGeom>
          <a:noFill/>
          <a:ln w="7620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214291"/>
            <a:ext cx="8286808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Научившись контролировать и</a:t>
            </a:r>
          </a:p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регулировать свое настроение</a:t>
            </a:r>
          </a:p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можно получить такое преимущество,</a:t>
            </a:r>
          </a:p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 спокойствие, стабильность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14290"/>
            <a:ext cx="6686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FF0000"/>
                </a:solidFill>
                <a:effectLst/>
              </a:rPr>
              <a:t>Настроение  педагога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6146" name="Picture 2" descr="C:\Users\Татьяна\Desktop\мастерская копытова\DSCN4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428736"/>
            <a:ext cx="3623953" cy="2717797"/>
          </a:xfrm>
          <a:prstGeom prst="rect">
            <a:avLst/>
          </a:prstGeom>
          <a:noFill/>
          <a:ln w="762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  <p:pic>
        <p:nvPicPr>
          <p:cNvPr id="6147" name="Picture 3" descr="C:\Users\Татьяна\Desktop\мастерская копытова\DSCN43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57298"/>
            <a:ext cx="3719209" cy="2789235"/>
          </a:xfrm>
          <a:prstGeom prst="rect">
            <a:avLst/>
          </a:prstGeom>
          <a:noFill/>
          <a:ln w="793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4786322"/>
            <a:ext cx="8429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</a:t>
            </a:r>
            <a:r>
              <a:rPr lang="ru-RU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езультат собственных усилий </a:t>
            </a:r>
          </a:p>
          <a:p>
            <a:pPr algn="ctr"/>
            <a:r>
              <a:rPr lang="ru-RU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достижений</a:t>
            </a:r>
            <a:endParaRPr lang="ru-RU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0"/>
            <a:ext cx="50481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Результат: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психопрофилактика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эмоциональных срывов</a:t>
            </a:r>
          </a:p>
        </p:txBody>
      </p:sp>
      <p:pic>
        <p:nvPicPr>
          <p:cNvPr id="2051" name="Picture 3" descr="100_1914"/>
          <p:cNvPicPr>
            <a:picLocks noChangeAspect="1" noChangeArrowheads="1"/>
          </p:cNvPicPr>
          <p:nvPr/>
        </p:nvPicPr>
        <p:blipFill>
          <a:blip r:embed="rId2" cstate="print"/>
          <a:srcRect l="24461" t="21951" r="18791" b="4878"/>
          <a:stretch>
            <a:fillRect/>
          </a:stretch>
        </p:blipFill>
        <p:spPr bwMode="auto">
          <a:xfrm>
            <a:off x="571472" y="1857364"/>
            <a:ext cx="1772456" cy="1714512"/>
          </a:xfrm>
          <a:prstGeom prst="rect">
            <a:avLst/>
          </a:prstGeom>
          <a:noFill/>
          <a:ln w="79375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circle">
                <a:fillToRect l="100000" t="100000"/>
              </a:path>
              <a:tileRect r="-100000" b="-100000"/>
            </a:gradFill>
            <a:miter lim="800000"/>
            <a:headEnd/>
            <a:tailEnd/>
          </a:ln>
        </p:spPr>
      </p:pic>
      <p:pic>
        <p:nvPicPr>
          <p:cNvPr id="2052" name="Picture 4" descr="100_1915"/>
          <p:cNvPicPr>
            <a:picLocks noChangeAspect="1" noChangeArrowheads="1"/>
          </p:cNvPicPr>
          <p:nvPr/>
        </p:nvPicPr>
        <p:blipFill>
          <a:blip r:embed="rId3" cstate="print"/>
          <a:srcRect l="20915" t="9418" r="20549" b="339"/>
          <a:stretch>
            <a:fillRect/>
          </a:stretch>
        </p:blipFill>
        <p:spPr bwMode="auto">
          <a:xfrm>
            <a:off x="1714480" y="4429132"/>
            <a:ext cx="1698190" cy="1963532"/>
          </a:xfrm>
          <a:prstGeom prst="rect">
            <a:avLst/>
          </a:prstGeom>
          <a:noFill/>
          <a:ln w="8255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  <a:headEnd/>
            <a:tailEnd/>
          </a:ln>
        </p:spPr>
      </p:pic>
      <p:pic>
        <p:nvPicPr>
          <p:cNvPr id="2053" name="Picture 5" descr="100_1918"/>
          <p:cNvPicPr>
            <a:picLocks noChangeAspect="1" noChangeArrowheads="1"/>
          </p:cNvPicPr>
          <p:nvPr/>
        </p:nvPicPr>
        <p:blipFill>
          <a:blip r:embed="rId4" cstate="print"/>
          <a:srcRect l="19086" r="16890" b="339"/>
          <a:stretch>
            <a:fillRect/>
          </a:stretch>
        </p:blipFill>
        <p:spPr bwMode="auto">
          <a:xfrm flipH="1">
            <a:off x="4000496" y="2571744"/>
            <a:ext cx="1733732" cy="2024064"/>
          </a:xfrm>
          <a:prstGeom prst="rect">
            <a:avLst/>
          </a:prstGeom>
          <a:noFill/>
          <a:ln w="889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  <a:headEnd/>
            <a:tailEnd/>
          </a:ln>
        </p:spPr>
      </p:pic>
      <p:pic>
        <p:nvPicPr>
          <p:cNvPr id="2054" name="Picture 6" descr="100_1924"/>
          <p:cNvPicPr>
            <a:picLocks noChangeAspect="1" noChangeArrowheads="1"/>
          </p:cNvPicPr>
          <p:nvPr/>
        </p:nvPicPr>
        <p:blipFill>
          <a:blip r:embed="rId5" cstate="print"/>
          <a:srcRect l="42867" t="16734" r="15060" b="19852"/>
          <a:stretch>
            <a:fillRect/>
          </a:stretch>
        </p:blipFill>
        <p:spPr bwMode="auto">
          <a:xfrm>
            <a:off x="6572264" y="4714884"/>
            <a:ext cx="1597024" cy="1805331"/>
          </a:xfrm>
          <a:prstGeom prst="rect">
            <a:avLst/>
          </a:prstGeom>
          <a:noFill/>
          <a:ln w="8255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/>
          <a:srcRect l="37431" t="12465" r="31750" b="31125"/>
          <a:stretch>
            <a:fillRect/>
          </a:stretch>
        </p:blipFill>
        <p:spPr bwMode="auto">
          <a:xfrm>
            <a:off x="6357950" y="1857364"/>
            <a:ext cx="1610601" cy="2214577"/>
          </a:xfrm>
          <a:prstGeom prst="rect">
            <a:avLst/>
          </a:prstGeom>
          <a:noFill/>
          <a:ln w="9842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219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25</cp:revision>
  <dcterms:created xsi:type="dcterms:W3CDTF">2009-06-16T09:10:32Z</dcterms:created>
  <dcterms:modified xsi:type="dcterms:W3CDTF">2012-01-21T06:14:08Z</dcterms:modified>
</cp:coreProperties>
</file>