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25" r:id="rId2"/>
    <p:sldId id="408" r:id="rId3"/>
    <p:sldId id="447" r:id="rId4"/>
    <p:sldId id="403" r:id="rId5"/>
    <p:sldId id="402" r:id="rId6"/>
    <p:sldId id="398" r:id="rId7"/>
    <p:sldId id="446" r:id="rId8"/>
    <p:sldId id="445" r:id="rId9"/>
    <p:sldId id="434" r:id="rId10"/>
    <p:sldId id="436" r:id="rId11"/>
    <p:sldId id="439" r:id="rId12"/>
    <p:sldId id="423" r:id="rId13"/>
    <p:sldId id="444" r:id="rId14"/>
    <p:sldId id="448" r:id="rId15"/>
    <p:sldId id="441" r:id="rId16"/>
    <p:sldId id="410" r:id="rId17"/>
    <p:sldId id="449" r:id="rId1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591" autoAdjust="0"/>
  </p:normalViewPr>
  <p:slideViewPr>
    <p:cSldViewPr>
      <p:cViewPr varScale="1">
        <p:scale>
          <a:sx n="67" d="100"/>
          <a:sy n="67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1F1CD5-6E0A-4D92-A920-4B9CB07E801B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08A1D7-020D-456D-80F7-ABDA7D1ED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24BAC-BEB2-4C02-A8C9-EB24CDFD31F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27CC7D-D09A-4B53-8DAE-7F3902F63C5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0463-02C0-4D87-AABC-D79062423953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88F3D-2F36-4356-A0E0-94C1B1268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BEDB-8D2B-4DF0-B2C9-B0A3CDA65AA7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3E425-F9EF-4CEA-B384-DDE12E8D2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3205-90BC-4EF6-885F-A82F59663E08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F3171-EF45-4C40-84CC-7DA8DB32B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9B615-5754-4B5B-80E6-662C3EE3268B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B7BBB-CB46-4E98-BB5C-16B0A2638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1177-D1EC-4965-B454-795AD3163456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AE7C-2074-42A0-8277-86E811E6F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B5CE-B19E-44DC-B034-A972BECD51B2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15B5-00DE-4A44-8D11-581DD414F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BC313-06DE-4B3C-B00C-527C82196A8F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DCA1-D910-4189-9AE5-7B93940C3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A5A4-4316-4AC7-A868-A24A875958DB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444D5-AC5F-4A79-B1D5-6F2D19D82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E1AF1-4E37-4802-A0C6-EA11CECEA81C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C3FF8-0D9F-483D-AD70-A9167902F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83FC-4968-4444-9D1B-0C45364D692A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21A6-38A4-407D-BADD-4B83F8DBF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C4F01-D9A2-4043-AA51-DCDE41FA1136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02900-4708-445B-A67F-3A27821F6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8A130A-5D48-4A87-B087-1B31F44E8322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EE31D6-0B49-44CA-B70F-0B2996970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school21.anapa.kubannet.ru/016_Anapa/Anapa_pic/majak2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hyperlink" Target="http://prv.lori-images.net/0001806757-preview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Учитель\Рабочий стол\Презентации учеников\Фото анапы Керк\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0" y="1214438"/>
            <a:ext cx="9501188" cy="523875"/>
          </a:xfrm>
          <a:prstGeom prst="rect">
            <a:avLst/>
          </a:prstGeom>
          <a:solidFill>
            <a:srgbClr val="FFFF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ru-RU" sz="2000">
                <a:solidFill>
                  <a:schemeClr val="bg1"/>
                </a:solidFill>
              </a:rPr>
              <a:t>Интегрированный урок – путешествие</a:t>
            </a:r>
          </a:p>
        </p:txBody>
      </p:sp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285750" y="142875"/>
            <a:ext cx="6500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Идентификатор 219-609-381   Молостова Л.Ф.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143116"/>
            <a:ext cx="9501222" cy="1446550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«По историческим и памятным местам моего города»</a:t>
            </a:r>
          </a:p>
        </p:txBody>
      </p:sp>
      <p:sp>
        <p:nvSpPr>
          <p:cNvPr id="2054" name="Прямоугольник 7"/>
          <p:cNvSpPr>
            <a:spLocks noChangeArrowheads="1"/>
          </p:cNvSpPr>
          <p:nvPr/>
        </p:nvSpPr>
        <p:spPr bwMode="auto">
          <a:xfrm>
            <a:off x="571500" y="4429125"/>
            <a:ext cx="3214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/>
              <a:t>Автор: Молостова Л.Ф. </a:t>
            </a:r>
          </a:p>
          <a:p>
            <a:r>
              <a:rPr lang="ru-RU" b="1" i="1" dirty="0"/>
              <a:t>учитель географии </a:t>
            </a:r>
          </a:p>
          <a:p>
            <a:r>
              <a:rPr lang="ru-RU" b="1" i="1" dirty="0"/>
              <a:t>МАОУ СОШ № 6</a:t>
            </a:r>
          </a:p>
          <a:p>
            <a:r>
              <a:rPr lang="ru-RU" b="1" i="1" dirty="0" smtClean="0"/>
              <a:t>город-курорт </a:t>
            </a:r>
            <a:r>
              <a:rPr lang="ru-RU" b="1" i="1" dirty="0"/>
              <a:t>Анапа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4 из 11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0"/>
            <a:ext cx="9129712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143125" y="714375"/>
            <a:ext cx="5143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Маяк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 descr="Безимени-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3625"/>
            <a:ext cx="77089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11"/>
          <p:cNvSpPr txBox="1">
            <a:spLocks noChangeArrowheads="1"/>
          </p:cNvSpPr>
          <p:nvPr/>
        </p:nvSpPr>
        <p:spPr bwMode="auto">
          <a:xfrm>
            <a:off x="14288" y="227013"/>
            <a:ext cx="9129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Заповедник «Большой  Утриш»</a:t>
            </a:r>
          </a:p>
        </p:txBody>
      </p:sp>
      <p:pic>
        <p:nvPicPr>
          <p:cNvPr id="15" name="Рисунок 3" descr="Безимени-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063625"/>
            <a:ext cx="7707312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3" descr="Безимени-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063625"/>
            <a:ext cx="7707312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" descr="2232077.jpg"/>
          <p:cNvPicPr>
            <a:picLocks noGrp="1" noChangeAspect="1"/>
          </p:cNvPicPr>
          <p:nvPr isPhoto="1"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063625"/>
            <a:ext cx="7707312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922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1063625"/>
            <a:ext cx="7707312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1" descr="ANAPA5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1063625"/>
            <a:ext cx="77089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 descr="x_4d6a02b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1063625"/>
            <a:ext cx="7707312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1052513"/>
            <a:ext cx="77089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окументы\555\SWScan0035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671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1638"/>
            <a:ext cx="4278312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01638"/>
            <a:ext cx="429260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01638"/>
            <a:ext cx="429260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78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01638"/>
            <a:ext cx="429260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0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25" y="1785938"/>
            <a:ext cx="2428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911225"/>
            <a:ext cx="3960812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0" y="23812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Грязевой вулканизм 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8050"/>
            <a:ext cx="432117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84613"/>
            <a:ext cx="432117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5579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5760" y="781583"/>
            <a:ext cx="7814672" cy="5527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Содержимое 4" descr="аквапар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5760" y="781583"/>
            <a:ext cx="7814672" cy="5527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Documents and Settings\Учитель\Рабочий стол\Аквапарк Тики - Так\парк\DSC_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760" y="1142983"/>
            <a:ext cx="7814672" cy="5166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786063" y="285750"/>
            <a:ext cx="2786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Аквапарк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476250"/>
          </a:xfrm>
        </p:spPr>
        <p:txBody>
          <a:bodyPr/>
          <a:lstStyle/>
          <a:p>
            <a:r>
              <a:rPr lang="ru-RU" sz="2000" b="1" smtClean="0">
                <a:latin typeface="Arial" charset="0"/>
                <a:cs typeface="Arial" charset="0"/>
              </a:rPr>
              <a:t>Памятник отдыхающему в Анапе.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24923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31740" anchor="ctr">
            <a:spAutoFit/>
          </a:bodyPr>
          <a:lstStyle/>
          <a:p>
            <a:pPr eaLnBrk="0" hangingPunct="0"/>
            <a:r>
              <a:rPr lang="ru-RU"/>
              <a:t> </a:t>
            </a:r>
          </a:p>
          <a:p>
            <a:pPr eaLnBrk="0" hangingPunct="0"/>
            <a:endParaRPr lang="ru-RU"/>
          </a:p>
        </p:txBody>
      </p:sp>
      <p:pic>
        <p:nvPicPr>
          <p:cNvPr id="21508" name="Picture 5" descr="http://anapa132.narod.ru/photo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052736"/>
            <a:ext cx="7416824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Учитель\Рабочий стол\Фото Анапы\DSC04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-26988"/>
            <a:ext cx="9139237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Учитель\Рабочий стол\Скан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23719"/>
            <a:ext cx="7992888" cy="5410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0" y="3000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Проект будущего города «Новая Анапа»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835928"/>
            <a:ext cx="7992888" cy="5417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D:\Документы\555\Изображение 08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60" y="833932"/>
            <a:ext cx="7992888" cy="5410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" descr="Marina Hotels - Exteri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785794"/>
            <a:ext cx="7992888" cy="5407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3446"/>
            <a:ext cx="8856984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Цель: </a:t>
            </a:r>
          </a:p>
          <a:p>
            <a:pPr>
              <a:defRPr/>
            </a:pPr>
            <a:r>
              <a:rPr lang="ru-RU" sz="2800" dirty="0">
                <a:latin typeface="Tahoma" pitchFamily="34" charset="0"/>
                <a:cs typeface="Tahoma" pitchFamily="34" charset="0"/>
              </a:rPr>
              <a:t>   Совершить путешествие по историческим и памятным местам города-курорта.</a:t>
            </a:r>
          </a:p>
          <a:p>
            <a:pPr>
              <a:defRPr/>
            </a:pP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Задачи: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latin typeface="Tahoma" pitchFamily="34" charset="0"/>
                <a:cs typeface="Tahoma" pitchFamily="34" charset="0"/>
              </a:rPr>
              <a:t> Пополнить знания о родном городе.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latin typeface="Tahoma" pitchFamily="34" charset="0"/>
                <a:cs typeface="Tahoma" pitchFamily="34" charset="0"/>
              </a:rPr>
              <a:t> Прививать любовь к родному краю.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latin typeface="Tahoma" pitchFamily="34" charset="0"/>
                <a:cs typeface="Tahoma" pitchFamily="34" charset="0"/>
              </a:rPr>
              <a:t> Учить видеть прекрасное в родных уголках.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latin typeface="Tahoma" pitchFamily="34" charset="0"/>
                <a:cs typeface="Tahoma" pitchFamily="34" charset="0"/>
              </a:rPr>
              <a:t> Вызвать чувство заинтересованности.</a:t>
            </a:r>
          </a:p>
          <a:p>
            <a:pPr>
              <a:defRPr/>
            </a:pPr>
            <a:r>
              <a:rPr lang="ru-RU" sz="2800" dirty="0">
                <a:latin typeface="Tahoma" pitchFamily="34" charset="0"/>
                <a:cs typeface="Tahoma" pitchFamily="34" charset="0"/>
              </a:rPr>
              <a:t>  развивать эмоциональную сферу учащихся.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latin typeface="Tahoma" pitchFamily="34" charset="0"/>
                <a:cs typeface="Tahoma" pitchFamily="34" charset="0"/>
              </a:rPr>
              <a:t> Учить находить оптимальные пути решения,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2800" dirty="0">
                <a:latin typeface="Tahoma" pitchFamily="34" charset="0"/>
                <a:cs typeface="Tahoma" pitchFamily="34" charset="0"/>
              </a:rPr>
              <a:t>вести диалог с собеседником.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latin typeface="Tahoma" pitchFamily="34" charset="0"/>
                <a:cs typeface="Tahoma" pitchFamily="34" charset="0"/>
              </a:rPr>
              <a:t> Воспитывать любовь к Малой Родине.</a:t>
            </a:r>
            <a:endParaRPr lang="ru-RU" sz="2800" dirty="0">
              <a:latin typeface="Arial" pitchFamily="34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962" y="1034194"/>
            <a:ext cx="4910948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Содержимое 4" descr="открытие курортного сезон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1002" y="1250218"/>
            <a:ext cx="4910947" cy="3125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Picture 7" descr="12730013_420_anapa_bi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226640" y="1466242"/>
            <a:ext cx="4910946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Picture 7" descr="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86681" y="1682266"/>
            <a:ext cx="4910945" cy="31682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Рисунок 21" descr="3.jpg"/>
          <p:cNvPicPr>
            <a:picLocks noGrp="1"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6722" y="1898290"/>
            <a:ext cx="4910944" cy="31683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Рисунок 1" descr="011.jpg"/>
          <p:cNvPicPr>
            <a:picLocks noGrp="1" noChangeAspect="1"/>
          </p:cNvPicPr>
          <p:nvPr isPhoto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06759" y="2114314"/>
            <a:ext cx="4910947" cy="32027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38809" y="2330338"/>
            <a:ext cx="4910945" cy="31682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37215" y="2564904"/>
            <a:ext cx="4872579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30898" y="2780928"/>
            <a:ext cx="4910944" cy="31102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7" name="Picture 4" descr="IMG_008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05338" y="2996952"/>
            <a:ext cx="4910946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65378" y="3212976"/>
            <a:ext cx="4843126" cy="31683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2714625" y="357188"/>
            <a:ext cx="3786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Город-курорт Анапа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opak (58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338" y="1134145"/>
            <a:ext cx="4640144" cy="34757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0" y="2603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Археологический музей «Горгиппия»</a:t>
            </a:r>
          </a:p>
        </p:txBody>
      </p:sp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3378" y="1494467"/>
            <a:ext cx="4642798" cy="34737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7434" y="1854225"/>
            <a:ext cx="4655044" cy="34757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 descr="Hopak (60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1489" y="2239873"/>
            <a:ext cx="4640145" cy="34737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Рисунок 13" descr="Hopak (59)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57494" y="2618815"/>
            <a:ext cx="4655044" cy="34912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Рисунок 14" descr="DSC0426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01610" y="2986564"/>
            <a:ext cx="4642798" cy="34777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3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42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0025" y="1844675"/>
            <a:ext cx="4500563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0" y="35718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Русские ворота</a:t>
            </a:r>
          </a:p>
        </p:txBody>
      </p:sp>
      <p:pic>
        <p:nvPicPr>
          <p:cNvPr id="7" name="Рисунок 6" descr="100420105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844675"/>
            <a:ext cx="4500562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004201055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1844675"/>
            <a:ext cx="4500562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1785938"/>
            <a:ext cx="4638675" cy="40005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" y="1214438"/>
            <a:ext cx="2928937" cy="16430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152" name="Прямоугольник 9"/>
          <p:cNvSpPr>
            <a:spLocks noChangeArrowheads="1"/>
          </p:cNvSpPr>
          <p:nvPr/>
        </p:nvSpPr>
        <p:spPr bwMode="auto">
          <a:xfrm>
            <a:off x="357188" y="2928938"/>
            <a:ext cx="342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/>
              <a:t>Турецкая крепость. Анапа в конце </a:t>
            </a:r>
            <a:r>
              <a:rPr lang="en-US" sz="1200" b="1"/>
              <a:t>XVIII</a:t>
            </a:r>
            <a:r>
              <a:rPr lang="ru-RU" sz="1200" b="1"/>
              <a:t> века. С картины Ю.Ковальчука.</a:t>
            </a:r>
          </a:p>
        </p:txBody>
      </p:sp>
      <p:pic>
        <p:nvPicPr>
          <p:cNvPr id="6153" name="Picture 6" descr="PICT11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3571875"/>
            <a:ext cx="2000250" cy="2809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advTm="3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DSC0425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Рисунок 5" descr="10042010548.jpg"/>
          <p:cNvPicPr>
            <a:picLocks noChangeAspect="1"/>
          </p:cNvPicPr>
          <p:nvPr/>
        </p:nvPicPr>
        <p:blipFill>
          <a:blip r:embed="rId4"/>
          <a:srcRect l="2702" t="6383" r="5405" b="4256"/>
          <a:stretch>
            <a:fillRect/>
          </a:stretch>
        </p:blipFill>
        <p:spPr bwMode="auto">
          <a:xfrm>
            <a:off x="6143625" y="1785938"/>
            <a:ext cx="2643188" cy="36433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1357313" y="357188"/>
            <a:ext cx="5989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Памятник Алексею Безкровному</a:t>
            </a:r>
          </a:p>
        </p:txBody>
      </p:sp>
    </p:spTree>
  </p:cSld>
  <p:clrMapOvr>
    <a:masterClrMapping/>
  </p:clrMapOvr>
  <p:transition advTm="3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4" descr="i-1509.jpg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0" y="357188"/>
            <a:ext cx="6072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Памятник доктору В.А.Будзинскому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420105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692150"/>
            <a:ext cx="4606925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8" y="692150"/>
            <a:ext cx="756126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Фото0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692150"/>
            <a:ext cx="756443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00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692150"/>
            <a:ext cx="756443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0427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8" y="692150"/>
            <a:ext cx="756126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Картинка 10 из 73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8" y="692150"/>
            <a:ext cx="756126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3000375" y="928688"/>
            <a:ext cx="3143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«Вечный огонь»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320612" cy="4038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1004201055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24128" y="1778765"/>
            <a:ext cx="3144391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1143000" y="500063"/>
            <a:ext cx="685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 sz="2400" b="1"/>
              <a:t>Памятник воинам Афганистана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158</Words>
  <Application>Microsoft Office PowerPoint</Application>
  <PresentationFormat>Экран (4:3)</PresentationFormat>
  <Paragraphs>35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Памятник отдыхающему в Анапе.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6-43</cp:lastModifiedBy>
  <cp:revision>368</cp:revision>
  <dcterms:modified xsi:type="dcterms:W3CDTF">2012-01-26T05:41:04Z</dcterms:modified>
</cp:coreProperties>
</file>