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3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8" r:id="rId31"/>
    <p:sldId id="285" r:id="rId32"/>
    <p:sldId id="286" r:id="rId33"/>
    <p:sldId id="287" r:id="rId34"/>
    <p:sldId id="289" r:id="rId35"/>
    <p:sldId id="290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72F3"/>
    <a:srgbClr val="000000"/>
    <a:srgbClr val="F7370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9" autoAdjust="0"/>
    <p:restoredTop sz="94660"/>
  </p:normalViewPr>
  <p:slideViewPr>
    <p:cSldViewPr>
      <p:cViewPr varScale="1">
        <p:scale>
          <a:sx n="70" d="100"/>
          <a:sy n="70" d="100"/>
        </p:scale>
        <p:origin x="-12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1A74FDA-FECE-43BE-8BB1-C92B24978F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7D9935-42E2-4844-A425-20AFC14B953D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399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44A525-A11D-494A-8AC0-8CB1F6AE8BD0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491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E0300B-6DA3-45F4-B202-040809E6F760}" type="slidenum">
              <a:rPr lang="ru-RU" smtClean="0"/>
              <a:pPr/>
              <a:t>11</a:t>
            </a:fld>
            <a:endParaRPr lang="ru-RU" smtClean="0"/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DA06F2-6FC1-4237-89CC-FED49A159E9C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512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4AAF45-98C6-4A70-927D-2A7A8FEFEB2E}" type="slidenum">
              <a:rPr lang="ru-RU" smtClean="0"/>
              <a:pPr/>
              <a:t>13</a:t>
            </a:fld>
            <a:endParaRPr lang="ru-RU" smtClean="0"/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256419-4515-4B42-B1A6-9D446E030513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532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A9E43-B5BE-4CAB-81BD-DD3E0773E701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9F0D1B-EA7C-4D01-9524-9A5121F0DB8B}" type="slidenum">
              <a:rPr lang="ru-RU" smtClean="0"/>
              <a:pPr/>
              <a:t>16</a:t>
            </a:fld>
            <a:endParaRPr lang="ru-RU" smtClean="0"/>
          </a:p>
        </p:txBody>
      </p:sp>
      <p:sp>
        <p:nvSpPr>
          <p:cNvPr id="552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C889F6-4521-44ED-B83D-2DF70DE1003E}" type="slidenum">
              <a:rPr lang="ru-RU" smtClean="0"/>
              <a:pPr/>
              <a:t>17</a:t>
            </a:fld>
            <a:endParaRPr lang="ru-RU" smtClean="0"/>
          </a:p>
        </p:txBody>
      </p:sp>
      <p:sp>
        <p:nvSpPr>
          <p:cNvPr id="56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DDF4C8-0C34-4B47-AAE2-719846E214A7}" type="slidenum">
              <a:rPr lang="ru-RU" smtClean="0"/>
              <a:pPr/>
              <a:t>18</a:t>
            </a:fld>
            <a:endParaRPr lang="ru-RU" smtClean="0"/>
          </a:p>
        </p:txBody>
      </p:sp>
      <p:sp>
        <p:nvSpPr>
          <p:cNvPr id="573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C5619C-3C13-4A19-92A4-7D4DD50D64EC}" type="slidenum">
              <a:rPr lang="ru-RU" smtClean="0"/>
              <a:pPr/>
              <a:t>19</a:t>
            </a:fld>
            <a:endParaRPr lang="ru-RU" smtClean="0"/>
          </a:p>
        </p:txBody>
      </p:sp>
      <p:sp>
        <p:nvSpPr>
          <p:cNvPr id="58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9DA55A-EC41-4044-9AA7-A0B217D56D7A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40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FDBF03-DF93-42E5-8FC7-308A15F0909E}" type="slidenum">
              <a:rPr lang="ru-RU" smtClean="0"/>
              <a:pPr/>
              <a:t>20</a:t>
            </a:fld>
            <a:endParaRPr lang="ru-RU" smtClean="0"/>
          </a:p>
        </p:txBody>
      </p:sp>
      <p:sp>
        <p:nvSpPr>
          <p:cNvPr id="593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D772E1-A1B0-419B-B2CE-5D4EFECEE7D0}" type="slidenum">
              <a:rPr lang="ru-RU" smtClean="0"/>
              <a:pPr/>
              <a:t>21</a:t>
            </a:fld>
            <a:endParaRPr lang="ru-RU" smtClean="0"/>
          </a:p>
        </p:txBody>
      </p:sp>
      <p:sp>
        <p:nvSpPr>
          <p:cNvPr id="604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1986AA-BD60-464F-AE76-C889F8D982FF}" type="slidenum">
              <a:rPr lang="ru-RU" smtClean="0"/>
              <a:pPr/>
              <a:t>22</a:t>
            </a:fld>
            <a:endParaRPr lang="ru-RU" smtClean="0"/>
          </a:p>
        </p:txBody>
      </p:sp>
      <p:sp>
        <p:nvSpPr>
          <p:cNvPr id="614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4456E9-F944-4871-A537-122E033B01DF}" type="slidenum">
              <a:rPr lang="ru-RU" smtClean="0"/>
              <a:pPr/>
              <a:t>23</a:t>
            </a:fld>
            <a:endParaRPr lang="ru-RU" smtClean="0"/>
          </a:p>
        </p:txBody>
      </p:sp>
      <p:sp>
        <p:nvSpPr>
          <p:cNvPr id="62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01CB1A-5BC5-4230-B216-D2D5E7A4C3F7}" type="slidenum">
              <a:rPr lang="ru-RU" smtClean="0"/>
              <a:pPr/>
              <a:t>24</a:t>
            </a:fld>
            <a:endParaRPr lang="ru-RU" smtClean="0"/>
          </a:p>
        </p:txBody>
      </p:sp>
      <p:sp>
        <p:nvSpPr>
          <p:cNvPr id="634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B6ED34-EB54-4D89-A00B-A6FB872EF2F8}" type="slidenum">
              <a:rPr lang="ru-RU" smtClean="0"/>
              <a:pPr/>
              <a:t>25</a:t>
            </a:fld>
            <a:endParaRPr lang="ru-RU" smtClean="0"/>
          </a:p>
        </p:txBody>
      </p:sp>
      <p:sp>
        <p:nvSpPr>
          <p:cNvPr id="645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F921D3-D576-4A36-B437-3F481374C477}" type="slidenum">
              <a:rPr lang="ru-RU" smtClean="0"/>
              <a:pPr/>
              <a:t>26</a:t>
            </a:fld>
            <a:endParaRPr lang="ru-RU" smtClean="0"/>
          </a:p>
        </p:txBody>
      </p:sp>
      <p:sp>
        <p:nvSpPr>
          <p:cNvPr id="655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7591FA-B9C0-4DE6-82F6-5D2A159B0495}" type="slidenum">
              <a:rPr lang="ru-RU" smtClean="0"/>
              <a:pPr/>
              <a:t>27</a:t>
            </a:fld>
            <a:endParaRPr lang="ru-RU" smtClean="0"/>
          </a:p>
        </p:txBody>
      </p:sp>
      <p:sp>
        <p:nvSpPr>
          <p:cNvPr id="665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7E1213-5C49-4755-8403-FFC74158F027}" type="slidenum">
              <a:rPr lang="ru-RU" smtClean="0"/>
              <a:pPr/>
              <a:t>28</a:t>
            </a:fld>
            <a:endParaRPr lang="ru-RU" smtClean="0"/>
          </a:p>
        </p:txBody>
      </p:sp>
      <p:sp>
        <p:nvSpPr>
          <p:cNvPr id="675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2FDE85-1242-4C3C-A400-C5D545615DA3}" type="slidenum">
              <a:rPr lang="ru-RU" smtClean="0"/>
              <a:pPr/>
              <a:t>29</a:t>
            </a:fld>
            <a:endParaRPr lang="ru-RU" smtClean="0"/>
          </a:p>
        </p:txBody>
      </p:sp>
      <p:sp>
        <p:nvSpPr>
          <p:cNvPr id="686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39E6E6-82D7-4FBF-9AA0-7CB7779CF6D2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419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E32079-5B56-44E9-BB0E-840978C5CBF8}" type="slidenum">
              <a:rPr lang="ru-RU" smtClean="0"/>
              <a:pPr/>
              <a:t>30</a:t>
            </a:fld>
            <a:endParaRPr lang="ru-RU" smtClean="0"/>
          </a:p>
        </p:txBody>
      </p:sp>
      <p:sp>
        <p:nvSpPr>
          <p:cNvPr id="696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9CD742-3F26-4E47-95DC-E3C280127B83}" type="slidenum">
              <a:rPr lang="ru-RU" smtClean="0"/>
              <a:pPr/>
              <a:t>31</a:t>
            </a:fld>
            <a:endParaRPr lang="ru-RU" smtClean="0"/>
          </a:p>
        </p:txBody>
      </p:sp>
      <p:sp>
        <p:nvSpPr>
          <p:cNvPr id="706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31AAA6-C54E-4EC9-8A97-3E0388370526}" type="slidenum">
              <a:rPr lang="ru-RU" smtClean="0"/>
              <a:pPr/>
              <a:t>32</a:t>
            </a:fld>
            <a:endParaRPr lang="ru-RU" smtClean="0"/>
          </a:p>
        </p:txBody>
      </p:sp>
      <p:sp>
        <p:nvSpPr>
          <p:cNvPr id="716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D7EBA7-F472-424B-8636-91090A35D5CB}" type="slidenum">
              <a:rPr lang="ru-RU" smtClean="0"/>
              <a:pPr/>
              <a:t>33</a:t>
            </a:fld>
            <a:endParaRPr lang="ru-RU" smtClean="0"/>
          </a:p>
        </p:txBody>
      </p:sp>
      <p:sp>
        <p:nvSpPr>
          <p:cNvPr id="727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38F81B-D5D7-4621-ABB4-6D96FBABCD80}" type="slidenum">
              <a:rPr lang="ru-RU" smtClean="0"/>
              <a:pPr/>
              <a:t>34</a:t>
            </a:fld>
            <a:endParaRPr lang="ru-RU" smtClean="0"/>
          </a:p>
        </p:txBody>
      </p:sp>
      <p:sp>
        <p:nvSpPr>
          <p:cNvPr id="737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EE77AA-784A-4632-9040-BD8628FEE2D8}" type="slidenum">
              <a:rPr lang="ru-RU" smtClean="0"/>
              <a:pPr/>
              <a:t>35</a:t>
            </a:fld>
            <a:endParaRPr lang="ru-RU" smtClean="0"/>
          </a:p>
        </p:txBody>
      </p:sp>
      <p:sp>
        <p:nvSpPr>
          <p:cNvPr id="747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31880D-2128-4FFE-851B-89A54F45AB1B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430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F5A3B0-A070-4A99-AFED-F0BE021D329F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440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6473BF-2F29-4FE2-98D0-F6114BAD8197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450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39E977-31E6-4219-B34B-2C885DA66793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460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938A99-CC37-4B7C-9A7F-84F38B1B1241}" type="slidenum">
              <a:rPr lang="ru-RU" smtClean="0"/>
              <a:pPr/>
              <a:t>8</a:t>
            </a:fld>
            <a:endParaRPr lang="ru-RU" smtClean="0"/>
          </a:p>
        </p:txBody>
      </p:sp>
      <p:sp>
        <p:nvSpPr>
          <p:cNvPr id="471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BE3C02-124E-4420-837B-0052837C26E6}" type="slidenum">
              <a:rPr lang="ru-RU" smtClean="0"/>
              <a:pPr/>
              <a:t>9</a:t>
            </a:fld>
            <a:endParaRPr lang="ru-RU" smtClean="0"/>
          </a:p>
        </p:txBody>
      </p:sp>
      <p:sp>
        <p:nvSpPr>
          <p:cNvPr id="481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28570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85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6F44F-3B3E-4D28-84CB-51B1A9309D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E3B85-FCFD-4D6E-AEEE-1DD106A35A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E3D85-CCE6-460A-A2C4-5C7B932345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E94A8-6BCE-4DA6-8FFA-8B60667FFA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2BE2B-1649-4D02-AFCB-1695D4B30C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0F403-08A3-49F4-8DE0-90A1DAC2FD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86110-3DD1-4465-9F5B-E885B2ECF1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C9347-0967-403A-BF57-BB7AED41AE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61851-79E9-40F7-B9BF-632888CA39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56900-10D1-4962-BF13-69EE9FB466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EC027-9430-4D20-A82C-0D712525CB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28467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284677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284678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84681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468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468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D096E8F7-2260-486E-AE1B-B41EDBFF68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84684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gif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Rectangle 1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60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Edwardian Script ITC" pitchFamily="66" charset="0"/>
              </a:rPr>
              <a:t>TOUR</a:t>
            </a:r>
            <a:endParaRPr lang="ru-RU" sz="6000" b="1" i="1" u="sng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Edwardian Script ITC" pitchFamily="66" charset="0"/>
            </a:endParaRPr>
          </a:p>
        </p:txBody>
      </p:sp>
      <p:sp>
        <p:nvSpPr>
          <p:cNvPr id="2065" name="Rectangle 17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3933825"/>
            <a:ext cx="6858000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Edwardian Script ITC" pitchFamily="66" charset="0"/>
              </a:rPr>
              <a:t>VORONEZH</a:t>
            </a:r>
            <a:endParaRPr lang="ru-RU" sz="8000" b="1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Edwardian Script ITC" pitchFamily="66" charset="0"/>
            </a:endParaRPr>
          </a:p>
        </p:txBody>
      </p:sp>
      <p:pic>
        <p:nvPicPr>
          <p:cNvPr id="2066" name="Picture 18" descr="6617697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6393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4" grpId="0"/>
      <p:bldP spid="206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613" y="260350"/>
            <a:ext cx="4392612" cy="990600"/>
          </a:xfrm>
        </p:spPr>
        <p:txBody>
          <a:bodyPr/>
          <a:lstStyle/>
          <a:p>
            <a:pPr algn="ctr" eaLnBrk="1" hangingPunct="1"/>
            <a:r>
              <a:rPr lang="en-US" sz="8000" b="1" u="sng" smtClean="0">
                <a:latin typeface="Vladimir Script" pitchFamily="66" charset="0"/>
              </a:rPr>
              <a:t>Theatres</a:t>
            </a:r>
            <a:endParaRPr lang="ru-RU" sz="8000" b="1" u="sng" smtClean="0">
              <a:latin typeface="Vladimir Script" pitchFamily="66" charset="0"/>
            </a:endParaRPr>
          </a:p>
        </p:txBody>
      </p:sp>
      <p:pic>
        <p:nvPicPr>
          <p:cNvPr id="305161" name="Picture 9" descr="123371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850" y="0"/>
            <a:ext cx="183515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5162" name="Picture 10" descr="123371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63713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5164" name="Picture 12" descr="0_26bf5_7f25903a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713" y="1484313"/>
            <a:ext cx="5616575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05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5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5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5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5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5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5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5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5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5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800" b="1" i="1" u="sng" smtClean="0">
                <a:effectLst>
                  <a:outerShdw blurRad="38100" dist="38100" dir="2700000" algn="tl">
                    <a:srgbClr val="000000"/>
                  </a:outerShdw>
                </a:effectLst>
                <a:latin typeface="Rage Italic" pitchFamily="66" charset="0"/>
              </a:rPr>
              <a:t>Chamber Theatre</a:t>
            </a:r>
            <a:endParaRPr lang="ru-RU" sz="4800" b="1" i="1" u="sng" smtClean="0">
              <a:effectLst>
                <a:outerShdw blurRad="38100" dist="38100" dir="2700000" algn="tl">
                  <a:srgbClr val="000000"/>
                </a:outerShdw>
              </a:effectLst>
              <a:latin typeface="Rage Italic" pitchFamily="66" charset="0"/>
            </a:endParaRPr>
          </a:p>
        </p:txBody>
      </p:sp>
      <p:pic>
        <p:nvPicPr>
          <p:cNvPr id="307204" name="Picture 4" descr="камерны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773238"/>
            <a:ext cx="7921625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333375"/>
            <a:ext cx="5040313" cy="719138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8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iner Hand ITC" pitchFamily="66" charset="0"/>
              </a:rPr>
              <a:t>Puppet-play</a:t>
            </a:r>
            <a:endParaRPr lang="ru-RU" sz="3800" b="1" i="1" u="sng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iner Hand ITC" pitchFamily="66" charset="0"/>
            </a:endParaRPr>
          </a:p>
        </p:txBody>
      </p:sp>
      <p:pic>
        <p:nvPicPr>
          <p:cNvPr id="309252" name="Picture 4" descr="v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0817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56" name="Picture 8" descr="0_23058_a31f544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050" y="1412875"/>
            <a:ext cx="4826000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57" name="Picture 9" descr="0_12549_3cfb2a0b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488" y="0"/>
            <a:ext cx="2195512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58" name="Picture 10" descr="3037830_lar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76700"/>
            <a:ext cx="262731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59" name="Picture 11" descr="099c2f6fa83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1613" y="4076700"/>
            <a:ext cx="2592387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09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309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09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092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09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09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30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09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0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0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309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309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092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309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309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ladimir Script" pitchFamily="66" charset="0"/>
              </a:rPr>
              <a:t>Theatre of Opera &amp; Ballet</a:t>
            </a:r>
            <a:endParaRPr lang="ru-RU" b="1" i="1" u="sng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ladimir Script" pitchFamily="66" charset="0"/>
            </a:endParaRPr>
          </a:p>
        </p:txBody>
      </p:sp>
      <p:pic>
        <p:nvPicPr>
          <p:cNvPr id="311300" name="Picture 4" descr="0_dfae_5ec8c0fc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3975" y="1557338"/>
            <a:ext cx="5280025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301" name="Picture 5" descr="оперный теат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4313"/>
            <a:ext cx="3851275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12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12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12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8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11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80"/>
                            </p:stCondLst>
                            <p:childTnLst>
                              <p:par>
                                <p:cTn id="1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11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9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ld English Text MT" pitchFamily="66" charset="0"/>
              </a:rPr>
              <a:t>Drama  Theatre</a:t>
            </a:r>
            <a:endParaRPr lang="ru-RU" b="1" i="1" u="sng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Old English Text MT" pitchFamily="66" charset="0"/>
            </a:endParaRPr>
          </a:p>
        </p:txBody>
      </p:sp>
      <p:pic>
        <p:nvPicPr>
          <p:cNvPr id="313348" name="Picture 4" descr="DSCN23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924175"/>
            <a:ext cx="4500562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349" name="Picture 5" descr="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7338"/>
            <a:ext cx="41402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5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atura MT Script Capitals" pitchFamily="66" charset="0"/>
              </a:rPr>
              <a:t>Theatre of Young Spectator</a:t>
            </a:r>
            <a:endParaRPr lang="ru-RU" b="1" i="1" u="sng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atura MT Script Capitals" pitchFamily="66" charset="0"/>
            </a:endParaRPr>
          </a:p>
        </p:txBody>
      </p:sp>
      <p:pic>
        <p:nvPicPr>
          <p:cNvPr id="315396" name="Picture 4" descr="2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557338"/>
            <a:ext cx="4284662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397" name="Picture 5" descr="21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08275"/>
            <a:ext cx="4643438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5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5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5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5400" smtClean="0">
                <a:solidFill>
                  <a:srgbClr val="000000"/>
                </a:solidFill>
                <a:latin typeface="Matura MT Script Capitals" pitchFamily="66" charset="0"/>
              </a:rPr>
              <a:t>Cinemas</a:t>
            </a:r>
            <a:br>
              <a:rPr lang="en-US" sz="5400" smtClean="0">
                <a:solidFill>
                  <a:srgbClr val="000000"/>
                </a:solidFill>
                <a:latin typeface="Matura MT Script Capitals" pitchFamily="66" charset="0"/>
              </a:rPr>
            </a:br>
            <a:endParaRPr lang="ru-RU" sz="5400" smtClean="0">
              <a:solidFill>
                <a:srgbClr val="000000"/>
              </a:solidFill>
              <a:latin typeface="Matura MT Script Capitals" pitchFamily="66" charset="0"/>
            </a:endParaRPr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4800" b="1" i="1" u="sng" smtClean="0">
                <a:solidFill>
                  <a:srgbClr val="000000"/>
                </a:solidFill>
                <a:latin typeface="Rage Italic" pitchFamily="66" charset="0"/>
              </a:rPr>
              <a:t>Spartak</a:t>
            </a:r>
            <a:endParaRPr lang="ru-RU" sz="4800" b="1" i="1" u="sng" smtClean="0">
              <a:solidFill>
                <a:srgbClr val="000000"/>
              </a:solidFill>
              <a:latin typeface="Rage Italic" pitchFamily="66" charset="0"/>
            </a:endParaRPr>
          </a:p>
        </p:txBody>
      </p:sp>
      <p:pic>
        <p:nvPicPr>
          <p:cNvPr id="317444" name="Picture 4" descr="0_14186_2db6c666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1557338"/>
            <a:ext cx="4787900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5" name="Picture 5" descr="128192605649759bc61e2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76475"/>
            <a:ext cx="3128963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6" name="Picture 6" descr="hall_sm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195513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8" name="Picture 8" descr="hall_sm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488" y="0"/>
            <a:ext cx="2195512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174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174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17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17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317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6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17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6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17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6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1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2" grpId="0"/>
      <p:bldP spid="31744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 smtClean="0">
                <a:solidFill>
                  <a:srgbClr val="000000"/>
                </a:solidFill>
                <a:latin typeface="Matura MT Script Capitals" pitchFamily="66" charset="0"/>
              </a:rPr>
              <a:t>Proletaryi</a:t>
            </a:r>
            <a:endParaRPr lang="ru-RU" sz="4800" smtClean="0">
              <a:solidFill>
                <a:srgbClr val="000000"/>
              </a:solidFill>
              <a:latin typeface="Matura MT Script Capitals" pitchFamily="66" charset="0"/>
            </a:endParaRPr>
          </a:p>
        </p:txBody>
      </p:sp>
      <p:pic>
        <p:nvPicPr>
          <p:cNvPr id="319492" name="Picture 4" descr="v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00425"/>
            <a:ext cx="45720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493" name="Picture 5" descr="0_3bf8_c01efb23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4313"/>
            <a:ext cx="9144000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494" name="Picture 6" descr="proletk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9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9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19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1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3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19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8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1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49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5400" smtClean="0">
                <a:latin typeface="Matura MT Script Capitals" pitchFamily="66" charset="0"/>
              </a:rPr>
              <a:t>Yunost</a:t>
            </a:r>
            <a:endParaRPr lang="ru-RU" sz="5400" smtClean="0">
              <a:latin typeface="Matura MT Script Capitals" pitchFamily="66" charset="0"/>
            </a:endParaRPr>
          </a:p>
        </p:txBody>
      </p:sp>
      <p:pic>
        <p:nvPicPr>
          <p:cNvPr id="321541" name="Picture 5" descr="01_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313"/>
            <a:ext cx="456565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542" name="Picture 6" descr="4cW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57563"/>
            <a:ext cx="457200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215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1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1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1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1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1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6600" smtClean="0">
                <a:solidFill>
                  <a:srgbClr val="000000"/>
                </a:solidFill>
                <a:latin typeface="Matura MT Script Capitals" pitchFamily="66" charset="0"/>
              </a:rPr>
              <a:t>KinoMax</a:t>
            </a:r>
            <a:endParaRPr lang="ru-RU" sz="6600" smtClean="0">
              <a:solidFill>
                <a:srgbClr val="000000"/>
              </a:solidFill>
              <a:latin typeface="Matura MT Script Capitals" pitchFamily="66" charset="0"/>
            </a:endParaRPr>
          </a:p>
        </p:txBody>
      </p:sp>
      <p:pic>
        <p:nvPicPr>
          <p:cNvPr id="325636" name="Picture 4" descr="1296_ma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557338"/>
            <a:ext cx="6624637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256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256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256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25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6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4378325" cy="525780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000000"/>
                </a:solidFill>
                <a:latin typeface="Brush Script MT" pitchFamily="66" charset="0"/>
              </a:rPr>
              <a:t>Voronezh is located twelve kilometres away from the spot where the Voronezh River empties into the Don and it is a large city in southwestern Russia. The city is divided into six administrative districts Kominternovsky, Leninsky, Levoberezhny, Sovetsky Tsentralny and Zheleznodorozhny.</a:t>
            </a:r>
          </a:p>
        </p:txBody>
      </p:sp>
      <p:pic>
        <p:nvPicPr>
          <p:cNvPr id="286724" name="Picture 4" descr="voronez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557338"/>
            <a:ext cx="4530725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26" name="Picture 6" descr="super_smilies045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51463"/>
            <a:ext cx="1584325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8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7" dur="20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5400" smtClean="0">
                <a:solidFill>
                  <a:srgbClr val="000000"/>
                </a:solidFill>
                <a:latin typeface="Old English Text MT" pitchFamily="66" charset="0"/>
              </a:rPr>
              <a:t>Chuches</a:t>
            </a:r>
            <a:endParaRPr lang="ru-RU" sz="5400" smtClean="0">
              <a:solidFill>
                <a:srgbClr val="000000"/>
              </a:solidFill>
              <a:latin typeface="Old English Text MT" pitchFamily="66" charset="0"/>
            </a:endParaRPr>
          </a:p>
        </p:txBody>
      </p:sp>
      <p:pic>
        <p:nvPicPr>
          <p:cNvPr id="323602" name="Picture 18" descr="0_1e586_4b160164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1557338"/>
            <a:ext cx="5400675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23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2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2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58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4" name="Picture 4" descr="3052612_large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0" y="0"/>
            <a:ext cx="3810000" cy="3500438"/>
          </a:xfrm>
          <a:noFill/>
        </p:spPr>
      </p:pic>
      <p:pic>
        <p:nvPicPr>
          <p:cNvPr id="327685" name="Picture 5" descr="0_e1f0_ecd781d7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419475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7" name="Picture 7" descr="0_22ae9_5144d4a1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65400"/>
            <a:ext cx="34925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8" name="Picture 8" descr="DSCN23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3429000"/>
            <a:ext cx="3276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9" name="Picture 9" descr="0_d1f9_b452e350_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575" y="0"/>
            <a:ext cx="284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6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6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76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7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7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7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7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7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76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7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7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2" name="Picture 4" descr="459a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00563" y="0"/>
            <a:ext cx="4643437" cy="6858000"/>
          </a:xfrm>
          <a:noFill/>
        </p:spPr>
      </p:pic>
      <p:pic>
        <p:nvPicPr>
          <p:cNvPr id="329734" name="Picture 6" descr="0_24c5b_e4a57090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00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9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29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31780" name="Picture 4" descr="0_2b7b6_808b510b_XL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11750" y="3141663"/>
            <a:ext cx="4032250" cy="3716337"/>
          </a:xfrm>
          <a:noFill/>
        </p:spPr>
      </p:pic>
      <p:pic>
        <p:nvPicPr>
          <p:cNvPr id="331781" name="Picture 5" descr="0_2122a_e4150437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0"/>
            <a:ext cx="3995737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1782" name="Picture 6" descr="0_10de7_e3ef6e67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148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1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1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1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1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1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1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72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Rage Italic" pitchFamily="66" charset="0"/>
              </a:rPr>
              <a:t>Hotels</a:t>
            </a:r>
            <a:endParaRPr lang="ru-RU" sz="7200" b="1" u="sng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Rage Italic" pitchFamily="66" charset="0"/>
            </a:endParaRPr>
          </a:p>
        </p:txBody>
      </p:sp>
      <p:pic>
        <p:nvPicPr>
          <p:cNvPr id="333828" name="Picture 4" descr="big_smiles_8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260350"/>
            <a:ext cx="136842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3829" name="Picture 5" descr="big_smiles_8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188913"/>
            <a:ext cx="136842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3830" name="Picture 6" descr="яр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3190875"/>
            <a:ext cx="4932362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3831" name="Picture 7" descr="я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84313"/>
            <a:ext cx="4211638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32" name="WordArt 8"/>
          <p:cNvSpPr>
            <a:spLocks noChangeArrowheads="1" noChangeShapeType="1" noTextEdit="1"/>
          </p:cNvSpPr>
          <p:nvPr/>
        </p:nvSpPr>
        <p:spPr bwMode="auto">
          <a:xfrm>
            <a:off x="827088" y="5876925"/>
            <a:ext cx="2519362" cy="8651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Yar</a:t>
            </a:r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38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3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3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3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3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3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338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33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33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3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3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26" grpId="0"/>
      <p:bldP spid="3338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 b="1" u="sng" smtClean="0">
                <a:solidFill>
                  <a:srgbClr val="000000"/>
                </a:solidFill>
                <a:latin typeface="Old English Text MT" pitchFamily="66" charset="0"/>
              </a:rPr>
              <a:t>Bruno</a:t>
            </a:r>
            <a:endParaRPr lang="ru-RU" sz="4800" b="1" u="sng" smtClean="0">
              <a:solidFill>
                <a:srgbClr val="000000"/>
              </a:solidFill>
              <a:latin typeface="Old English Text MT" pitchFamily="66" charset="0"/>
            </a:endParaRPr>
          </a:p>
        </p:txBody>
      </p:sp>
      <p:pic>
        <p:nvPicPr>
          <p:cNvPr id="335876" name="Picture 4" descr="брун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1773238"/>
            <a:ext cx="6096000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358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358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358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"/>
                            </p:stCondLst>
                            <p:childTnLst>
                              <p:par>
                                <p:cTn id="11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358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7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i="1" smtClean="0">
                <a:solidFill>
                  <a:srgbClr val="000000"/>
                </a:solidFill>
              </a:rPr>
              <a:t>Hotel Voronezh</a:t>
            </a:r>
            <a:endParaRPr lang="ru-RU" b="1" i="1" smtClean="0">
              <a:solidFill>
                <a:srgbClr val="000000"/>
              </a:solidFill>
            </a:endParaRPr>
          </a:p>
        </p:txBody>
      </p:sp>
      <p:pic>
        <p:nvPicPr>
          <p:cNvPr id="337924" name="Picture 4" descr="гостиница форонеж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1557338"/>
            <a:ext cx="4392612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379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379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379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6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79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7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>
                <a:solidFill>
                  <a:srgbClr val="000000"/>
                </a:solidFill>
              </a:rPr>
              <a:t>Benefis Plaza</a:t>
            </a:r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339972" name="Picture 4" descr="бенефит613_18139_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9113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3" name="Picture 5" descr="бенефит плаза конгрес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4313"/>
            <a:ext cx="4067175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4" name="Picture 6" descr="бенефит плаз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688" y="0"/>
            <a:ext cx="2627312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5" name="Picture 7" descr="бенефит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03688" y="1484313"/>
            <a:ext cx="5040312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399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399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399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99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9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2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2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97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Art Hotel</a:t>
            </a:r>
            <a:endParaRPr lang="ru-RU" b="1" i="1" u="sng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42020" name="Picture 4" descr="ар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1989138"/>
            <a:ext cx="40322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21" name="Picture 5" descr="арт отель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628775"/>
            <a:ext cx="424973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20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2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2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20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2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2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atura MT Script Capitals" pitchFamily="66" charset="0"/>
              </a:rPr>
              <a:t>Restaurants</a:t>
            </a:r>
            <a:endParaRPr lang="ru-RU" sz="4800" b="1" i="1" u="sng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atura MT Script Capitals" pitchFamily="66" charset="0"/>
            </a:endParaRPr>
          </a:p>
        </p:txBody>
      </p:sp>
      <p:pic>
        <p:nvPicPr>
          <p:cNvPr id="344069" name="Picture 5" descr="kollekciy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1557338"/>
            <a:ext cx="3708400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71" name="Picture 7" descr="left_im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9227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72" name="Picture 8" descr="tanuk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513" y="4581525"/>
            <a:ext cx="3240087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73" name="Picture 9" descr="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133600"/>
            <a:ext cx="226853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74" name="Picture 10" descr="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8538" y="2060575"/>
            <a:ext cx="3095625" cy="255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76" name="Picture 12" descr="big_smiles_83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81900" y="-114300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51" descr="3_bi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0563" y="19632613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58" descr="3_bi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37188" y="1991995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59" descr="3_bi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37188" y="22556788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66" descr="3_bi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37188" y="20569238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7" name="Picture 67" descr="3_bi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37188" y="23206075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440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440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440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4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4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4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4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8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4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8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4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4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4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8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4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4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4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98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40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4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4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0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0772F3"/>
                </a:solidFill>
                <a:latin typeface="Tekton Pro Cond" pitchFamily="34" charset="0"/>
              </a:rPr>
              <a:t>Yor can visit many beautiful places:</a:t>
            </a:r>
            <a:endParaRPr lang="ru-RU" smtClean="0">
              <a:solidFill>
                <a:srgbClr val="0772F3"/>
              </a:solidFill>
              <a:latin typeface="Tekton Pro Cond" pitchFamily="34" charset="0"/>
            </a:endParaRP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3200" smtClean="0">
                <a:solidFill>
                  <a:srgbClr val="0772F3"/>
                </a:solidFill>
                <a:latin typeface="Brush Script MT" pitchFamily="66" charset="0"/>
              </a:rPr>
              <a:t>1</a:t>
            </a:r>
            <a:r>
              <a:rPr lang="en-US" sz="3200" smtClean="0">
                <a:latin typeface="Brush Script MT" pitchFamily="66" charset="0"/>
              </a:rPr>
              <a:t>.</a:t>
            </a:r>
            <a:r>
              <a:rPr lang="en-US" sz="3200" smtClean="0">
                <a:solidFill>
                  <a:srgbClr val="000000"/>
                </a:solidFill>
                <a:latin typeface="Brush Script MT" pitchFamily="66" charset="0"/>
              </a:rPr>
              <a:t>Parks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3200" smtClean="0">
                <a:solidFill>
                  <a:srgbClr val="0772F3"/>
                </a:solidFill>
                <a:latin typeface="Brush Script MT" pitchFamily="66" charset="0"/>
              </a:rPr>
              <a:t>2</a:t>
            </a:r>
            <a:r>
              <a:rPr lang="en-US" sz="3200" smtClean="0">
                <a:latin typeface="Brush Script MT" pitchFamily="66" charset="0"/>
              </a:rPr>
              <a:t>.</a:t>
            </a:r>
            <a:r>
              <a:rPr lang="en-US" sz="3200" smtClean="0">
                <a:solidFill>
                  <a:srgbClr val="000000"/>
                </a:solidFill>
                <a:latin typeface="Brush Script MT" pitchFamily="66" charset="0"/>
              </a:rPr>
              <a:t>Monuments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3200" smtClean="0">
                <a:solidFill>
                  <a:srgbClr val="0772F3"/>
                </a:solidFill>
                <a:latin typeface="Brush Script MT" pitchFamily="66" charset="0"/>
              </a:rPr>
              <a:t>3</a:t>
            </a:r>
            <a:r>
              <a:rPr lang="en-US" sz="3200" smtClean="0">
                <a:latin typeface="Brush Script MT" pitchFamily="66" charset="0"/>
              </a:rPr>
              <a:t>.</a:t>
            </a:r>
            <a:r>
              <a:rPr lang="en-US" sz="3200" smtClean="0">
                <a:solidFill>
                  <a:srgbClr val="000000"/>
                </a:solidFill>
                <a:latin typeface="Brush Script MT" pitchFamily="66" charset="0"/>
              </a:rPr>
              <a:t>Theatres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3200" smtClean="0">
                <a:solidFill>
                  <a:srgbClr val="0772F3"/>
                </a:solidFill>
                <a:latin typeface="Brush Script MT" pitchFamily="66" charset="0"/>
              </a:rPr>
              <a:t>4</a:t>
            </a:r>
            <a:r>
              <a:rPr lang="en-US" sz="3200" smtClean="0">
                <a:latin typeface="Brush Script MT" pitchFamily="66" charset="0"/>
              </a:rPr>
              <a:t>.</a:t>
            </a:r>
            <a:r>
              <a:rPr lang="en-US" sz="3200" smtClean="0">
                <a:solidFill>
                  <a:srgbClr val="000000"/>
                </a:solidFill>
                <a:latin typeface="Brush Script MT" pitchFamily="66" charset="0"/>
              </a:rPr>
              <a:t>Cinemas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3200" smtClean="0">
                <a:solidFill>
                  <a:srgbClr val="0772F3"/>
                </a:solidFill>
                <a:latin typeface="Brush Script MT" pitchFamily="66" charset="0"/>
              </a:rPr>
              <a:t>5</a:t>
            </a:r>
            <a:r>
              <a:rPr lang="en-US" sz="3200" smtClean="0">
                <a:latin typeface="Brush Script MT" pitchFamily="66" charset="0"/>
              </a:rPr>
              <a:t>.</a:t>
            </a:r>
            <a:r>
              <a:rPr lang="en-US" sz="3200" smtClean="0">
                <a:solidFill>
                  <a:srgbClr val="000000"/>
                </a:solidFill>
                <a:latin typeface="Brush Script MT" pitchFamily="66" charset="0"/>
              </a:rPr>
              <a:t>Churches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3200" smtClean="0">
                <a:solidFill>
                  <a:srgbClr val="0772F3"/>
                </a:solidFill>
                <a:latin typeface="Brush Script MT" pitchFamily="66" charset="0"/>
              </a:rPr>
              <a:t>6.</a:t>
            </a:r>
            <a:r>
              <a:rPr lang="en-US" sz="3200" smtClean="0">
                <a:solidFill>
                  <a:srgbClr val="000000"/>
                </a:solidFill>
                <a:latin typeface="Brush Script MT" pitchFamily="66" charset="0"/>
              </a:rPr>
              <a:t>Hotels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3200" smtClean="0">
                <a:solidFill>
                  <a:srgbClr val="0772F3"/>
                </a:solidFill>
                <a:latin typeface="Brush Script MT" pitchFamily="66" charset="0"/>
              </a:rPr>
              <a:t>7</a:t>
            </a:r>
            <a:r>
              <a:rPr lang="en-US" sz="3200" smtClean="0">
                <a:latin typeface="Brush Script MT" pitchFamily="66" charset="0"/>
              </a:rPr>
              <a:t>.</a:t>
            </a:r>
            <a:r>
              <a:rPr lang="en-US" sz="3200" smtClean="0">
                <a:solidFill>
                  <a:srgbClr val="000000"/>
                </a:solidFill>
                <a:latin typeface="Brush Script MT" pitchFamily="66" charset="0"/>
              </a:rPr>
              <a:t>Restaurants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latin typeface="Brush Script MT" pitchFamily="66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3600" smtClean="0">
                <a:latin typeface="Edwardian Script ITC" pitchFamily="66" charset="0"/>
              </a:rPr>
              <a:t>            </a:t>
            </a:r>
            <a:r>
              <a:rPr lang="en-US" sz="3600" b="1" u="sng" smtClean="0">
                <a:solidFill>
                  <a:srgbClr val="0772F3"/>
                </a:solidFill>
                <a:latin typeface="Edwardian Script ITC" pitchFamily="66" charset="0"/>
              </a:rPr>
              <a:t>And many other beautiful places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3600" b="1" u="sng" smtClean="0">
              <a:solidFill>
                <a:srgbClr val="0772F3"/>
              </a:solidFill>
              <a:latin typeface="Edwardian Script ITC" pitchFamily="66" charset="0"/>
            </a:endParaRPr>
          </a:p>
        </p:txBody>
      </p:sp>
      <p:pic>
        <p:nvPicPr>
          <p:cNvPr id="290820" name="Picture 4" descr="0_8db5_9ba863e4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1484313"/>
            <a:ext cx="575945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chocolat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5084763"/>
            <a:ext cx="10477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0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2000" fill="hold"/>
                                        <p:tgtEl>
                                          <p:spTgt spid="29081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29081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29081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9081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2000" fill="hold"/>
                                        <p:tgtEl>
                                          <p:spTgt spid="290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290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290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90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2000" fill="hold"/>
                                        <p:tgtEl>
                                          <p:spTgt spid="290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2000" fill="hold"/>
                                        <p:tgtEl>
                                          <p:spTgt spid="290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2000" fill="hold"/>
                                        <p:tgtEl>
                                          <p:spTgt spid="290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90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2000" fill="hold"/>
                                        <p:tgtEl>
                                          <p:spTgt spid="290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2000" fill="hold"/>
                                        <p:tgtEl>
                                          <p:spTgt spid="290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2000" fill="hold"/>
                                        <p:tgtEl>
                                          <p:spTgt spid="290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90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2000" fill="hold"/>
                                        <p:tgtEl>
                                          <p:spTgt spid="290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2000" fill="hold"/>
                                        <p:tgtEl>
                                          <p:spTgt spid="290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2000" fill="hold"/>
                                        <p:tgtEl>
                                          <p:spTgt spid="290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90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2000" fill="hold"/>
                                        <p:tgtEl>
                                          <p:spTgt spid="290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2000" fill="hold"/>
                                        <p:tgtEl>
                                          <p:spTgt spid="290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2000" fill="hold"/>
                                        <p:tgtEl>
                                          <p:spTgt spid="290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90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2000" fill="hold"/>
                                        <p:tgtEl>
                                          <p:spTgt spid="290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2000" fill="hold"/>
                                        <p:tgtEl>
                                          <p:spTgt spid="290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2000" fill="hold"/>
                                        <p:tgtEl>
                                          <p:spTgt spid="290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90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1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2000" fill="hold"/>
                                        <p:tgtEl>
                                          <p:spTgt spid="290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2000" fill="hold"/>
                                        <p:tgtEl>
                                          <p:spTgt spid="290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2000" fill="hold"/>
                                        <p:tgtEl>
                                          <p:spTgt spid="290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90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000"/>
                            </p:stCondLst>
                            <p:childTnLst>
                              <p:par>
                                <p:cTn id="57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2000" fill="hold"/>
                                        <p:tgtEl>
                                          <p:spTgt spid="290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2000" fill="hold"/>
                                        <p:tgtEl>
                                          <p:spTgt spid="290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2000" fill="hold"/>
                                        <p:tgtEl>
                                          <p:spTgt spid="290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290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0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0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0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18" grpId="0"/>
      <p:bldP spid="290819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60" name="Picture 4" descr="08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4211638" cy="3163888"/>
          </a:xfrm>
          <a:noFill/>
        </p:spPr>
      </p:pic>
      <p:pic>
        <p:nvPicPr>
          <p:cNvPr id="352261" name="Picture 5" descr="6_3_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0"/>
            <a:ext cx="4932362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2262" name="Picture 6" descr="6_1_b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41663"/>
            <a:ext cx="9144000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2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2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22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2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2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22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2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2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2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And other beautiful places</a:t>
            </a:r>
            <a:endParaRPr lang="ru-RU" b="1" i="1" u="sng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46116" name="Picture 4" descr="v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313"/>
            <a:ext cx="5784850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6131" name="Picture 19" descr="468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1484313"/>
            <a:ext cx="3348037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46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46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46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60"/>
                            </p:stCondLst>
                            <p:childTnLst>
                              <p:par>
                                <p:cTn id="11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46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46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46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6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6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60"/>
                            </p:stCondLst>
                            <p:childTnLst>
                              <p:par>
                                <p:cTn id="1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346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46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346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6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6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4" name="Picture 4" descr="v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313"/>
            <a:ext cx="4572000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68" name="Picture 8" descr="200px-Orlenok_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69" name="Picture 9" descr="38fed3d5c3f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8513" y="1484313"/>
            <a:ext cx="4535487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8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48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3" name="Picture 5" descr="koltsovsk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0"/>
            <a:ext cx="49323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4" name="Picture 6" descr="p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21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0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0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0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8" name="Picture 4" descr="v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1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09" name="Picture 5" descr="5b296093e5f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0"/>
            <a:ext cx="5003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4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4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4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54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88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Old English Text MT" pitchFamily="66" charset="0"/>
              </a:rPr>
              <a:t>The End</a:t>
            </a:r>
            <a:endParaRPr lang="ru-RU" sz="8800" b="1" i="1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Old English Text MT" pitchFamily="66" charset="0"/>
            </a:endParaRPr>
          </a:p>
        </p:txBody>
      </p:sp>
      <p:pic>
        <p:nvPicPr>
          <p:cNvPr id="356359" name="Picture 7" descr="box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313"/>
            <a:ext cx="9144000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361" name="WordArt 9"/>
          <p:cNvSpPr>
            <a:spLocks noChangeArrowheads="1" noChangeShapeType="1" noTextEdit="1"/>
          </p:cNvSpPr>
          <p:nvPr/>
        </p:nvSpPr>
        <p:spPr bwMode="auto">
          <a:xfrm>
            <a:off x="0" y="1557338"/>
            <a:ext cx="542925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made by:Kardash Natasha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Posdorovkina Sasha</a:t>
            </a:r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56362" name="Picture 10" descr="super_smilies106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260350"/>
            <a:ext cx="1081088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63" name="Picture 11" descr="super_smilies106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288" y="260350"/>
            <a:ext cx="1081087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6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6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6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56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6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6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6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6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63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6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6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6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6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6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54" grpId="0"/>
      <p:bldP spid="3563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>
                <a:solidFill>
                  <a:srgbClr val="000000"/>
                </a:solidFill>
                <a:latin typeface="Old English Text MT" pitchFamily="66" charset="0"/>
              </a:rPr>
              <a:t>PARKS</a:t>
            </a:r>
            <a:endParaRPr lang="ru-RU" smtClean="0">
              <a:solidFill>
                <a:srgbClr val="000000"/>
              </a:solidFill>
              <a:latin typeface="Old English Text MT" pitchFamily="66" charset="0"/>
            </a:endParaRPr>
          </a:p>
        </p:txBody>
      </p:sp>
      <p:pic>
        <p:nvPicPr>
          <p:cNvPr id="292868" name="Picture 4" descr="0_46f2_1073fd00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1963" y="1484313"/>
            <a:ext cx="2332037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869" name="Picture 5" descr="0_1bddd_5d4b2d7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4313"/>
            <a:ext cx="24304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871" name="Picture 7" descr="0_223ae_2bd4a6db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513" y="3429000"/>
            <a:ext cx="504031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00"/>
                            </p:stCondLst>
                            <p:childTnLst>
                              <p:par>
                                <p:cTn id="1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00"/>
                            </p:stCondLst>
                            <p:childTnLst>
                              <p:par>
                                <p:cTn id="2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6" name="Picture 4" descr="3e4fc5afbeb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87788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4917" name="Picture 5" descr="212755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1750" y="0"/>
            <a:ext cx="4032250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4918" name="Picture 6" descr="2149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3913" y="4292600"/>
            <a:ext cx="3240087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4919" name="Picture 7" descr="479923de07a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65613"/>
            <a:ext cx="34559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4922" name="Oval 10"/>
          <p:cNvSpPr>
            <a:spLocks noChangeArrowheads="1"/>
          </p:cNvSpPr>
          <p:nvPr/>
        </p:nvSpPr>
        <p:spPr bwMode="auto">
          <a:xfrm>
            <a:off x="2916238" y="908050"/>
            <a:ext cx="3527425" cy="5040313"/>
          </a:xfrm>
          <a:prstGeom prst="ellipse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4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94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94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5313363" cy="990600"/>
          </a:xfrm>
        </p:spPr>
        <p:txBody>
          <a:bodyPr/>
          <a:lstStyle/>
          <a:p>
            <a:pPr algn="ctr" eaLnBrk="1" hangingPunct="1"/>
            <a:r>
              <a:rPr lang="en-US" sz="5400" b="1" i="1" u="sng" smtClean="0">
                <a:solidFill>
                  <a:srgbClr val="000000"/>
                </a:solidFill>
                <a:latin typeface="Viner Hand ITC" pitchFamily="66" charset="0"/>
              </a:rPr>
              <a:t>Monuments</a:t>
            </a:r>
            <a:endParaRPr lang="ru-RU" sz="5400" b="1" i="1" u="sng" smtClean="0">
              <a:solidFill>
                <a:srgbClr val="000000"/>
              </a:solidFill>
              <a:latin typeface="Viner Hand ITC" pitchFamily="66" charset="0"/>
            </a:endParaRPr>
          </a:p>
        </p:txBody>
      </p:sp>
      <p:pic>
        <p:nvPicPr>
          <p:cNvPr id="296965" name="Picture 5" descr="0_1f406_60063323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313"/>
            <a:ext cx="5422900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6" name="Picture 6" descr="0_1f407_1b1a21ae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15888"/>
            <a:ext cx="3132138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0" name="Picture 30" descr="rep_27_113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625" y="3284538"/>
            <a:ext cx="3492500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69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69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69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6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69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6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6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6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6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6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6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3" name="Picture 5" descr="Pamyatnik_Koltsovu_Voronezh_2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84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017" name="Picture 9" descr="0_dff1_2a2b8d60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3573463"/>
            <a:ext cx="4859337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018" name="Picture 10" descr="0_dff3_604e8c70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4663" y="0"/>
            <a:ext cx="4859337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019" name="Picture 11" descr="DSCN229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775" y="1052513"/>
            <a:ext cx="3121025" cy="23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020" name="Picture 12" descr="сергей есенин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775" y="3357563"/>
            <a:ext cx="3121025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9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9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9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9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9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9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9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9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61" name="Picture 5" descr="f_175589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0"/>
            <a:ext cx="4716462" cy="36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1063" name="Picture 7" descr="acf9220cbe8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3671888"/>
            <a:ext cx="4716462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1064" name="Picture 8" descr="163329069049759ca6f2e8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54313"/>
            <a:ext cx="4427538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1065" name="Picture 9" descr="0_10ae8_4566a69c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427538" cy="301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1066" name="Picture 10" descr="phot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375" y="2349500"/>
            <a:ext cx="2143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0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0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12" name="Picture 8" descr="0_dfba_57fc5e7b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0"/>
            <a:ext cx="60118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115" name="Picture 11" descr="стелла побед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125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117" name="Picture 13" descr="800px-Ver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050" y="0"/>
            <a:ext cx="187325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118" name="Picture 14" descr="DSCN233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2852738"/>
            <a:ext cx="19335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119" name="Picture 15" descr="ea887c985af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1412875"/>
            <a:ext cx="1908175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120" name="Picture 16" descr="800px-Ver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050" y="4292600"/>
            <a:ext cx="1944688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121" name="Picture 17" descr="800px-Dior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050" y="5589588"/>
            <a:ext cx="1873250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0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03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0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03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0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0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лои">
  <a:themeElements>
    <a:clrScheme name="Слои 5">
      <a:dk1>
        <a:srgbClr val="330000"/>
      </a:dk1>
      <a:lt1>
        <a:srgbClr val="FF9900"/>
      </a:lt1>
      <a:dk2>
        <a:srgbClr val="FFFFFF"/>
      </a:dk2>
      <a:lt2>
        <a:srgbClr val="8B3111"/>
      </a:lt2>
      <a:accent1>
        <a:srgbClr val="DD6D07"/>
      </a:accent1>
      <a:accent2>
        <a:srgbClr val="CC9900"/>
      </a:accent2>
      <a:accent3>
        <a:srgbClr val="FFCAAA"/>
      </a:accent3>
      <a:accent4>
        <a:srgbClr val="2A0000"/>
      </a:accent4>
      <a:accent5>
        <a:srgbClr val="EBBAAA"/>
      </a:accent5>
      <a:accent6>
        <a:srgbClr val="B98A00"/>
      </a:accent6>
      <a:hlink>
        <a:srgbClr val="CC3300"/>
      </a:hlink>
      <a:folHlink>
        <a:srgbClr val="CCCC66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</TotalTime>
  <Words>147</Words>
  <Application>Microsoft Office PowerPoint</Application>
  <PresentationFormat>Экран (4:3)</PresentationFormat>
  <Paragraphs>73</Paragraphs>
  <Slides>35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7" baseType="lpstr">
      <vt:lpstr>Arial</vt:lpstr>
      <vt:lpstr>Times New Roman</vt:lpstr>
      <vt:lpstr>Wingdings</vt:lpstr>
      <vt:lpstr>Edwardian Script ITC</vt:lpstr>
      <vt:lpstr>Brush Script MT</vt:lpstr>
      <vt:lpstr>Tekton Pro Cond</vt:lpstr>
      <vt:lpstr>Old English Text MT</vt:lpstr>
      <vt:lpstr>Viner Hand ITC</vt:lpstr>
      <vt:lpstr>Vladimir Script</vt:lpstr>
      <vt:lpstr>Rage Italic</vt:lpstr>
      <vt:lpstr>Matura MT Script Capitals</vt:lpstr>
      <vt:lpstr>Слои</vt:lpstr>
      <vt:lpstr>TOUR</vt:lpstr>
      <vt:lpstr>Слайд 2</vt:lpstr>
      <vt:lpstr>Yor can visit many beautiful places:</vt:lpstr>
      <vt:lpstr>PARKS</vt:lpstr>
      <vt:lpstr>Слайд 5</vt:lpstr>
      <vt:lpstr>Monuments</vt:lpstr>
      <vt:lpstr>Слайд 7</vt:lpstr>
      <vt:lpstr>Слайд 8</vt:lpstr>
      <vt:lpstr>Слайд 9</vt:lpstr>
      <vt:lpstr>Theatres</vt:lpstr>
      <vt:lpstr>Chamber Theatre</vt:lpstr>
      <vt:lpstr>Puppet-play</vt:lpstr>
      <vt:lpstr>Theatre of Opera &amp; Ballet</vt:lpstr>
      <vt:lpstr>Drama  Theatre</vt:lpstr>
      <vt:lpstr>Theatre of Young Spectator</vt:lpstr>
      <vt:lpstr>Cinemas </vt:lpstr>
      <vt:lpstr>Proletaryi</vt:lpstr>
      <vt:lpstr>Yunost</vt:lpstr>
      <vt:lpstr>KinoMax</vt:lpstr>
      <vt:lpstr>Chuches</vt:lpstr>
      <vt:lpstr>Слайд 21</vt:lpstr>
      <vt:lpstr>Слайд 22</vt:lpstr>
      <vt:lpstr>Слайд 23</vt:lpstr>
      <vt:lpstr>Hotels</vt:lpstr>
      <vt:lpstr>Bruno</vt:lpstr>
      <vt:lpstr>Hotel Voronezh</vt:lpstr>
      <vt:lpstr>Benefis Plaza</vt:lpstr>
      <vt:lpstr>Art Hotel</vt:lpstr>
      <vt:lpstr>Restaurants</vt:lpstr>
      <vt:lpstr>Слайд 30</vt:lpstr>
      <vt:lpstr>And other beautiful places</vt:lpstr>
      <vt:lpstr>Слайд 32</vt:lpstr>
      <vt:lpstr>Слайд 33</vt:lpstr>
      <vt:lpstr>Слайд 34</vt:lpstr>
      <vt:lpstr>The End</vt:lpstr>
    </vt:vector>
  </TitlesOfParts>
  <Company>Дом милый Дом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TOUR</dc:title>
  <dc:creator>Дом</dc:creator>
  <cp:lastModifiedBy>Дарёна</cp:lastModifiedBy>
  <cp:revision>6</cp:revision>
  <dcterms:created xsi:type="dcterms:W3CDTF">2009-10-29T13:56:58Z</dcterms:created>
  <dcterms:modified xsi:type="dcterms:W3CDTF">2012-05-20T05:13:01Z</dcterms:modified>
</cp:coreProperties>
</file>