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92" r:id="rId9"/>
    <p:sldId id="291" r:id="rId10"/>
    <p:sldId id="295" r:id="rId11"/>
    <p:sldId id="296" r:id="rId12"/>
    <p:sldId id="266" r:id="rId13"/>
    <p:sldId id="289" r:id="rId14"/>
    <p:sldId id="306" r:id="rId15"/>
    <p:sldId id="305" r:id="rId16"/>
    <p:sldId id="307" r:id="rId17"/>
    <p:sldId id="267" r:id="rId18"/>
    <p:sldId id="283" r:id="rId19"/>
    <p:sldId id="297" r:id="rId20"/>
    <p:sldId id="274" r:id="rId21"/>
    <p:sldId id="310" r:id="rId22"/>
    <p:sldId id="288" r:id="rId23"/>
    <p:sldId id="293" r:id="rId24"/>
    <p:sldId id="302" r:id="rId25"/>
    <p:sldId id="281" r:id="rId26"/>
    <p:sldId id="276" r:id="rId27"/>
    <p:sldId id="298" r:id="rId28"/>
    <p:sldId id="309" r:id="rId29"/>
    <p:sldId id="304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8C8"/>
    <a:srgbClr val="DFF4CC"/>
    <a:srgbClr val="FA7AE8"/>
    <a:srgbClr val="FAE6F7"/>
    <a:srgbClr val="F9F420"/>
    <a:srgbClr val="EDD3E7"/>
    <a:srgbClr val="FDE44B"/>
    <a:srgbClr val="9DEB35"/>
    <a:srgbClr val="FF33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4" autoAdjust="0"/>
    <p:restoredTop sz="94660"/>
  </p:normalViewPr>
  <p:slideViewPr>
    <p:cSldViewPr>
      <p:cViewPr varScale="1">
        <p:scale>
          <a:sx n="70" d="100"/>
          <a:sy n="70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86F72-1575-4CBE-80CD-A62418290CBF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6F24BCA5-98DD-4A49-A2C3-9FC8C1A07961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Цель</a:t>
          </a:r>
          <a:r>
            <a:rPr lang="en-US" dirty="0" smtClean="0">
              <a:solidFill>
                <a:srgbClr val="FF0000"/>
              </a:solidFill>
            </a:rPr>
            <a:t>:</a:t>
          </a:r>
          <a:endParaRPr lang="ru-RU" dirty="0">
            <a:solidFill>
              <a:srgbClr val="FF0000"/>
            </a:solidFill>
          </a:endParaRPr>
        </a:p>
      </dgm:t>
    </dgm:pt>
    <dgm:pt modelId="{475EF82A-9B87-47BE-A5EA-9A91A9FEB9FE}" type="parTrans" cxnId="{46523304-F2FA-46B7-8EF3-EBD0F847EDBC}">
      <dgm:prSet/>
      <dgm:spPr/>
      <dgm:t>
        <a:bodyPr/>
        <a:lstStyle/>
        <a:p>
          <a:endParaRPr lang="ru-RU"/>
        </a:p>
      </dgm:t>
    </dgm:pt>
    <dgm:pt modelId="{BF6B504E-73F5-4950-9BA1-6AD16951C37B}" type="sibTrans" cxnId="{46523304-F2FA-46B7-8EF3-EBD0F847EDBC}">
      <dgm:prSet/>
      <dgm:spPr/>
      <dgm:t>
        <a:bodyPr/>
        <a:lstStyle/>
        <a:p>
          <a:endParaRPr lang="ru-RU"/>
        </a:p>
      </dgm:t>
    </dgm:pt>
    <dgm:pt modelId="{424C89D6-47A8-4EC5-A7CC-6958EFB73756}">
      <dgm:prSet phldrT="[Текст]" custT="1"/>
      <dgm:spPr/>
      <dgm:t>
        <a:bodyPr/>
        <a:lstStyle/>
        <a:p>
          <a:pPr algn="l"/>
          <a:r>
            <a:rPr lang="ru-RU" sz="2400" dirty="0" smtClean="0">
              <a:solidFill>
                <a:srgbClr val="FF0000"/>
              </a:solidFill>
            </a:rPr>
            <a:t>Пропаганда безопасности дорожного движения и профилактика детского дорожно-транспортного травматизма</a:t>
          </a:r>
          <a:endParaRPr lang="ru-RU" sz="2400" dirty="0">
            <a:solidFill>
              <a:srgbClr val="FF0000"/>
            </a:solidFill>
          </a:endParaRPr>
        </a:p>
      </dgm:t>
    </dgm:pt>
    <dgm:pt modelId="{3C80FEB1-51A3-44BC-A04E-B491B1606807}" type="parTrans" cxnId="{BF5AB17F-BFE5-49E6-8F1C-0E238F49CDDE}">
      <dgm:prSet/>
      <dgm:spPr/>
      <dgm:t>
        <a:bodyPr/>
        <a:lstStyle/>
        <a:p>
          <a:endParaRPr lang="ru-RU"/>
        </a:p>
      </dgm:t>
    </dgm:pt>
    <dgm:pt modelId="{CF2B56E0-D820-4584-8132-F4310F3BFB26}" type="sibTrans" cxnId="{BF5AB17F-BFE5-49E6-8F1C-0E238F49CDDE}">
      <dgm:prSet/>
      <dgm:spPr/>
      <dgm:t>
        <a:bodyPr/>
        <a:lstStyle/>
        <a:p>
          <a:endParaRPr lang="ru-RU"/>
        </a:p>
      </dgm:t>
    </dgm:pt>
    <dgm:pt modelId="{AB46ACE8-B361-44F7-925C-249071102765}" type="pres">
      <dgm:prSet presAssocID="{18B86F72-1575-4CBE-80CD-A62418290CBF}" presName="Name0" presStyleCnt="0">
        <dgm:presLayoutVars>
          <dgm:dir/>
          <dgm:animLvl val="lvl"/>
          <dgm:resizeHandles val="exact"/>
        </dgm:presLayoutVars>
      </dgm:prSet>
      <dgm:spPr/>
    </dgm:pt>
    <dgm:pt modelId="{0F6C4C04-8F15-4229-92DF-7B0E4954125F}" type="pres">
      <dgm:prSet presAssocID="{18B86F72-1575-4CBE-80CD-A62418290CBF}" presName="dummy" presStyleCnt="0"/>
      <dgm:spPr/>
    </dgm:pt>
    <dgm:pt modelId="{12D5145F-D758-4668-828B-BF13AF35F6EB}" type="pres">
      <dgm:prSet presAssocID="{18B86F72-1575-4CBE-80CD-A62418290CBF}" presName="linH" presStyleCnt="0"/>
      <dgm:spPr/>
    </dgm:pt>
    <dgm:pt modelId="{CE8BCD02-8B3A-4578-9B20-EA64AF459722}" type="pres">
      <dgm:prSet presAssocID="{18B86F72-1575-4CBE-80CD-A62418290CBF}" presName="padding1" presStyleCnt="0"/>
      <dgm:spPr/>
    </dgm:pt>
    <dgm:pt modelId="{55B4A54B-FA54-47DE-BACD-9D608B44FA0E}" type="pres">
      <dgm:prSet presAssocID="{6F24BCA5-98DD-4A49-A2C3-9FC8C1A07961}" presName="linV" presStyleCnt="0"/>
      <dgm:spPr/>
    </dgm:pt>
    <dgm:pt modelId="{C4346576-2CD7-4FC8-AE93-19535EAF51B1}" type="pres">
      <dgm:prSet presAssocID="{6F24BCA5-98DD-4A49-A2C3-9FC8C1A07961}" presName="spVertical1" presStyleCnt="0"/>
      <dgm:spPr/>
    </dgm:pt>
    <dgm:pt modelId="{12AFD9F5-1DB9-472D-ADAF-0C11BC688C95}" type="pres">
      <dgm:prSet presAssocID="{6F24BCA5-98DD-4A49-A2C3-9FC8C1A07961}" presName="parTx" presStyleLbl="revTx" presStyleIdx="0" presStyleCnt="2" custLinFactNeighborX="995" custLinFactNeighborY="11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BD6F1-BB7B-4E7A-B234-B9F5E09314B6}" type="pres">
      <dgm:prSet presAssocID="{6F24BCA5-98DD-4A49-A2C3-9FC8C1A07961}" presName="spVertical2" presStyleCnt="0"/>
      <dgm:spPr/>
    </dgm:pt>
    <dgm:pt modelId="{B74C66E6-FEFD-4B91-8AC1-84DCAF106DF2}" type="pres">
      <dgm:prSet presAssocID="{6F24BCA5-98DD-4A49-A2C3-9FC8C1A07961}" presName="spVertical3" presStyleCnt="0"/>
      <dgm:spPr/>
    </dgm:pt>
    <dgm:pt modelId="{F0206830-C49D-4E59-B4A3-C023A547253E}" type="pres">
      <dgm:prSet presAssocID="{BF6B504E-73F5-4950-9BA1-6AD16951C37B}" presName="space" presStyleCnt="0"/>
      <dgm:spPr/>
    </dgm:pt>
    <dgm:pt modelId="{D86D7F78-CBB9-4178-88FF-91F119C1A1EA}" type="pres">
      <dgm:prSet presAssocID="{424C89D6-47A8-4EC5-A7CC-6958EFB73756}" presName="linV" presStyleCnt="0"/>
      <dgm:spPr/>
    </dgm:pt>
    <dgm:pt modelId="{49FB6F1C-2C7B-4B1C-B96D-1BA1BF2ACB80}" type="pres">
      <dgm:prSet presAssocID="{424C89D6-47A8-4EC5-A7CC-6958EFB73756}" presName="spVertical1" presStyleCnt="0"/>
      <dgm:spPr/>
    </dgm:pt>
    <dgm:pt modelId="{1C90422B-FFC1-4B93-AE1F-7FCA0EB2A61B}" type="pres">
      <dgm:prSet presAssocID="{424C89D6-47A8-4EC5-A7CC-6958EFB73756}" presName="parTx" presStyleLbl="revTx" presStyleIdx="1" presStyleCnt="2" custScaleX="234927" custScaleY="67585" custLinFactNeighborX="-5919" custLinFactNeighborY="284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18280-1D36-452F-A8E7-31BBF4CAA69C}" type="pres">
      <dgm:prSet presAssocID="{424C89D6-47A8-4EC5-A7CC-6958EFB73756}" presName="spVertical2" presStyleCnt="0"/>
      <dgm:spPr/>
    </dgm:pt>
    <dgm:pt modelId="{1D2FEFCA-6833-41A9-BD2A-9DFBABA2F0D3}" type="pres">
      <dgm:prSet presAssocID="{424C89D6-47A8-4EC5-A7CC-6958EFB73756}" presName="spVertical3" presStyleCnt="0"/>
      <dgm:spPr/>
    </dgm:pt>
    <dgm:pt modelId="{171FD8F6-A674-43F1-9E45-85B811BB4C8F}" type="pres">
      <dgm:prSet presAssocID="{18B86F72-1575-4CBE-80CD-A62418290CBF}" presName="padding2" presStyleCnt="0"/>
      <dgm:spPr/>
    </dgm:pt>
    <dgm:pt modelId="{9E2B141E-9538-4C18-BF1F-F23B7BF0300E}" type="pres">
      <dgm:prSet presAssocID="{18B86F72-1575-4CBE-80CD-A62418290CBF}" presName="negArrow" presStyleCnt="0"/>
      <dgm:spPr/>
    </dgm:pt>
    <dgm:pt modelId="{8DD80CC3-5F71-4DCD-9EBE-10DF2B5F7F1E}" type="pres">
      <dgm:prSet presAssocID="{18B86F72-1575-4CBE-80CD-A62418290CBF}" presName="backgroundArrow" presStyleLbl="node1" presStyleIdx="0" presStyleCnt="1" custLinFactNeighborY="-601"/>
      <dgm:spPr>
        <a:solidFill>
          <a:srgbClr val="FFC000"/>
        </a:solidFill>
      </dgm:spPr>
    </dgm:pt>
  </dgm:ptLst>
  <dgm:cxnLst>
    <dgm:cxn modelId="{BF5AB17F-BFE5-49E6-8F1C-0E238F49CDDE}" srcId="{18B86F72-1575-4CBE-80CD-A62418290CBF}" destId="{424C89D6-47A8-4EC5-A7CC-6958EFB73756}" srcOrd="1" destOrd="0" parTransId="{3C80FEB1-51A3-44BC-A04E-B491B1606807}" sibTransId="{CF2B56E0-D820-4584-8132-F4310F3BFB26}"/>
    <dgm:cxn modelId="{46523304-F2FA-46B7-8EF3-EBD0F847EDBC}" srcId="{18B86F72-1575-4CBE-80CD-A62418290CBF}" destId="{6F24BCA5-98DD-4A49-A2C3-9FC8C1A07961}" srcOrd="0" destOrd="0" parTransId="{475EF82A-9B87-47BE-A5EA-9A91A9FEB9FE}" sibTransId="{BF6B504E-73F5-4950-9BA1-6AD16951C37B}"/>
    <dgm:cxn modelId="{0EC48BE6-4A05-496E-8516-BDF66E98EEBF}" type="presOf" srcId="{424C89D6-47A8-4EC5-A7CC-6958EFB73756}" destId="{1C90422B-FFC1-4B93-AE1F-7FCA0EB2A61B}" srcOrd="0" destOrd="0" presId="urn:microsoft.com/office/officeart/2005/8/layout/hProcess3"/>
    <dgm:cxn modelId="{DF9DD26F-33F4-4336-9610-73FFABAC293B}" type="presOf" srcId="{6F24BCA5-98DD-4A49-A2C3-9FC8C1A07961}" destId="{12AFD9F5-1DB9-472D-ADAF-0C11BC688C95}" srcOrd="0" destOrd="0" presId="urn:microsoft.com/office/officeart/2005/8/layout/hProcess3"/>
    <dgm:cxn modelId="{1E2F6F57-2460-4C86-A20F-5EA027B4DE73}" type="presOf" srcId="{18B86F72-1575-4CBE-80CD-A62418290CBF}" destId="{AB46ACE8-B361-44F7-925C-249071102765}" srcOrd="0" destOrd="0" presId="urn:microsoft.com/office/officeart/2005/8/layout/hProcess3"/>
    <dgm:cxn modelId="{6D34C17D-A1E1-40AF-892B-A6CEABAD9E46}" type="presParOf" srcId="{AB46ACE8-B361-44F7-925C-249071102765}" destId="{0F6C4C04-8F15-4229-92DF-7B0E4954125F}" srcOrd="0" destOrd="0" presId="urn:microsoft.com/office/officeart/2005/8/layout/hProcess3"/>
    <dgm:cxn modelId="{CBF23689-81C1-4430-B532-04D3E6FD381E}" type="presParOf" srcId="{AB46ACE8-B361-44F7-925C-249071102765}" destId="{12D5145F-D758-4668-828B-BF13AF35F6EB}" srcOrd="1" destOrd="0" presId="urn:microsoft.com/office/officeart/2005/8/layout/hProcess3"/>
    <dgm:cxn modelId="{F52CAC8B-0DB0-465A-A192-EA1085A129BB}" type="presParOf" srcId="{12D5145F-D758-4668-828B-BF13AF35F6EB}" destId="{CE8BCD02-8B3A-4578-9B20-EA64AF459722}" srcOrd="0" destOrd="0" presId="urn:microsoft.com/office/officeart/2005/8/layout/hProcess3"/>
    <dgm:cxn modelId="{3DD95E95-ADA5-489B-83D2-911611309AF8}" type="presParOf" srcId="{12D5145F-D758-4668-828B-BF13AF35F6EB}" destId="{55B4A54B-FA54-47DE-BACD-9D608B44FA0E}" srcOrd="1" destOrd="0" presId="urn:microsoft.com/office/officeart/2005/8/layout/hProcess3"/>
    <dgm:cxn modelId="{C07260B0-DF89-4D4B-82E8-C9403959B613}" type="presParOf" srcId="{55B4A54B-FA54-47DE-BACD-9D608B44FA0E}" destId="{C4346576-2CD7-4FC8-AE93-19535EAF51B1}" srcOrd="0" destOrd="0" presId="urn:microsoft.com/office/officeart/2005/8/layout/hProcess3"/>
    <dgm:cxn modelId="{5C51C5BD-CD71-4F5F-B429-343E2EBFE516}" type="presParOf" srcId="{55B4A54B-FA54-47DE-BACD-9D608B44FA0E}" destId="{12AFD9F5-1DB9-472D-ADAF-0C11BC688C95}" srcOrd="1" destOrd="0" presId="urn:microsoft.com/office/officeart/2005/8/layout/hProcess3"/>
    <dgm:cxn modelId="{1088610A-E8B3-41C9-BC5E-890738325258}" type="presParOf" srcId="{55B4A54B-FA54-47DE-BACD-9D608B44FA0E}" destId="{E92BD6F1-BB7B-4E7A-B234-B9F5E09314B6}" srcOrd="2" destOrd="0" presId="urn:microsoft.com/office/officeart/2005/8/layout/hProcess3"/>
    <dgm:cxn modelId="{B9D262DA-C49B-4C29-A203-C118AC8F7525}" type="presParOf" srcId="{55B4A54B-FA54-47DE-BACD-9D608B44FA0E}" destId="{B74C66E6-FEFD-4B91-8AC1-84DCAF106DF2}" srcOrd="3" destOrd="0" presId="urn:microsoft.com/office/officeart/2005/8/layout/hProcess3"/>
    <dgm:cxn modelId="{2D8F2C19-F69E-4CBD-8D68-D20A388344D8}" type="presParOf" srcId="{12D5145F-D758-4668-828B-BF13AF35F6EB}" destId="{F0206830-C49D-4E59-B4A3-C023A547253E}" srcOrd="2" destOrd="0" presId="urn:microsoft.com/office/officeart/2005/8/layout/hProcess3"/>
    <dgm:cxn modelId="{0D5FE7AC-B291-49B5-B244-8CF753D7963E}" type="presParOf" srcId="{12D5145F-D758-4668-828B-BF13AF35F6EB}" destId="{D86D7F78-CBB9-4178-88FF-91F119C1A1EA}" srcOrd="3" destOrd="0" presId="urn:microsoft.com/office/officeart/2005/8/layout/hProcess3"/>
    <dgm:cxn modelId="{05444A81-22E1-4D2B-9C40-EB6203C3027B}" type="presParOf" srcId="{D86D7F78-CBB9-4178-88FF-91F119C1A1EA}" destId="{49FB6F1C-2C7B-4B1C-B96D-1BA1BF2ACB80}" srcOrd="0" destOrd="0" presId="urn:microsoft.com/office/officeart/2005/8/layout/hProcess3"/>
    <dgm:cxn modelId="{17284A01-1192-40A2-A37A-D6FFCCCDC5F6}" type="presParOf" srcId="{D86D7F78-CBB9-4178-88FF-91F119C1A1EA}" destId="{1C90422B-FFC1-4B93-AE1F-7FCA0EB2A61B}" srcOrd="1" destOrd="0" presId="urn:microsoft.com/office/officeart/2005/8/layout/hProcess3"/>
    <dgm:cxn modelId="{75DA3C5B-E9A9-4AFA-84CD-0235071C2FE7}" type="presParOf" srcId="{D86D7F78-CBB9-4178-88FF-91F119C1A1EA}" destId="{A3F18280-1D36-452F-A8E7-31BBF4CAA69C}" srcOrd="2" destOrd="0" presId="urn:microsoft.com/office/officeart/2005/8/layout/hProcess3"/>
    <dgm:cxn modelId="{F773AA41-DC7F-44E0-A829-B557AFBD1140}" type="presParOf" srcId="{D86D7F78-CBB9-4178-88FF-91F119C1A1EA}" destId="{1D2FEFCA-6833-41A9-BD2A-9DFBABA2F0D3}" srcOrd="3" destOrd="0" presId="urn:microsoft.com/office/officeart/2005/8/layout/hProcess3"/>
    <dgm:cxn modelId="{5531619F-B6AA-4ADE-8887-D6E8AD3437CB}" type="presParOf" srcId="{12D5145F-D758-4668-828B-BF13AF35F6EB}" destId="{171FD8F6-A674-43F1-9E45-85B811BB4C8F}" srcOrd="4" destOrd="0" presId="urn:microsoft.com/office/officeart/2005/8/layout/hProcess3"/>
    <dgm:cxn modelId="{A389EE9A-AF05-47F4-878B-42ECAAAC0E94}" type="presParOf" srcId="{12D5145F-D758-4668-828B-BF13AF35F6EB}" destId="{9E2B141E-9538-4C18-BF1F-F23B7BF0300E}" srcOrd="5" destOrd="0" presId="urn:microsoft.com/office/officeart/2005/8/layout/hProcess3"/>
    <dgm:cxn modelId="{C294FD2B-0939-461F-9292-F150E3B41304}" type="presParOf" srcId="{12D5145F-D758-4668-828B-BF13AF35F6EB}" destId="{8DD80CC3-5F71-4DCD-9EBE-10DF2B5F7F1E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850220-F96C-4294-AA2D-BF17E2B1A52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BD0B36-CF90-441F-A1D9-AE824ADC6685}">
      <dgm:prSet phldrT="[Текст]"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C45413D0-525B-4725-BDF1-A06F57BD7283}" type="parTrans" cxnId="{C7FF4579-C494-4317-B76B-417E20A62A97}">
      <dgm:prSet/>
      <dgm:spPr/>
      <dgm:t>
        <a:bodyPr/>
        <a:lstStyle/>
        <a:p>
          <a:endParaRPr lang="ru-RU"/>
        </a:p>
      </dgm:t>
    </dgm:pt>
    <dgm:pt modelId="{3F2C3C00-E5BD-4081-8C41-2808D8B7D2DB}" type="sibTrans" cxnId="{C7FF4579-C494-4317-B76B-417E20A62A97}">
      <dgm:prSet/>
      <dgm:spPr/>
      <dgm:t>
        <a:bodyPr/>
        <a:lstStyle/>
        <a:p>
          <a:endParaRPr lang="ru-RU"/>
        </a:p>
      </dgm:t>
    </dgm:pt>
    <dgm:pt modelId="{8E3649AC-AA31-4DBD-B748-1B1477FCC424}">
      <dgm:prSet phldrT="[Текст]"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3A364333-A679-4D47-924A-4724D35021E0}" type="parTrans" cxnId="{86C6905F-7BCF-4DCD-8962-DFDA5389A544}">
      <dgm:prSet/>
      <dgm:spPr/>
      <dgm:t>
        <a:bodyPr/>
        <a:lstStyle/>
        <a:p>
          <a:endParaRPr lang="ru-RU"/>
        </a:p>
      </dgm:t>
    </dgm:pt>
    <dgm:pt modelId="{657CD513-AB27-4C0F-A591-210ABA94B111}" type="sibTrans" cxnId="{86C6905F-7BCF-4DCD-8962-DFDA5389A544}">
      <dgm:prSet/>
      <dgm:spPr/>
      <dgm:t>
        <a:bodyPr/>
        <a:lstStyle/>
        <a:p>
          <a:endParaRPr lang="ru-RU"/>
        </a:p>
      </dgm:t>
    </dgm:pt>
    <dgm:pt modelId="{186719CA-903D-4D37-BED5-15ECD0C64538}">
      <dgm:prSet phldrT="[Текст]"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02C3E19A-01A8-4081-9877-E7BEE392E1FC}" type="parTrans" cxnId="{A87D8AE1-C1F2-40DD-B9EB-ADBB51774F9F}">
      <dgm:prSet/>
      <dgm:spPr/>
      <dgm:t>
        <a:bodyPr/>
        <a:lstStyle/>
        <a:p>
          <a:endParaRPr lang="ru-RU"/>
        </a:p>
      </dgm:t>
    </dgm:pt>
    <dgm:pt modelId="{730CEFAB-A9EF-4A5A-969B-343C0BFC261C}" type="sibTrans" cxnId="{A87D8AE1-C1F2-40DD-B9EB-ADBB51774F9F}">
      <dgm:prSet/>
      <dgm:spPr/>
      <dgm:t>
        <a:bodyPr/>
        <a:lstStyle/>
        <a:p>
          <a:endParaRPr lang="ru-RU"/>
        </a:p>
      </dgm:t>
    </dgm:pt>
    <dgm:pt modelId="{BAAC1068-8A09-4B02-ACA3-BBF5927D0C72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Формировать навыки безопасного поведения  на дорогах у детей дошкольного возраста.</a:t>
          </a:r>
          <a:endParaRPr lang="ru-RU" sz="2000" dirty="0"/>
        </a:p>
      </dgm:t>
    </dgm:pt>
    <dgm:pt modelId="{3C4322D3-36CE-4572-AA2B-0A5D5966D79D}" type="sibTrans" cxnId="{71CDE51B-164E-42E1-81DB-9C90390056E8}">
      <dgm:prSet/>
      <dgm:spPr/>
      <dgm:t>
        <a:bodyPr/>
        <a:lstStyle/>
        <a:p>
          <a:endParaRPr lang="ru-RU"/>
        </a:p>
      </dgm:t>
    </dgm:pt>
    <dgm:pt modelId="{F52B7C28-51BF-4B22-8B5D-C39EF19AFB8F}" type="parTrans" cxnId="{71CDE51B-164E-42E1-81DB-9C90390056E8}">
      <dgm:prSet/>
      <dgm:spPr/>
      <dgm:t>
        <a:bodyPr/>
        <a:lstStyle/>
        <a:p>
          <a:endParaRPr lang="ru-RU"/>
        </a:p>
      </dgm:t>
    </dgm:pt>
    <dgm:pt modelId="{24F8CA96-7F9A-4802-B5CC-FB60C7FCDFD8}">
      <dgm:prSet phldrT="[Текст]"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CFD5C75B-D126-414B-B034-B0B192D895E0}" type="sibTrans" cxnId="{B8BB84DE-CCF8-4A0C-81DF-E6C952B08184}">
      <dgm:prSet/>
      <dgm:spPr/>
      <dgm:t>
        <a:bodyPr/>
        <a:lstStyle/>
        <a:p>
          <a:endParaRPr lang="ru-RU"/>
        </a:p>
      </dgm:t>
    </dgm:pt>
    <dgm:pt modelId="{B982C7EC-6A5D-4BA8-88AD-4B861F31C59E}" type="parTrans" cxnId="{B8BB84DE-CCF8-4A0C-81DF-E6C952B08184}">
      <dgm:prSet/>
      <dgm:spPr/>
      <dgm:t>
        <a:bodyPr/>
        <a:lstStyle/>
        <a:p>
          <a:endParaRPr lang="ru-RU"/>
        </a:p>
      </dgm:t>
    </dgm:pt>
    <dgm:pt modelId="{6DBB53F9-A6D1-499C-A5EC-94063C0456A4}">
      <dgm:prSet phldrT="[Текст]" custT="1"/>
      <dgm:spPr/>
      <dgm:t>
        <a:bodyPr/>
        <a:lstStyle/>
        <a:p>
          <a:r>
            <a:rPr lang="ru-RU" sz="2000" dirty="0" smtClean="0"/>
            <a:t>Обучать детей дошкольного возраста правилам дорожного движения.</a:t>
          </a:r>
          <a:endParaRPr lang="ru-RU" sz="2000" dirty="0"/>
        </a:p>
      </dgm:t>
    </dgm:pt>
    <dgm:pt modelId="{FD4850DB-3B7B-4042-B4D9-DE130E8B6136}" type="sibTrans" cxnId="{A0B927FA-69AE-44D0-BB55-5958B0B1C7F1}">
      <dgm:prSet/>
      <dgm:spPr/>
      <dgm:t>
        <a:bodyPr/>
        <a:lstStyle/>
        <a:p>
          <a:endParaRPr lang="ru-RU"/>
        </a:p>
      </dgm:t>
    </dgm:pt>
    <dgm:pt modelId="{70890FDF-0446-4D93-95DF-B14477864930}" type="parTrans" cxnId="{A0B927FA-69AE-44D0-BB55-5958B0B1C7F1}">
      <dgm:prSet/>
      <dgm:spPr/>
      <dgm:t>
        <a:bodyPr/>
        <a:lstStyle/>
        <a:p>
          <a:endParaRPr lang="ru-RU"/>
        </a:p>
      </dgm:t>
    </dgm:pt>
    <dgm:pt modelId="{FA64126B-DEBB-49D2-801E-A48F273A45A7}">
      <dgm:prSet phldrT="[Текст]" custT="1"/>
      <dgm:spPr/>
      <dgm:t>
        <a:bodyPr/>
        <a:lstStyle/>
        <a:p>
          <a:r>
            <a:rPr lang="ru-RU" sz="2000" dirty="0" smtClean="0"/>
            <a:t>Воспитывать в детях самостоятельность, умение применять в повседневной жизни знания, полученные на занятиях.</a:t>
          </a:r>
          <a:endParaRPr lang="ru-RU" sz="2000" dirty="0"/>
        </a:p>
      </dgm:t>
    </dgm:pt>
    <dgm:pt modelId="{067C91DE-93C6-432A-B588-C33BE4B80286}" type="sibTrans" cxnId="{03A2E4BE-7747-4AB7-B927-568C59E5E4E0}">
      <dgm:prSet/>
      <dgm:spPr/>
      <dgm:t>
        <a:bodyPr/>
        <a:lstStyle/>
        <a:p>
          <a:endParaRPr lang="ru-RU"/>
        </a:p>
      </dgm:t>
    </dgm:pt>
    <dgm:pt modelId="{D6FF3701-32D0-465F-9BB4-BBE3AAE887F4}" type="parTrans" cxnId="{03A2E4BE-7747-4AB7-B927-568C59E5E4E0}">
      <dgm:prSet/>
      <dgm:spPr/>
      <dgm:t>
        <a:bodyPr/>
        <a:lstStyle/>
        <a:p>
          <a:endParaRPr lang="ru-RU"/>
        </a:p>
      </dgm:t>
    </dgm:pt>
    <dgm:pt modelId="{C6CE5A56-F370-4BFA-B0BE-7DCE7F1134DF}">
      <dgm:prSet phldrT="[Текст]" custT="1"/>
      <dgm:spPr/>
      <dgm:t>
        <a:bodyPr/>
        <a:lstStyle/>
        <a:p>
          <a:r>
            <a:rPr lang="ru-RU" sz="2000" dirty="0" smtClean="0"/>
            <a:t>Активизация работы с родителями по профилактике детского дорожно-транспортного травматизма.</a:t>
          </a:r>
          <a:endParaRPr lang="ru-RU" sz="2000" dirty="0"/>
        </a:p>
      </dgm:t>
    </dgm:pt>
    <dgm:pt modelId="{8F9DA0E0-8E61-4256-9385-A417DFCE8C23}" type="parTrans" cxnId="{893C795C-80C1-41B7-98C1-33851FA60383}">
      <dgm:prSet/>
      <dgm:spPr/>
      <dgm:t>
        <a:bodyPr/>
        <a:lstStyle/>
        <a:p>
          <a:endParaRPr lang="ru-RU"/>
        </a:p>
      </dgm:t>
    </dgm:pt>
    <dgm:pt modelId="{770ED4E0-B17E-431A-9E22-6B76E0B9AA4B}" type="sibTrans" cxnId="{893C795C-80C1-41B7-98C1-33851FA60383}">
      <dgm:prSet/>
      <dgm:spPr/>
      <dgm:t>
        <a:bodyPr/>
        <a:lstStyle/>
        <a:p>
          <a:endParaRPr lang="ru-RU"/>
        </a:p>
      </dgm:t>
    </dgm:pt>
    <dgm:pt modelId="{162303A6-71D3-493C-B688-379CDA88A031}" type="pres">
      <dgm:prSet presAssocID="{3D850220-F96C-4294-AA2D-BF17E2B1A5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489BB3-1473-42F5-8245-EDCAB64C61B3}" type="pres">
      <dgm:prSet presAssocID="{8BBD0B36-CF90-441F-A1D9-AE824ADC6685}" presName="composite" presStyleCnt="0"/>
      <dgm:spPr/>
    </dgm:pt>
    <dgm:pt modelId="{6E2402A2-D73F-4D32-B64D-2971CA0D5CE7}" type="pres">
      <dgm:prSet presAssocID="{8BBD0B36-CF90-441F-A1D9-AE824ADC668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82C25-AC43-48B4-97F4-54197AA6E7CD}" type="pres">
      <dgm:prSet presAssocID="{8BBD0B36-CF90-441F-A1D9-AE824ADC6685}" presName="descendantText" presStyleLbl="alignAcc1" presStyleIdx="0" presStyleCnt="4" custLinFactNeighborX="3320" custLinFactNeighborY="-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4C3F0-EE74-47BB-9DB6-F1260152B14D}" type="pres">
      <dgm:prSet presAssocID="{3F2C3C00-E5BD-4081-8C41-2808D8B7D2DB}" presName="sp" presStyleCnt="0"/>
      <dgm:spPr/>
    </dgm:pt>
    <dgm:pt modelId="{8137C677-442C-4336-83B2-B7FC4684E42F}" type="pres">
      <dgm:prSet presAssocID="{24F8CA96-7F9A-4802-B5CC-FB60C7FCDFD8}" presName="composite" presStyleCnt="0"/>
      <dgm:spPr/>
    </dgm:pt>
    <dgm:pt modelId="{7ACF16B2-9089-44EF-9B24-B08E66609D91}" type="pres">
      <dgm:prSet presAssocID="{24F8CA96-7F9A-4802-B5CC-FB60C7FCDFD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93922-851A-47CC-A59D-4755D1FFAABC}" type="pres">
      <dgm:prSet presAssocID="{24F8CA96-7F9A-4802-B5CC-FB60C7FCDFD8}" presName="descendantText" presStyleLbl="alignAcc1" presStyleIdx="1" presStyleCnt="4" custLinFactNeighborX="2930" custLinFactNeighborY="-3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47B1C-D34D-4AE5-A665-D5D96678D749}" type="pres">
      <dgm:prSet presAssocID="{CFD5C75B-D126-414B-B034-B0B192D895E0}" presName="sp" presStyleCnt="0"/>
      <dgm:spPr/>
    </dgm:pt>
    <dgm:pt modelId="{611A5EAB-15F2-4484-97A4-ACD728850C4F}" type="pres">
      <dgm:prSet presAssocID="{8E3649AC-AA31-4DBD-B748-1B1477FCC424}" presName="composite" presStyleCnt="0"/>
      <dgm:spPr/>
    </dgm:pt>
    <dgm:pt modelId="{CD439259-5B3D-4214-93ED-7A1A4E511F00}" type="pres">
      <dgm:prSet presAssocID="{8E3649AC-AA31-4DBD-B748-1B1477FCC42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86451-D65A-495F-AFEB-6FFB5B5B51B0}" type="pres">
      <dgm:prSet presAssocID="{8E3649AC-AA31-4DBD-B748-1B1477FCC42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2AB7F-2D65-4881-9E66-6D3F3C9991D1}" type="pres">
      <dgm:prSet presAssocID="{657CD513-AB27-4C0F-A591-210ABA94B111}" presName="sp" presStyleCnt="0"/>
      <dgm:spPr/>
    </dgm:pt>
    <dgm:pt modelId="{01AEA957-4073-4D57-A227-C19A51F35423}" type="pres">
      <dgm:prSet presAssocID="{186719CA-903D-4D37-BED5-15ECD0C64538}" presName="composite" presStyleCnt="0"/>
      <dgm:spPr/>
    </dgm:pt>
    <dgm:pt modelId="{3BD8F7DF-B4A5-4F51-84D7-1561A828A97B}" type="pres">
      <dgm:prSet presAssocID="{186719CA-903D-4D37-BED5-15ECD0C6453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E87E3-90CB-4C69-9C4D-AEA6EA8B3CC8}" type="pres">
      <dgm:prSet presAssocID="{186719CA-903D-4D37-BED5-15ECD0C64538}" presName="descendantText" presStyleLbl="alignAcc1" presStyleIdx="3" presStyleCnt="4" custLinFactNeighborX="981" custLinFactNeighborY="14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17C7D8-2A4B-4B9F-8F46-DA8A13A8820B}" type="presOf" srcId="{8E3649AC-AA31-4DBD-B748-1B1477FCC424}" destId="{CD439259-5B3D-4214-93ED-7A1A4E511F00}" srcOrd="0" destOrd="0" presId="urn:microsoft.com/office/officeart/2005/8/layout/chevron2"/>
    <dgm:cxn modelId="{BB95D054-8FF1-472E-8A9E-E6084A3D4253}" type="presOf" srcId="{FA64126B-DEBB-49D2-801E-A48F273A45A7}" destId="{ADE86451-D65A-495F-AFEB-6FFB5B5B51B0}" srcOrd="0" destOrd="0" presId="urn:microsoft.com/office/officeart/2005/8/layout/chevron2"/>
    <dgm:cxn modelId="{A0B927FA-69AE-44D0-BB55-5958B0B1C7F1}" srcId="{24F8CA96-7F9A-4802-B5CC-FB60C7FCDFD8}" destId="{6DBB53F9-A6D1-499C-A5EC-94063C0456A4}" srcOrd="0" destOrd="0" parTransId="{70890FDF-0446-4D93-95DF-B14477864930}" sibTransId="{FD4850DB-3B7B-4042-B4D9-DE130E8B6136}"/>
    <dgm:cxn modelId="{C7FF4579-C494-4317-B76B-417E20A62A97}" srcId="{3D850220-F96C-4294-AA2D-BF17E2B1A524}" destId="{8BBD0B36-CF90-441F-A1D9-AE824ADC6685}" srcOrd="0" destOrd="0" parTransId="{C45413D0-525B-4725-BDF1-A06F57BD7283}" sibTransId="{3F2C3C00-E5BD-4081-8C41-2808D8B7D2DB}"/>
    <dgm:cxn modelId="{FE0E5328-FC3E-4E37-BF0B-618363A377AE}" type="presOf" srcId="{8BBD0B36-CF90-441F-A1D9-AE824ADC6685}" destId="{6E2402A2-D73F-4D32-B64D-2971CA0D5CE7}" srcOrd="0" destOrd="0" presId="urn:microsoft.com/office/officeart/2005/8/layout/chevron2"/>
    <dgm:cxn modelId="{0B077A8A-04BA-488C-8770-6693228F3B80}" type="presOf" srcId="{3D850220-F96C-4294-AA2D-BF17E2B1A524}" destId="{162303A6-71D3-493C-B688-379CDA88A031}" srcOrd="0" destOrd="0" presId="urn:microsoft.com/office/officeart/2005/8/layout/chevron2"/>
    <dgm:cxn modelId="{B8BB84DE-CCF8-4A0C-81DF-E6C952B08184}" srcId="{3D850220-F96C-4294-AA2D-BF17E2B1A524}" destId="{24F8CA96-7F9A-4802-B5CC-FB60C7FCDFD8}" srcOrd="1" destOrd="0" parTransId="{B982C7EC-6A5D-4BA8-88AD-4B861F31C59E}" sibTransId="{CFD5C75B-D126-414B-B034-B0B192D895E0}"/>
    <dgm:cxn modelId="{03A2E4BE-7747-4AB7-B927-568C59E5E4E0}" srcId="{8E3649AC-AA31-4DBD-B748-1B1477FCC424}" destId="{FA64126B-DEBB-49D2-801E-A48F273A45A7}" srcOrd="0" destOrd="0" parTransId="{D6FF3701-32D0-465F-9BB4-BBE3AAE887F4}" sibTransId="{067C91DE-93C6-432A-B588-C33BE4B80286}"/>
    <dgm:cxn modelId="{893C795C-80C1-41B7-98C1-33851FA60383}" srcId="{186719CA-903D-4D37-BED5-15ECD0C64538}" destId="{C6CE5A56-F370-4BFA-B0BE-7DCE7F1134DF}" srcOrd="0" destOrd="0" parTransId="{8F9DA0E0-8E61-4256-9385-A417DFCE8C23}" sibTransId="{770ED4E0-B17E-431A-9E22-6B76E0B9AA4B}"/>
    <dgm:cxn modelId="{0799697D-491B-434F-BF27-1A009F5BB491}" type="presOf" srcId="{C6CE5A56-F370-4BFA-B0BE-7DCE7F1134DF}" destId="{589E87E3-90CB-4C69-9C4D-AEA6EA8B3CC8}" srcOrd="0" destOrd="0" presId="urn:microsoft.com/office/officeart/2005/8/layout/chevron2"/>
    <dgm:cxn modelId="{A87D8AE1-C1F2-40DD-B9EB-ADBB51774F9F}" srcId="{3D850220-F96C-4294-AA2D-BF17E2B1A524}" destId="{186719CA-903D-4D37-BED5-15ECD0C64538}" srcOrd="3" destOrd="0" parTransId="{02C3E19A-01A8-4081-9877-E7BEE392E1FC}" sibTransId="{730CEFAB-A9EF-4A5A-969B-343C0BFC261C}"/>
    <dgm:cxn modelId="{71CDE51B-164E-42E1-81DB-9C90390056E8}" srcId="{8BBD0B36-CF90-441F-A1D9-AE824ADC6685}" destId="{BAAC1068-8A09-4B02-ACA3-BBF5927D0C72}" srcOrd="0" destOrd="0" parTransId="{F52B7C28-51BF-4B22-8B5D-C39EF19AFB8F}" sibTransId="{3C4322D3-36CE-4572-AA2B-0A5D5966D79D}"/>
    <dgm:cxn modelId="{86C6905F-7BCF-4DCD-8962-DFDA5389A544}" srcId="{3D850220-F96C-4294-AA2D-BF17E2B1A524}" destId="{8E3649AC-AA31-4DBD-B748-1B1477FCC424}" srcOrd="2" destOrd="0" parTransId="{3A364333-A679-4D47-924A-4724D35021E0}" sibTransId="{657CD513-AB27-4C0F-A591-210ABA94B111}"/>
    <dgm:cxn modelId="{A8CD959E-FA43-42E6-9DD8-890F13B59077}" type="presOf" srcId="{24F8CA96-7F9A-4802-B5CC-FB60C7FCDFD8}" destId="{7ACF16B2-9089-44EF-9B24-B08E66609D91}" srcOrd="0" destOrd="0" presId="urn:microsoft.com/office/officeart/2005/8/layout/chevron2"/>
    <dgm:cxn modelId="{07A06010-C73E-417E-BCAA-CAAB5401A03B}" type="presOf" srcId="{6DBB53F9-A6D1-499C-A5EC-94063C0456A4}" destId="{A0D93922-851A-47CC-A59D-4755D1FFAABC}" srcOrd="0" destOrd="0" presId="urn:microsoft.com/office/officeart/2005/8/layout/chevron2"/>
    <dgm:cxn modelId="{29578E7B-DBD1-46A7-922F-7C2C81A8D86A}" type="presOf" srcId="{186719CA-903D-4D37-BED5-15ECD0C64538}" destId="{3BD8F7DF-B4A5-4F51-84D7-1561A828A97B}" srcOrd="0" destOrd="0" presId="urn:microsoft.com/office/officeart/2005/8/layout/chevron2"/>
    <dgm:cxn modelId="{9EB88085-E9C3-4EF9-A305-182CDC3471E3}" type="presOf" srcId="{BAAC1068-8A09-4B02-ACA3-BBF5927D0C72}" destId="{C8682C25-AC43-48B4-97F4-54197AA6E7CD}" srcOrd="0" destOrd="0" presId="urn:microsoft.com/office/officeart/2005/8/layout/chevron2"/>
    <dgm:cxn modelId="{3FB990EA-7125-43C0-8D79-F186B84879C6}" type="presParOf" srcId="{162303A6-71D3-493C-B688-379CDA88A031}" destId="{53489BB3-1473-42F5-8245-EDCAB64C61B3}" srcOrd="0" destOrd="0" presId="urn:microsoft.com/office/officeart/2005/8/layout/chevron2"/>
    <dgm:cxn modelId="{6993E4EF-80D5-4281-AD48-7D9794D1689C}" type="presParOf" srcId="{53489BB3-1473-42F5-8245-EDCAB64C61B3}" destId="{6E2402A2-D73F-4D32-B64D-2971CA0D5CE7}" srcOrd="0" destOrd="0" presId="urn:microsoft.com/office/officeart/2005/8/layout/chevron2"/>
    <dgm:cxn modelId="{48C1C3B5-AD85-4371-B252-0A9D7528BEE1}" type="presParOf" srcId="{53489BB3-1473-42F5-8245-EDCAB64C61B3}" destId="{C8682C25-AC43-48B4-97F4-54197AA6E7CD}" srcOrd="1" destOrd="0" presId="urn:microsoft.com/office/officeart/2005/8/layout/chevron2"/>
    <dgm:cxn modelId="{BF466A33-9F67-4EB5-BA48-854C89C6F2FF}" type="presParOf" srcId="{162303A6-71D3-493C-B688-379CDA88A031}" destId="{12D4C3F0-EE74-47BB-9DB6-F1260152B14D}" srcOrd="1" destOrd="0" presId="urn:microsoft.com/office/officeart/2005/8/layout/chevron2"/>
    <dgm:cxn modelId="{671738A3-63A9-40D3-AC11-425B054303C5}" type="presParOf" srcId="{162303A6-71D3-493C-B688-379CDA88A031}" destId="{8137C677-442C-4336-83B2-B7FC4684E42F}" srcOrd="2" destOrd="0" presId="urn:microsoft.com/office/officeart/2005/8/layout/chevron2"/>
    <dgm:cxn modelId="{A196BDAA-1C07-4C3D-B5EF-704D539CF8B5}" type="presParOf" srcId="{8137C677-442C-4336-83B2-B7FC4684E42F}" destId="{7ACF16B2-9089-44EF-9B24-B08E66609D91}" srcOrd="0" destOrd="0" presId="urn:microsoft.com/office/officeart/2005/8/layout/chevron2"/>
    <dgm:cxn modelId="{B675C42E-B559-4A48-BD32-154529FEFFD9}" type="presParOf" srcId="{8137C677-442C-4336-83B2-B7FC4684E42F}" destId="{A0D93922-851A-47CC-A59D-4755D1FFAABC}" srcOrd="1" destOrd="0" presId="urn:microsoft.com/office/officeart/2005/8/layout/chevron2"/>
    <dgm:cxn modelId="{80ADBD3D-C52B-4ECE-B0D9-68CC277FF58E}" type="presParOf" srcId="{162303A6-71D3-493C-B688-379CDA88A031}" destId="{59947B1C-D34D-4AE5-A665-D5D96678D749}" srcOrd="3" destOrd="0" presId="urn:microsoft.com/office/officeart/2005/8/layout/chevron2"/>
    <dgm:cxn modelId="{B706D36A-9284-4453-9B19-A27488BAFF01}" type="presParOf" srcId="{162303A6-71D3-493C-B688-379CDA88A031}" destId="{611A5EAB-15F2-4484-97A4-ACD728850C4F}" srcOrd="4" destOrd="0" presId="urn:microsoft.com/office/officeart/2005/8/layout/chevron2"/>
    <dgm:cxn modelId="{00BE7B3A-0DE5-4F0C-AD84-634A54505BBF}" type="presParOf" srcId="{611A5EAB-15F2-4484-97A4-ACD728850C4F}" destId="{CD439259-5B3D-4214-93ED-7A1A4E511F00}" srcOrd="0" destOrd="0" presId="urn:microsoft.com/office/officeart/2005/8/layout/chevron2"/>
    <dgm:cxn modelId="{39CF36E0-9DCA-448E-8462-B562170D2DC5}" type="presParOf" srcId="{611A5EAB-15F2-4484-97A4-ACD728850C4F}" destId="{ADE86451-D65A-495F-AFEB-6FFB5B5B51B0}" srcOrd="1" destOrd="0" presId="urn:microsoft.com/office/officeart/2005/8/layout/chevron2"/>
    <dgm:cxn modelId="{E6F04F24-8BF9-4016-9FE9-16E8E270B662}" type="presParOf" srcId="{162303A6-71D3-493C-B688-379CDA88A031}" destId="{E2D2AB7F-2D65-4881-9E66-6D3F3C9991D1}" srcOrd="5" destOrd="0" presId="urn:microsoft.com/office/officeart/2005/8/layout/chevron2"/>
    <dgm:cxn modelId="{7FFE4E4A-42EC-4732-BE09-6B79E0FE6FA2}" type="presParOf" srcId="{162303A6-71D3-493C-B688-379CDA88A031}" destId="{01AEA957-4073-4D57-A227-C19A51F35423}" srcOrd="6" destOrd="0" presId="urn:microsoft.com/office/officeart/2005/8/layout/chevron2"/>
    <dgm:cxn modelId="{D44A6C69-EE2C-4C8A-9AFD-F51506E53F18}" type="presParOf" srcId="{01AEA957-4073-4D57-A227-C19A51F35423}" destId="{3BD8F7DF-B4A5-4F51-84D7-1561A828A97B}" srcOrd="0" destOrd="0" presId="urn:microsoft.com/office/officeart/2005/8/layout/chevron2"/>
    <dgm:cxn modelId="{6CDD2F2F-DDDA-486C-87B7-8D7C2088BDCE}" type="presParOf" srcId="{01AEA957-4073-4D57-A227-C19A51F35423}" destId="{589E87E3-90CB-4C69-9C4D-AEA6EA8B3C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5F5F49-E172-455B-80D6-729D706EC69F}" type="doc">
      <dgm:prSet loTypeId="urn:microsoft.com/office/officeart/2005/8/layout/radial4" loCatId="relationship" qsTypeId="urn:microsoft.com/office/officeart/2005/8/quickstyle/3d5" qsCatId="3D" csTypeId="urn:microsoft.com/office/officeart/2005/8/colors/accent1_2" csCatId="accent1" phldr="1"/>
      <dgm:spPr/>
    </dgm:pt>
    <dgm:pt modelId="{DF93C172-2A5D-4ADE-BD67-C026C1460A51}">
      <dgm:prSet/>
      <dgm:spPr>
        <a:solidFill>
          <a:schemeClr val="accent6"/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dirty="0" smtClean="0">
              <a:ln/>
              <a:effectLst/>
              <a:latin typeface="Arial" charset="0"/>
            </a:rPr>
            <a:t>   </a:t>
          </a:r>
          <a:r>
            <a:rPr kumimoji="1" lang="ru-RU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Arial" charset="0"/>
            </a:rPr>
            <a:t>Принципы работы</a:t>
          </a:r>
          <a:endParaRPr kumimoji="1" lang="ru-RU" b="0" i="0" u="none" strike="noStrike" cap="none" normalizeH="0" baseline="0" dirty="0" smtClean="0">
            <a:ln/>
            <a:solidFill>
              <a:srgbClr val="C00000"/>
            </a:solidFill>
            <a:effectLst/>
            <a:latin typeface="Arial" charset="0"/>
          </a:endParaRPr>
        </a:p>
      </dgm:t>
    </dgm:pt>
    <dgm:pt modelId="{64EF5654-F446-4A5A-966D-10F02C42AA49}" type="parTrans" cxnId="{2E4CA613-ED85-4876-9E9B-74EF03E244F2}">
      <dgm:prSet/>
      <dgm:spPr/>
      <dgm:t>
        <a:bodyPr/>
        <a:lstStyle/>
        <a:p>
          <a:endParaRPr lang="ru-RU"/>
        </a:p>
      </dgm:t>
    </dgm:pt>
    <dgm:pt modelId="{BBDB1E56-45B2-475A-B2C4-F44B5FB2B256}" type="sibTrans" cxnId="{2E4CA613-ED85-4876-9E9B-74EF03E244F2}">
      <dgm:prSet/>
      <dgm:spPr/>
      <dgm:t>
        <a:bodyPr/>
        <a:lstStyle/>
        <a:p>
          <a:endParaRPr lang="ru-RU"/>
        </a:p>
      </dgm:t>
    </dgm:pt>
    <dgm:pt modelId="{BA81D64C-70EC-4547-A9C6-751287D8DD05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6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0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Arial" charset="0"/>
            </a:rPr>
            <a:t>Интеграция</a:t>
          </a:r>
        </a:p>
      </dgm:t>
    </dgm:pt>
    <dgm:pt modelId="{3A08B418-4429-448D-85E2-6F07AE6B62B8}" type="parTrans" cxnId="{9CF9FC99-C277-42B2-9FB4-DCD5B56B4ADE}">
      <dgm:prSet/>
      <dgm:spPr/>
      <dgm:t>
        <a:bodyPr/>
        <a:lstStyle/>
        <a:p>
          <a:endParaRPr lang="ru-RU"/>
        </a:p>
      </dgm:t>
    </dgm:pt>
    <dgm:pt modelId="{8C08BDD1-2996-459E-9020-1957631A9E3F}" type="sibTrans" cxnId="{9CF9FC99-C277-42B2-9FB4-DCD5B56B4ADE}">
      <dgm:prSet/>
      <dgm:spPr/>
      <dgm:t>
        <a:bodyPr/>
        <a:lstStyle/>
        <a:p>
          <a:endParaRPr lang="ru-RU"/>
        </a:p>
      </dgm:t>
    </dgm:pt>
    <dgm:pt modelId="{056A700F-913F-4011-9806-70415093C5C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6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6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Arial" charset="0"/>
            </a:rPr>
            <a:t>Доступность содержания детям</a:t>
          </a:r>
        </a:p>
      </dgm:t>
    </dgm:pt>
    <dgm:pt modelId="{C2B8C139-17F6-4252-98BE-8249AA441048}" type="parTrans" cxnId="{F3DA19A3-2968-4E32-B0EA-C6F2E7BA0722}">
      <dgm:prSet/>
      <dgm:spPr/>
      <dgm:t>
        <a:bodyPr/>
        <a:lstStyle/>
        <a:p>
          <a:endParaRPr lang="ru-RU"/>
        </a:p>
      </dgm:t>
    </dgm:pt>
    <dgm:pt modelId="{E5EBDF6D-06C1-4BFC-8CD9-765C8C2D476A}" type="sibTrans" cxnId="{F3DA19A3-2968-4E32-B0EA-C6F2E7BA0722}">
      <dgm:prSet/>
      <dgm:spPr/>
      <dgm:t>
        <a:bodyPr/>
        <a:lstStyle/>
        <a:p>
          <a:endParaRPr lang="ru-RU"/>
        </a:p>
      </dgm:t>
    </dgm:pt>
    <dgm:pt modelId="{43C648D2-45BB-498F-BF30-141C7290D3E1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6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Arial" charset="0"/>
            </a:rPr>
            <a:t>системность</a:t>
          </a:r>
        </a:p>
      </dgm:t>
    </dgm:pt>
    <dgm:pt modelId="{09BC9341-8144-4BC4-A46D-2D72D07B86FD}" type="parTrans" cxnId="{032541D0-9835-4364-8FA7-4BA891D5F357}">
      <dgm:prSet/>
      <dgm:spPr/>
      <dgm:t>
        <a:bodyPr/>
        <a:lstStyle/>
        <a:p>
          <a:endParaRPr lang="ru-RU"/>
        </a:p>
      </dgm:t>
    </dgm:pt>
    <dgm:pt modelId="{8A378362-D193-4607-AAD1-67B289DC3144}" type="sibTrans" cxnId="{032541D0-9835-4364-8FA7-4BA891D5F357}">
      <dgm:prSet/>
      <dgm:spPr/>
      <dgm:t>
        <a:bodyPr/>
        <a:lstStyle/>
        <a:p>
          <a:endParaRPr lang="ru-RU"/>
        </a:p>
      </dgm:t>
    </dgm:pt>
    <dgm:pt modelId="{D351B664-1B20-4CB9-A192-F273DF4B17DF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6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0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Arial" charset="0"/>
            </a:rPr>
            <a:t>Комплексный подход</a:t>
          </a:r>
        </a:p>
      </dgm:t>
    </dgm:pt>
    <dgm:pt modelId="{65B78B7D-56B3-4C48-B744-B53C41C8B39E}" type="sibTrans" cxnId="{572EE287-A83F-4831-A3FD-E30921932D45}">
      <dgm:prSet/>
      <dgm:spPr/>
      <dgm:t>
        <a:bodyPr/>
        <a:lstStyle/>
        <a:p>
          <a:endParaRPr lang="ru-RU"/>
        </a:p>
      </dgm:t>
    </dgm:pt>
    <dgm:pt modelId="{1274376C-79DD-4BCF-BF5E-9CAC5952703C}" type="parTrans" cxnId="{572EE287-A83F-4831-A3FD-E30921932D45}">
      <dgm:prSet/>
      <dgm:spPr/>
      <dgm:t>
        <a:bodyPr/>
        <a:lstStyle/>
        <a:p>
          <a:endParaRPr lang="ru-RU"/>
        </a:p>
      </dgm:t>
    </dgm:pt>
    <dgm:pt modelId="{707B95F4-601A-4A24-A239-BFB949A58353}" type="pres">
      <dgm:prSet presAssocID="{D45F5F49-E172-455B-80D6-729D706EC69F}" presName="cycle" presStyleCnt="0">
        <dgm:presLayoutVars>
          <dgm:chMax val="1"/>
          <dgm:dir val="rev"/>
          <dgm:animLvl val="ctr"/>
          <dgm:resizeHandles val="exact"/>
        </dgm:presLayoutVars>
      </dgm:prSet>
      <dgm:spPr/>
    </dgm:pt>
    <dgm:pt modelId="{D9A6546F-B99D-474F-B33A-B9E369900CC1}" type="pres">
      <dgm:prSet presAssocID="{DF93C172-2A5D-4ADE-BD67-C026C1460A51}" presName="centerShape" presStyleLbl="node0" presStyleIdx="0" presStyleCnt="1" custLinFactNeighborX="162" custLinFactNeighborY="-39"/>
      <dgm:spPr/>
      <dgm:t>
        <a:bodyPr/>
        <a:lstStyle/>
        <a:p>
          <a:endParaRPr lang="ru-RU"/>
        </a:p>
      </dgm:t>
    </dgm:pt>
    <dgm:pt modelId="{BEEF0A94-2F04-4845-9E09-B760F9E827CA}" type="pres">
      <dgm:prSet presAssocID="{3A08B418-4429-448D-85E2-6F07AE6B62B8}" presName="parTrans" presStyleLbl="bgSibTrans2D1" presStyleIdx="0" presStyleCnt="4" custLinFactNeighborX="76" custLinFactNeighborY="10546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8002A1C9-0307-40B8-9705-04DA92B6CA10}" type="pres">
      <dgm:prSet presAssocID="{BA81D64C-70EC-4547-A9C6-751287D8DD0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E22EB-550C-4543-A8A9-A4ED6DB58014}" type="pres">
      <dgm:prSet presAssocID="{C2B8C139-17F6-4252-98BE-8249AA441048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B1A188D1-6E48-4381-9057-3C058F2651FD}" type="pres">
      <dgm:prSet presAssocID="{056A700F-913F-4011-9806-70415093C5C7}" presName="node" presStyleLbl="node1" presStyleIdx="1" presStyleCnt="4" custRadScaleRad="101449" custRadScaleInc="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E716D-9EDE-42D9-AFFD-9685392DFFD0}" type="pres">
      <dgm:prSet presAssocID="{1274376C-79DD-4BCF-BF5E-9CAC5952703C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7AE982ED-EA5E-4984-A4E6-E4469F11BFA4}" type="pres">
      <dgm:prSet presAssocID="{D351B664-1B20-4CB9-A192-F273DF4B17D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D9486-B76F-4E6F-8AD8-6A7F9EC97E06}" type="pres">
      <dgm:prSet presAssocID="{09BC9341-8144-4BC4-A46D-2D72D07B86FD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28646B11-DAAE-49D2-9B8E-FDCB9A06D599}" type="pres">
      <dgm:prSet presAssocID="{43C648D2-45BB-498F-BF30-141C7290D3E1}" presName="node" presStyleLbl="node1" presStyleIdx="3" presStyleCnt="4" custRadScaleRad="100297" custRadScaleInc="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52210D-E58A-4518-B284-E80E7FFFF8EE}" type="presOf" srcId="{C2B8C139-17F6-4252-98BE-8249AA441048}" destId="{7C2E22EB-550C-4543-A8A9-A4ED6DB58014}" srcOrd="0" destOrd="0" presId="urn:microsoft.com/office/officeart/2005/8/layout/radial4"/>
    <dgm:cxn modelId="{31CAB656-6F41-4F6C-B662-381307C00BA4}" type="presOf" srcId="{D45F5F49-E172-455B-80D6-729D706EC69F}" destId="{707B95F4-601A-4A24-A239-BFB949A58353}" srcOrd="0" destOrd="0" presId="urn:microsoft.com/office/officeart/2005/8/layout/radial4"/>
    <dgm:cxn modelId="{9CF9FC99-C277-42B2-9FB4-DCD5B56B4ADE}" srcId="{DF93C172-2A5D-4ADE-BD67-C026C1460A51}" destId="{BA81D64C-70EC-4547-A9C6-751287D8DD05}" srcOrd="0" destOrd="0" parTransId="{3A08B418-4429-448D-85E2-6F07AE6B62B8}" sibTransId="{8C08BDD1-2996-459E-9020-1957631A9E3F}"/>
    <dgm:cxn modelId="{BA2B2A7F-623D-4352-8175-8D4385132E08}" type="presOf" srcId="{43C648D2-45BB-498F-BF30-141C7290D3E1}" destId="{28646B11-DAAE-49D2-9B8E-FDCB9A06D599}" srcOrd="0" destOrd="0" presId="urn:microsoft.com/office/officeart/2005/8/layout/radial4"/>
    <dgm:cxn modelId="{046F230B-5BDA-44C1-BE97-B47788CF4E70}" type="presOf" srcId="{3A08B418-4429-448D-85E2-6F07AE6B62B8}" destId="{BEEF0A94-2F04-4845-9E09-B760F9E827CA}" srcOrd="0" destOrd="0" presId="urn:microsoft.com/office/officeart/2005/8/layout/radial4"/>
    <dgm:cxn modelId="{C44F690C-1B79-4CC5-BD1A-EDFD908E62E0}" type="presOf" srcId="{DF93C172-2A5D-4ADE-BD67-C026C1460A51}" destId="{D9A6546F-B99D-474F-B33A-B9E369900CC1}" srcOrd="0" destOrd="0" presId="urn:microsoft.com/office/officeart/2005/8/layout/radial4"/>
    <dgm:cxn modelId="{2E4CA613-ED85-4876-9E9B-74EF03E244F2}" srcId="{D45F5F49-E172-455B-80D6-729D706EC69F}" destId="{DF93C172-2A5D-4ADE-BD67-C026C1460A51}" srcOrd="0" destOrd="0" parTransId="{64EF5654-F446-4A5A-966D-10F02C42AA49}" sibTransId="{BBDB1E56-45B2-475A-B2C4-F44B5FB2B256}"/>
    <dgm:cxn modelId="{D9A25A66-A080-482D-AB3D-5B793E8970B1}" type="presOf" srcId="{09BC9341-8144-4BC4-A46D-2D72D07B86FD}" destId="{7B1D9486-B76F-4E6F-8AD8-6A7F9EC97E06}" srcOrd="0" destOrd="0" presId="urn:microsoft.com/office/officeart/2005/8/layout/radial4"/>
    <dgm:cxn modelId="{817CE2E4-3655-4293-AC6B-FEA2DF8629A0}" type="presOf" srcId="{1274376C-79DD-4BCF-BF5E-9CAC5952703C}" destId="{7A0E716D-9EDE-42D9-AFFD-9685392DFFD0}" srcOrd="0" destOrd="0" presId="urn:microsoft.com/office/officeart/2005/8/layout/radial4"/>
    <dgm:cxn modelId="{30A6B1A1-224F-4190-86C5-5E6D4F51DF21}" type="presOf" srcId="{BA81D64C-70EC-4547-A9C6-751287D8DD05}" destId="{8002A1C9-0307-40B8-9705-04DA92B6CA10}" srcOrd="0" destOrd="0" presId="urn:microsoft.com/office/officeart/2005/8/layout/radial4"/>
    <dgm:cxn modelId="{6CAF3C92-445E-41EE-B638-3743CC37F7AC}" type="presOf" srcId="{056A700F-913F-4011-9806-70415093C5C7}" destId="{B1A188D1-6E48-4381-9057-3C058F2651FD}" srcOrd="0" destOrd="0" presId="urn:microsoft.com/office/officeart/2005/8/layout/radial4"/>
    <dgm:cxn modelId="{572EE287-A83F-4831-A3FD-E30921932D45}" srcId="{DF93C172-2A5D-4ADE-BD67-C026C1460A51}" destId="{D351B664-1B20-4CB9-A192-F273DF4B17DF}" srcOrd="2" destOrd="0" parTransId="{1274376C-79DD-4BCF-BF5E-9CAC5952703C}" sibTransId="{65B78B7D-56B3-4C48-B744-B53C41C8B39E}"/>
    <dgm:cxn modelId="{A8E01CE5-BF18-49FE-866D-0D9F4614A4BC}" type="presOf" srcId="{D351B664-1B20-4CB9-A192-F273DF4B17DF}" destId="{7AE982ED-EA5E-4984-A4E6-E4469F11BFA4}" srcOrd="0" destOrd="0" presId="urn:microsoft.com/office/officeart/2005/8/layout/radial4"/>
    <dgm:cxn modelId="{032541D0-9835-4364-8FA7-4BA891D5F357}" srcId="{DF93C172-2A5D-4ADE-BD67-C026C1460A51}" destId="{43C648D2-45BB-498F-BF30-141C7290D3E1}" srcOrd="3" destOrd="0" parTransId="{09BC9341-8144-4BC4-A46D-2D72D07B86FD}" sibTransId="{8A378362-D193-4607-AAD1-67B289DC3144}"/>
    <dgm:cxn modelId="{F3DA19A3-2968-4E32-B0EA-C6F2E7BA0722}" srcId="{DF93C172-2A5D-4ADE-BD67-C026C1460A51}" destId="{056A700F-913F-4011-9806-70415093C5C7}" srcOrd="1" destOrd="0" parTransId="{C2B8C139-17F6-4252-98BE-8249AA441048}" sibTransId="{E5EBDF6D-06C1-4BFC-8CD9-765C8C2D476A}"/>
    <dgm:cxn modelId="{03C5D46F-16A0-491B-9AC3-719E4FBA5391}" type="presParOf" srcId="{707B95F4-601A-4A24-A239-BFB949A58353}" destId="{D9A6546F-B99D-474F-B33A-B9E369900CC1}" srcOrd="0" destOrd="0" presId="urn:microsoft.com/office/officeart/2005/8/layout/radial4"/>
    <dgm:cxn modelId="{85FECAE8-D3F5-41C6-96B7-4B5033EFCBE2}" type="presParOf" srcId="{707B95F4-601A-4A24-A239-BFB949A58353}" destId="{BEEF0A94-2F04-4845-9E09-B760F9E827CA}" srcOrd="1" destOrd="0" presId="urn:microsoft.com/office/officeart/2005/8/layout/radial4"/>
    <dgm:cxn modelId="{C444F133-95A1-4DEF-BB1C-5C2DC2C580AD}" type="presParOf" srcId="{707B95F4-601A-4A24-A239-BFB949A58353}" destId="{8002A1C9-0307-40B8-9705-04DA92B6CA10}" srcOrd="2" destOrd="0" presId="urn:microsoft.com/office/officeart/2005/8/layout/radial4"/>
    <dgm:cxn modelId="{DAA299C8-A17C-438B-BBF6-4E9F52DD3DCA}" type="presParOf" srcId="{707B95F4-601A-4A24-A239-BFB949A58353}" destId="{7C2E22EB-550C-4543-A8A9-A4ED6DB58014}" srcOrd="3" destOrd="0" presId="urn:microsoft.com/office/officeart/2005/8/layout/radial4"/>
    <dgm:cxn modelId="{FA718B70-1F3A-40B5-8FDB-9046AEFDB5AD}" type="presParOf" srcId="{707B95F4-601A-4A24-A239-BFB949A58353}" destId="{B1A188D1-6E48-4381-9057-3C058F2651FD}" srcOrd="4" destOrd="0" presId="urn:microsoft.com/office/officeart/2005/8/layout/radial4"/>
    <dgm:cxn modelId="{CD7A6978-6487-455F-8D25-297B58A6F87C}" type="presParOf" srcId="{707B95F4-601A-4A24-A239-BFB949A58353}" destId="{7A0E716D-9EDE-42D9-AFFD-9685392DFFD0}" srcOrd="5" destOrd="0" presId="urn:microsoft.com/office/officeart/2005/8/layout/radial4"/>
    <dgm:cxn modelId="{C68D06B0-3EB1-4FBA-84AF-86E249FDC1E9}" type="presParOf" srcId="{707B95F4-601A-4A24-A239-BFB949A58353}" destId="{7AE982ED-EA5E-4984-A4E6-E4469F11BFA4}" srcOrd="6" destOrd="0" presId="urn:microsoft.com/office/officeart/2005/8/layout/radial4"/>
    <dgm:cxn modelId="{57573356-2E5B-42AD-B3CB-10C58E2FD496}" type="presParOf" srcId="{707B95F4-601A-4A24-A239-BFB949A58353}" destId="{7B1D9486-B76F-4E6F-8AD8-6A7F9EC97E06}" srcOrd="7" destOrd="0" presId="urn:microsoft.com/office/officeart/2005/8/layout/radial4"/>
    <dgm:cxn modelId="{A2D8C88C-2D5C-4138-B896-9B017288077A}" type="presParOf" srcId="{707B95F4-601A-4A24-A239-BFB949A58353}" destId="{28646B11-DAAE-49D2-9B8E-FDCB9A06D59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B56B88-E7C8-4234-803B-E2D68ECE377A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896427-6376-4C2B-958A-A990CD3ECE5E}">
      <dgm:prSet phldrT="[Текст]" custT="1"/>
      <dgm:spPr/>
      <dgm:t>
        <a:bodyPr/>
        <a:lstStyle/>
        <a:p>
          <a:r>
            <a:rPr lang="ru-RU" sz="1600" dirty="0" smtClean="0"/>
            <a:t>Книжный уголок</a:t>
          </a:r>
          <a:endParaRPr lang="ru-RU" sz="1600" dirty="0"/>
        </a:p>
      </dgm:t>
    </dgm:pt>
    <dgm:pt modelId="{BAE84CD7-96E9-46B1-B769-1EB7DA2DE0A4}" type="parTrans" cxnId="{7D9DF239-7101-4CC4-8BA2-0F4882E9F16E}">
      <dgm:prSet/>
      <dgm:spPr/>
      <dgm:t>
        <a:bodyPr/>
        <a:lstStyle/>
        <a:p>
          <a:endParaRPr lang="ru-RU"/>
        </a:p>
      </dgm:t>
    </dgm:pt>
    <dgm:pt modelId="{7CB36B75-F6E8-4B66-A239-A14BB798CF3E}" type="sibTrans" cxnId="{7D9DF239-7101-4CC4-8BA2-0F4882E9F16E}">
      <dgm:prSet/>
      <dgm:spPr/>
      <dgm:t>
        <a:bodyPr/>
        <a:lstStyle/>
        <a:p>
          <a:endParaRPr lang="ru-RU"/>
        </a:p>
      </dgm:t>
    </dgm:pt>
    <dgm:pt modelId="{925DA081-5CDA-454F-86D2-AD10E4407896}">
      <dgm:prSet phldrT="[Текст]" custT="1"/>
      <dgm:spPr/>
      <dgm:t>
        <a:bodyPr/>
        <a:lstStyle/>
        <a:p>
          <a:pPr algn="ctr"/>
          <a:r>
            <a:rPr lang="ru-RU" sz="1600" dirty="0" smtClean="0"/>
            <a:t>настольно-печатные игры</a:t>
          </a:r>
          <a:endParaRPr lang="ru-RU" sz="1600" dirty="0"/>
        </a:p>
      </dgm:t>
    </dgm:pt>
    <dgm:pt modelId="{23DA8DAC-5E0C-43F3-B9D5-7984ED016A55}" type="parTrans" cxnId="{CC174FA5-BBFD-4DD8-80A2-CBFC10C87B3B}">
      <dgm:prSet/>
      <dgm:spPr/>
      <dgm:t>
        <a:bodyPr/>
        <a:lstStyle/>
        <a:p>
          <a:endParaRPr lang="ru-RU"/>
        </a:p>
      </dgm:t>
    </dgm:pt>
    <dgm:pt modelId="{F0448B68-0889-4FF8-A5B3-C7A69891372F}" type="sibTrans" cxnId="{CC174FA5-BBFD-4DD8-80A2-CBFC10C87B3B}">
      <dgm:prSet/>
      <dgm:spPr/>
      <dgm:t>
        <a:bodyPr/>
        <a:lstStyle/>
        <a:p>
          <a:endParaRPr lang="ru-RU"/>
        </a:p>
      </dgm:t>
    </dgm:pt>
    <dgm:pt modelId="{91AB0AA3-7D6A-49AF-8095-330CD255FDF5}">
      <dgm:prSet phldrT="[Текст]" phldr="1"/>
      <dgm:spPr/>
      <dgm:t>
        <a:bodyPr/>
        <a:lstStyle/>
        <a:p>
          <a:endParaRPr lang="ru-RU"/>
        </a:p>
      </dgm:t>
    </dgm:pt>
    <dgm:pt modelId="{EF76CA61-BE1A-4E89-8E75-4968903C8DEF}" type="parTrans" cxnId="{48325DBA-3020-4F89-A11B-A2AF24E7A23C}">
      <dgm:prSet/>
      <dgm:spPr/>
      <dgm:t>
        <a:bodyPr/>
        <a:lstStyle/>
        <a:p>
          <a:endParaRPr lang="ru-RU"/>
        </a:p>
      </dgm:t>
    </dgm:pt>
    <dgm:pt modelId="{F5D866F4-94FE-4E1A-82EA-7F07F8462EE9}" type="sibTrans" cxnId="{48325DBA-3020-4F89-A11B-A2AF24E7A23C}">
      <dgm:prSet/>
      <dgm:spPr/>
      <dgm:t>
        <a:bodyPr/>
        <a:lstStyle/>
        <a:p>
          <a:endParaRPr lang="ru-RU"/>
        </a:p>
      </dgm:t>
    </dgm:pt>
    <dgm:pt modelId="{C345EA9B-C811-4E0E-9866-CD93E83EB60B}">
      <dgm:prSet phldrT="[Текст]" custT="1"/>
      <dgm:spPr/>
      <dgm:t>
        <a:bodyPr/>
        <a:lstStyle/>
        <a:p>
          <a:r>
            <a:rPr lang="ru-RU" sz="4000" dirty="0" smtClean="0">
              <a:solidFill>
                <a:srgbClr val="FF0000"/>
              </a:solidFill>
            </a:rPr>
            <a:t>Предметно-развивающая среда</a:t>
          </a:r>
          <a:endParaRPr lang="ru-RU" sz="4000" dirty="0">
            <a:solidFill>
              <a:srgbClr val="FF0000"/>
            </a:solidFill>
          </a:endParaRPr>
        </a:p>
      </dgm:t>
    </dgm:pt>
    <dgm:pt modelId="{D835EEC0-0205-4A21-918E-E88780BAE9AB}" type="parTrans" cxnId="{0A5EC0F9-E7DD-4C6B-B086-1B0F0C4EFD48}">
      <dgm:prSet/>
      <dgm:spPr/>
      <dgm:t>
        <a:bodyPr/>
        <a:lstStyle/>
        <a:p>
          <a:endParaRPr lang="ru-RU"/>
        </a:p>
      </dgm:t>
    </dgm:pt>
    <dgm:pt modelId="{E3E538BF-AA90-4589-9AE1-D37D5716E392}" type="sibTrans" cxnId="{0A5EC0F9-E7DD-4C6B-B086-1B0F0C4EFD48}">
      <dgm:prSet/>
      <dgm:spPr/>
      <dgm:t>
        <a:bodyPr/>
        <a:lstStyle/>
        <a:p>
          <a:endParaRPr lang="ru-RU"/>
        </a:p>
      </dgm:t>
    </dgm:pt>
    <dgm:pt modelId="{183D06D7-E111-46A9-A3C6-E5376F2697B4}">
      <dgm:prSet phldrT="[Текст]" phldr="1"/>
      <dgm:spPr/>
      <dgm:t>
        <a:bodyPr/>
        <a:lstStyle/>
        <a:p>
          <a:endParaRPr lang="ru-RU"/>
        </a:p>
      </dgm:t>
    </dgm:pt>
    <dgm:pt modelId="{D16CCB15-E05D-40C4-95EB-3D9E0A19035E}" type="parTrans" cxnId="{C5E63898-AE93-44BC-B0EE-91AF0FBF29DC}">
      <dgm:prSet/>
      <dgm:spPr/>
      <dgm:t>
        <a:bodyPr/>
        <a:lstStyle/>
        <a:p>
          <a:endParaRPr lang="ru-RU"/>
        </a:p>
      </dgm:t>
    </dgm:pt>
    <dgm:pt modelId="{D3ED8850-F870-48FF-95CD-5BA4B97F2C3B}" type="sibTrans" cxnId="{C5E63898-AE93-44BC-B0EE-91AF0FBF29DC}">
      <dgm:prSet/>
      <dgm:spPr/>
      <dgm:t>
        <a:bodyPr/>
        <a:lstStyle/>
        <a:p>
          <a:endParaRPr lang="ru-RU"/>
        </a:p>
      </dgm:t>
    </dgm:pt>
    <dgm:pt modelId="{757298D8-2772-46B4-B900-134B26C6539D}">
      <dgm:prSet phldrT="[Текст]" phldr="1"/>
      <dgm:spPr/>
      <dgm:t>
        <a:bodyPr/>
        <a:lstStyle/>
        <a:p>
          <a:endParaRPr lang="ru-RU"/>
        </a:p>
      </dgm:t>
    </dgm:pt>
    <dgm:pt modelId="{6F56E643-6F7D-4E3A-A2FB-0935E0ACD7B4}" type="parTrans" cxnId="{58288B37-D8B2-4453-B74B-40089161A076}">
      <dgm:prSet/>
      <dgm:spPr/>
      <dgm:t>
        <a:bodyPr/>
        <a:lstStyle/>
        <a:p>
          <a:endParaRPr lang="ru-RU"/>
        </a:p>
      </dgm:t>
    </dgm:pt>
    <dgm:pt modelId="{FF08FE73-FC6F-403C-A066-6C2156CC071A}" type="sibTrans" cxnId="{58288B37-D8B2-4453-B74B-40089161A076}">
      <dgm:prSet/>
      <dgm:spPr/>
      <dgm:t>
        <a:bodyPr/>
        <a:lstStyle/>
        <a:p>
          <a:endParaRPr lang="ru-RU"/>
        </a:p>
      </dgm:t>
    </dgm:pt>
    <dgm:pt modelId="{2AF8642C-460F-4116-81F3-2F671F3C3E8C}">
      <dgm:prSet phldrT="[Текст]" phldr="1"/>
      <dgm:spPr/>
      <dgm:t>
        <a:bodyPr/>
        <a:lstStyle/>
        <a:p>
          <a:endParaRPr lang="ru-RU"/>
        </a:p>
      </dgm:t>
    </dgm:pt>
    <dgm:pt modelId="{ADEA92B0-6A9F-4981-A612-CC1C3414DB24}" type="parTrans" cxnId="{A4AC0DBA-DD48-43B2-9C90-B3AE78EAC8FF}">
      <dgm:prSet/>
      <dgm:spPr/>
      <dgm:t>
        <a:bodyPr/>
        <a:lstStyle/>
        <a:p>
          <a:endParaRPr lang="ru-RU"/>
        </a:p>
      </dgm:t>
    </dgm:pt>
    <dgm:pt modelId="{08B329E1-EF81-4EE1-8F3C-DD810F0E4DEF}" type="sibTrans" cxnId="{A4AC0DBA-DD48-43B2-9C90-B3AE78EAC8FF}">
      <dgm:prSet/>
      <dgm:spPr/>
      <dgm:t>
        <a:bodyPr/>
        <a:lstStyle/>
        <a:p>
          <a:endParaRPr lang="ru-RU"/>
        </a:p>
      </dgm:t>
    </dgm:pt>
    <dgm:pt modelId="{27C77A4D-0CD4-47AF-8EA5-8C39B1DF094D}" type="pres">
      <dgm:prSet presAssocID="{85B56B88-E7C8-4234-803B-E2D68ECE377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B766BD-2B4E-4A6A-A0CD-1B377A7E9964}" type="pres">
      <dgm:prSet presAssocID="{85B56B88-E7C8-4234-803B-E2D68ECE377A}" presName="ellipse" presStyleLbl="trBgShp" presStyleIdx="0" presStyleCnt="1"/>
      <dgm:spPr/>
    </dgm:pt>
    <dgm:pt modelId="{19EBE143-9ED1-44E1-9B7A-308578458F2F}" type="pres">
      <dgm:prSet presAssocID="{85B56B88-E7C8-4234-803B-E2D68ECE377A}" presName="arrow1" presStyleLbl="fgShp" presStyleIdx="0" presStyleCnt="1"/>
      <dgm:spPr/>
    </dgm:pt>
    <dgm:pt modelId="{102A6D5D-4446-4EA4-9A6E-F219C255783D}" type="pres">
      <dgm:prSet presAssocID="{85B56B88-E7C8-4234-803B-E2D68ECE377A}" presName="rectangle" presStyleLbl="revTx" presStyleIdx="0" presStyleCnt="1" custScaleX="151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57568-CEE9-44D5-BA0A-F93D6396984E}" type="pres">
      <dgm:prSet presAssocID="{925DA081-5CDA-454F-86D2-AD10E440789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00F94-FFA8-4329-825C-B1325158F0DF}" type="pres">
      <dgm:prSet presAssocID="{91AB0AA3-7D6A-49AF-8095-330CD255FDF5}" presName="item2" presStyleLbl="node1" presStyleIdx="1" presStyleCnt="3" custScaleX="104664" custScaleY="105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5F9D7-E008-4C60-9EA4-B699348BA7A9}" type="pres">
      <dgm:prSet presAssocID="{C345EA9B-C811-4E0E-9866-CD93E83EB60B}" presName="item3" presStyleLbl="node1" presStyleIdx="2" presStyleCnt="3" custLinFactNeighborX="110" custLinFactNeighborY="-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34AFC-9764-45C6-9DC8-CDE62CEFE76F}" type="pres">
      <dgm:prSet presAssocID="{85B56B88-E7C8-4234-803B-E2D68ECE377A}" presName="funnel" presStyleLbl="trAlignAcc1" presStyleIdx="0" presStyleCnt="1" custLinFactNeighborX="2527" custLinFactNeighborY="-3091"/>
      <dgm:spPr/>
    </dgm:pt>
  </dgm:ptLst>
  <dgm:cxnLst>
    <dgm:cxn modelId="{6CF701AC-6AEA-4D2A-B9B7-5C7B4AB96E17}" type="presOf" srcId="{C345EA9B-C811-4E0E-9866-CD93E83EB60B}" destId="{102A6D5D-4446-4EA4-9A6E-F219C255783D}" srcOrd="0" destOrd="0" presId="urn:microsoft.com/office/officeart/2005/8/layout/funnel1"/>
    <dgm:cxn modelId="{8BB5178B-183F-4F62-BAA2-395A3668C593}" type="presOf" srcId="{85B56B88-E7C8-4234-803B-E2D68ECE377A}" destId="{27C77A4D-0CD4-47AF-8EA5-8C39B1DF094D}" srcOrd="0" destOrd="0" presId="urn:microsoft.com/office/officeart/2005/8/layout/funnel1"/>
    <dgm:cxn modelId="{C5E63898-AE93-44BC-B0EE-91AF0FBF29DC}" srcId="{85B56B88-E7C8-4234-803B-E2D68ECE377A}" destId="{183D06D7-E111-46A9-A3C6-E5376F2697B4}" srcOrd="4" destOrd="0" parTransId="{D16CCB15-E05D-40C4-95EB-3D9E0A19035E}" sibTransId="{D3ED8850-F870-48FF-95CD-5BA4B97F2C3B}"/>
    <dgm:cxn modelId="{7D9DF239-7101-4CC4-8BA2-0F4882E9F16E}" srcId="{85B56B88-E7C8-4234-803B-E2D68ECE377A}" destId="{3C896427-6376-4C2B-958A-A990CD3ECE5E}" srcOrd="0" destOrd="0" parTransId="{BAE84CD7-96E9-46B1-B769-1EB7DA2DE0A4}" sibTransId="{7CB36B75-F6E8-4B66-A239-A14BB798CF3E}"/>
    <dgm:cxn modelId="{39C4D9D8-B6CA-4389-A400-5B0D12AA1F92}" type="presOf" srcId="{925DA081-5CDA-454F-86D2-AD10E4407896}" destId="{2F000F94-FFA8-4329-825C-B1325158F0DF}" srcOrd="0" destOrd="0" presId="urn:microsoft.com/office/officeart/2005/8/layout/funnel1"/>
    <dgm:cxn modelId="{48325DBA-3020-4F89-A11B-A2AF24E7A23C}" srcId="{85B56B88-E7C8-4234-803B-E2D68ECE377A}" destId="{91AB0AA3-7D6A-49AF-8095-330CD255FDF5}" srcOrd="2" destOrd="0" parTransId="{EF76CA61-BE1A-4E89-8E75-4968903C8DEF}" sibTransId="{F5D866F4-94FE-4E1A-82EA-7F07F8462EE9}"/>
    <dgm:cxn modelId="{0A5EC0F9-E7DD-4C6B-B086-1B0F0C4EFD48}" srcId="{85B56B88-E7C8-4234-803B-E2D68ECE377A}" destId="{C345EA9B-C811-4E0E-9866-CD93E83EB60B}" srcOrd="3" destOrd="0" parTransId="{D835EEC0-0205-4A21-918E-E88780BAE9AB}" sibTransId="{E3E538BF-AA90-4589-9AE1-D37D5716E392}"/>
    <dgm:cxn modelId="{58288B37-D8B2-4453-B74B-40089161A076}" srcId="{85B56B88-E7C8-4234-803B-E2D68ECE377A}" destId="{757298D8-2772-46B4-B900-134B26C6539D}" srcOrd="5" destOrd="0" parTransId="{6F56E643-6F7D-4E3A-A2FB-0935E0ACD7B4}" sibTransId="{FF08FE73-FC6F-403C-A066-6C2156CC071A}"/>
    <dgm:cxn modelId="{A4AC0DBA-DD48-43B2-9C90-B3AE78EAC8FF}" srcId="{85B56B88-E7C8-4234-803B-E2D68ECE377A}" destId="{2AF8642C-460F-4116-81F3-2F671F3C3E8C}" srcOrd="6" destOrd="0" parTransId="{ADEA92B0-6A9F-4981-A612-CC1C3414DB24}" sibTransId="{08B329E1-EF81-4EE1-8F3C-DD810F0E4DEF}"/>
    <dgm:cxn modelId="{C072E20A-25EF-4334-B676-3B5F59103885}" type="presOf" srcId="{91AB0AA3-7D6A-49AF-8095-330CD255FDF5}" destId="{9A057568-CEE9-44D5-BA0A-F93D6396984E}" srcOrd="0" destOrd="0" presId="urn:microsoft.com/office/officeart/2005/8/layout/funnel1"/>
    <dgm:cxn modelId="{CC174FA5-BBFD-4DD8-80A2-CBFC10C87B3B}" srcId="{85B56B88-E7C8-4234-803B-E2D68ECE377A}" destId="{925DA081-5CDA-454F-86D2-AD10E4407896}" srcOrd="1" destOrd="0" parTransId="{23DA8DAC-5E0C-43F3-B9D5-7984ED016A55}" sibTransId="{F0448B68-0889-4FF8-A5B3-C7A69891372F}"/>
    <dgm:cxn modelId="{31249782-FF1A-4F82-B44F-1F5BAF1A29CF}" type="presOf" srcId="{3C896427-6376-4C2B-958A-A990CD3ECE5E}" destId="{70C5F9D7-E008-4C60-9EA4-B699348BA7A9}" srcOrd="0" destOrd="0" presId="urn:microsoft.com/office/officeart/2005/8/layout/funnel1"/>
    <dgm:cxn modelId="{41FF653D-6E17-452D-A769-22888963F082}" type="presParOf" srcId="{27C77A4D-0CD4-47AF-8EA5-8C39B1DF094D}" destId="{F7B766BD-2B4E-4A6A-A0CD-1B377A7E9964}" srcOrd="0" destOrd="0" presId="urn:microsoft.com/office/officeart/2005/8/layout/funnel1"/>
    <dgm:cxn modelId="{0A53AE47-CBF4-42D9-8047-40FEA7F8B00B}" type="presParOf" srcId="{27C77A4D-0CD4-47AF-8EA5-8C39B1DF094D}" destId="{19EBE143-9ED1-44E1-9B7A-308578458F2F}" srcOrd="1" destOrd="0" presId="urn:microsoft.com/office/officeart/2005/8/layout/funnel1"/>
    <dgm:cxn modelId="{43314AE7-784E-4A8F-AED6-660676050FD6}" type="presParOf" srcId="{27C77A4D-0CD4-47AF-8EA5-8C39B1DF094D}" destId="{102A6D5D-4446-4EA4-9A6E-F219C255783D}" srcOrd="2" destOrd="0" presId="urn:microsoft.com/office/officeart/2005/8/layout/funnel1"/>
    <dgm:cxn modelId="{BEA3CAD5-BA6F-4435-A976-2864F4BEE3E9}" type="presParOf" srcId="{27C77A4D-0CD4-47AF-8EA5-8C39B1DF094D}" destId="{9A057568-CEE9-44D5-BA0A-F93D6396984E}" srcOrd="3" destOrd="0" presId="urn:microsoft.com/office/officeart/2005/8/layout/funnel1"/>
    <dgm:cxn modelId="{37AEEF8B-99C4-4561-B2B2-3C993B2FD302}" type="presParOf" srcId="{27C77A4D-0CD4-47AF-8EA5-8C39B1DF094D}" destId="{2F000F94-FFA8-4329-825C-B1325158F0DF}" srcOrd="4" destOrd="0" presId="urn:microsoft.com/office/officeart/2005/8/layout/funnel1"/>
    <dgm:cxn modelId="{816641A0-D964-4D08-90BE-E2D95A97B9A8}" type="presParOf" srcId="{27C77A4D-0CD4-47AF-8EA5-8C39B1DF094D}" destId="{70C5F9D7-E008-4C60-9EA4-B699348BA7A9}" srcOrd="5" destOrd="0" presId="urn:microsoft.com/office/officeart/2005/8/layout/funnel1"/>
    <dgm:cxn modelId="{92787A5B-B439-410B-906F-B3230B725184}" type="presParOf" srcId="{27C77A4D-0CD4-47AF-8EA5-8C39B1DF094D}" destId="{94134AFC-9764-45C6-9DC8-CDE62CEFE76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052077-F291-49C8-8E8A-45B7F8C54DE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CDCFBC-E601-4B12-8D32-E2269EC71FD6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Участие представителей ГИБДД в общем родительском собрании</a:t>
          </a:r>
          <a:endParaRPr lang="ru-RU" sz="2000" dirty="0">
            <a:solidFill>
              <a:srgbClr val="C00000"/>
            </a:solidFill>
          </a:endParaRPr>
        </a:p>
      </dgm:t>
    </dgm:pt>
    <dgm:pt modelId="{268C1927-4838-49DF-832A-36F19AEC9BCA}" type="parTrans" cxnId="{970D2867-5227-4779-AD90-BF988C6B75D0}">
      <dgm:prSet/>
      <dgm:spPr/>
      <dgm:t>
        <a:bodyPr/>
        <a:lstStyle/>
        <a:p>
          <a:endParaRPr lang="ru-RU"/>
        </a:p>
      </dgm:t>
    </dgm:pt>
    <dgm:pt modelId="{3A0B0CAF-2287-4F44-8B9B-5E55FCB56A78}" type="sibTrans" cxnId="{970D2867-5227-4779-AD90-BF988C6B75D0}">
      <dgm:prSet/>
      <dgm:spPr/>
      <dgm:t>
        <a:bodyPr/>
        <a:lstStyle/>
        <a:p>
          <a:endParaRPr lang="ru-RU"/>
        </a:p>
      </dgm:t>
    </dgm:pt>
    <dgm:pt modelId="{35E4764C-7F74-4857-9D87-E9BB0D617BAB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Участие инспектора ГИБДД в занятиях, досугах по ПДД</a:t>
          </a:r>
          <a:endParaRPr lang="ru-RU" sz="2000" dirty="0">
            <a:solidFill>
              <a:srgbClr val="C00000"/>
            </a:solidFill>
          </a:endParaRPr>
        </a:p>
      </dgm:t>
    </dgm:pt>
    <dgm:pt modelId="{66457108-E39E-4D7B-B961-F53F2EC2E6A4}" type="parTrans" cxnId="{08999868-05D5-4BC8-83E2-33EED45DF417}">
      <dgm:prSet/>
      <dgm:spPr/>
      <dgm:t>
        <a:bodyPr/>
        <a:lstStyle/>
        <a:p>
          <a:endParaRPr lang="ru-RU"/>
        </a:p>
      </dgm:t>
    </dgm:pt>
    <dgm:pt modelId="{9DBC31C3-4F5B-4B0D-8216-F25545C3A28B}" type="sibTrans" cxnId="{08999868-05D5-4BC8-83E2-33EED45DF417}">
      <dgm:prSet/>
      <dgm:spPr/>
      <dgm:t>
        <a:bodyPr/>
        <a:lstStyle/>
        <a:p>
          <a:endParaRPr lang="ru-RU"/>
        </a:p>
      </dgm:t>
    </dgm:pt>
    <dgm:pt modelId="{B86589B3-F203-44B1-8FF3-A43F7BC15C2C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Привлечение школьников – выпускников детского сада к совместным мероприятиям</a:t>
          </a:r>
          <a:endParaRPr lang="ru-RU" sz="2000" dirty="0">
            <a:solidFill>
              <a:srgbClr val="C00000"/>
            </a:solidFill>
          </a:endParaRPr>
        </a:p>
      </dgm:t>
    </dgm:pt>
    <dgm:pt modelId="{0D707DF2-5A78-42C6-B9FA-97B20858559E}" type="parTrans" cxnId="{8FF01380-86E6-425C-9897-3CA334A1845E}">
      <dgm:prSet/>
      <dgm:spPr/>
      <dgm:t>
        <a:bodyPr/>
        <a:lstStyle/>
        <a:p>
          <a:endParaRPr lang="ru-RU"/>
        </a:p>
      </dgm:t>
    </dgm:pt>
    <dgm:pt modelId="{AA0F4913-EB7E-44AB-A77C-F8F971F3DF6A}" type="sibTrans" cxnId="{8FF01380-86E6-425C-9897-3CA334A1845E}">
      <dgm:prSet/>
      <dgm:spPr/>
      <dgm:t>
        <a:bodyPr/>
        <a:lstStyle/>
        <a:p>
          <a:endParaRPr lang="ru-RU"/>
        </a:p>
      </dgm:t>
    </dgm:pt>
    <dgm:pt modelId="{E74732DA-DC73-427A-948C-9CA4F6758F8F}" type="pres">
      <dgm:prSet presAssocID="{57052077-F291-49C8-8E8A-45B7F8C54DE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555908-944A-40B9-8230-767A11FD056A}" type="pres">
      <dgm:prSet presAssocID="{74CDCFBC-E601-4B12-8D32-E2269EC71FD6}" presName="composite" presStyleCnt="0"/>
      <dgm:spPr/>
    </dgm:pt>
    <dgm:pt modelId="{C8E0D687-E0DC-4A5E-8462-7F57CA15B5FD}" type="pres">
      <dgm:prSet presAssocID="{74CDCFBC-E601-4B12-8D32-E2269EC71FD6}" presName="imgShp" presStyleLbl="fgImgPlace1" presStyleIdx="0" presStyleCnt="3"/>
      <dgm:spPr>
        <a:solidFill>
          <a:srgbClr val="FF0000"/>
        </a:solidFill>
      </dgm:spPr>
    </dgm:pt>
    <dgm:pt modelId="{72531E1C-9152-4D8D-9B9C-407FC25598AA}" type="pres">
      <dgm:prSet presAssocID="{74CDCFBC-E601-4B12-8D32-E2269EC71FD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A5404-CC65-45C0-9788-391599CF0E05}" type="pres">
      <dgm:prSet presAssocID="{3A0B0CAF-2287-4F44-8B9B-5E55FCB56A78}" presName="spacing" presStyleCnt="0"/>
      <dgm:spPr/>
    </dgm:pt>
    <dgm:pt modelId="{5AA49CA5-1EC6-4122-BC86-D535B6A190F9}" type="pres">
      <dgm:prSet presAssocID="{35E4764C-7F74-4857-9D87-E9BB0D617BAB}" presName="composite" presStyleCnt="0"/>
      <dgm:spPr/>
    </dgm:pt>
    <dgm:pt modelId="{4B4F1EC3-A8A1-4A5B-8849-30F37A4B28E2}" type="pres">
      <dgm:prSet presAssocID="{35E4764C-7F74-4857-9D87-E9BB0D617BAB}" presName="imgShp" presStyleLbl="fgImgPlace1" presStyleIdx="1" presStyleCnt="3"/>
      <dgm:spPr>
        <a:solidFill>
          <a:srgbClr val="FFFF00"/>
        </a:solidFill>
      </dgm:spPr>
    </dgm:pt>
    <dgm:pt modelId="{E56C0F4D-E083-4FBB-9CDF-32304191192F}" type="pres">
      <dgm:prSet presAssocID="{35E4764C-7F74-4857-9D87-E9BB0D617BA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39148-4C38-4231-A79C-C19B8E2D5E91}" type="pres">
      <dgm:prSet presAssocID="{9DBC31C3-4F5B-4B0D-8216-F25545C3A28B}" presName="spacing" presStyleCnt="0"/>
      <dgm:spPr/>
    </dgm:pt>
    <dgm:pt modelId="{6EC19F6F-393E-432E-844E-D5474033D844}" type="pres">
      <dgm:prSet presAssocID="{B86589B3-F203-44B1-8FF3-A43F7BC15C2C}" presName="composite" presStyleCnt="0"/>
      <dgm:spPr/>
    </dgm:pt>
    <dgm:pt modelId="{049F6A58-5022-422F-9AE7-019978946EB5}" type="pres">
      <dgm:prSet presAssocID="{B86589B3-F203-44B1-8FF3-A43F7BC15C2C}" presName="imgShp" presStyleLbl="fgImgPlace1" presStyleIdx="2" presStyleCnt="3"/>
      <dgm:spPr>
        <a:solidFill>
          <a:srgbClr val="00B050"/>
        </a:solidFill>
      </dgm:spPr>
    </dgm:pt>
    <dgm:pt modelId="{5A0BE0C5-794F-426A-B632-7FEED84E9ED9}" type="pres">
      <dgm:prSet presAssocID="{B86589B3-F203-44B1-8FF3-A43F7BC15C2C}" presName="txShp" presStyleLbl="node1" presStyleIdx="2" presStyleCnt="3" custLinFactNeighborX="745" custLinFactNeighborY="-3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AEF92E-81D9-44EA-B3DA-32243D631C86}" type="presOf" srcId="{35E4764C-7F74-4857-9D87-E9BB0D617BAB}" destId="{E56C0F4D-E083-4FBB-9CDF-32304191192F}" srcOrd="0" destOrd="0" presId="urn:microsoft.com/office/officeart/2005/8/layout/vList3"/>
    <dgm:cxn modelId="{970D2867-5227-4779-AD90-BF988C6B75D0}" srcId="{57052077-F291-49C8-8E8A-45B7F8C54DE3}" destId="{74CDCFBC-E601-4B12-8D32-E2269EC71FD6}" srcOrd="0" destOrd="0" parTransId="{268C1927-4838-49DF-832A-36F19AEC9BCA}" sibTransId="{3A0B0CAF-2287-4F44-8B9B-5E55FCB56A78}"/>
    <dgm:cxn modelId="{22F7C9AF-6BB3-4269-9366-310AA5CCB7BA}" type="presOf" srcId="{74CDCFBC-E601-4B12-8D32-E2269EC71FD6}" destId="{72531E1C-9152-4D8D-9B9C-407FC25598AA}" srcOrd="0" destOrd="0" presId="urn:microsoft.com/office/officeart/2005/8/layout/vList3"/>
    <dgm:cxn modelId="{08999868-05D5-4BC8-83E2-33EED45DF417}" srcId="{57052077-F291-49C8-8E8A-45B7F8C54DE3}" destId="{35E4764C-7F74-4857-9D87-E9BB0D617BAB}" srcOrd="1" destOrd="0" parTransId="{66457108-E39E-4D7B-B961-F53F2EC2E6A4}" sibTransId="{9DBC31C3-4F5B-4B0D-8216-F25545C3A28B}"/>
    <dgm:cxn modelId="{7FB74A1D-B6D3-47C7-82B8-2C0B85017683}" type="presOf" srcId="{57052077-F291-49C8-8E8A-45B7F8C54DE3}" destId="{E74732DA-DC73-427A-948C-9CA4F6758F8F}" srcOrd="0" destOrd="0" presId="urn:microsoft.com/office/officeart/2005/8/layout/vList3"/>
    <dgm:cxn modelId="{AC80EEF3-BB2B-46DC-8E96-DCEFC7D3A1E5}" type="presOf" srcId="{B86589B3-F203-44B1-8FF3-A43F7BC15C2C}" destId="{5A0BE0C5-794F-426A-B632-7FEED84E9ED9}" srcOrd="0" destOrd="0" presId="urn:microsoft.com/office/officeart/2005/8/layout/vList3"/>
    <dgm:cxn modelId="{8FF01380-86E6-425C-9897-3CA334A1845E}" srcId="{57052077-F291-49C8-8E8A-45B7F8C54DE3}" destId="{B86589B3-F203-44B1-8FF3-A43F7BC15C2C}" srcOrd="2" destOrd="0" parTransId="{0D707DF2-5A78-42C6-B9FA-97B20858559E}" sibTransId="{AA0F4913-EB7E-44AB-A77C-F8F971F3DF6A}"/>
    <dgm:cxn modelId="{044E4476-0406-40DB-B0F0-7AD2DB5F7CF2}" type="presParOf" srcId="{E74732DA-DC73-427A-948C-9CA4F6758F8F}" destId="{3B555908-944A-40B9-8230-767A11FD056A}" srcOrd="0" destOrd="0" presId="urn:microsoft.com/office/officeart/2005/8/layout/vList3"/>
    <dgm:cxn modelId="{48AAB2EC-1395-4FE9-A0AE-03EC0E2470DB}" type="presParOf" srcId="{3B555908-944A-40B9-8230-767A11FD056A}" destId="{C8E0D687-E0DC-4A5E-8462-7F57CA15B5FD}" srcOrd="0" destOrd="0" presId="urn:microsoft.com/office/officeart/2005/8/layout/vList3"/>
    <dgm:cxn modelId="{5F7A47F4-FE40-4BE6-AB60-110205D75129}" type="presParOf" srcId="{3B555908-944A-40B9-8230-767A11FD056A}" destId="{72531E1C-9152-4D8D-9B9C-407FC25598AA}" srcOrd="1" destOrd="0" presId="urn:microsoft.com/office/officeart/2005/8/layout/vList3"/>
    <dgm:cxn modelId="{F0B015AC-6BC7-4C5E-8EBD-2980B4D8C3FA}" type="presParOf" srcId="{E74732DA-DC73-427A-948C-9CA4F6758F8F}" destId="{A24A5404-CC65-45C0-9788-391599CF0E05}" srcOrd="1" destOrd="0" presId="urn:microsoft.com/office/officeart/2005/8/layout/vList3"/>
    <dgm:cxn modelId="{33707D99-2DDC-415F-85FF-D83374C01C68}" type="presParOf" srcId="{E74732DA-DC73-427A-948C-9CA4F6758F8F}" destId="{5AA49CA5-1EC6-4122-BC86-D535B6A190F9}" srcOrd="2" destOrd="0" presId="urn:microsoft.com/office/officeart/2005/8/layout/vList3"/>
    <dgm:cxn modelId="{5DCF7C3A-5F6E-46A7-A2A8-0898BCCFE8D8}" type="presParOf" srcId="{5AA49CA5-1EC6-4122-BC86-D535B6A190F9}" destId="{4B4F1EC3-A8A1-4A5B-8849-30F37A4B28E2}" srcOrd="0" destOrd="0" presId="urn:microsoft.com/office/officeart/2005/8/layout/vList3"/>
    <dgm:cxn modelId="{CD898250-5635-4833-AC3C-825C8A63B161}" type="presParOf" srcId="{5AA49CA5-1EC6-4122-BC86-D535B6A190F9}" destId="{E56C0F4D-E083-4FBB-9CDF-32304191192F}" srcOrd="1" destOrd="0" presId="urn:microsoft.com/office/officeart/2005/8/layout/vList3"/>
    <dgm:cxn modelId="{6CFFA9FE-A498-4DC0-8B1A-C285D0B6ADDB}" type="presParOf" srcId="{E74732DA-DC73-427A-948C-9CA4F6758F8F}" destId="{7C839148-4C38-4231-A79C-C19B8E2D5E91}" srcOrd="3" destOrd="0" presId="urn:microsoft.com/office/officeart/2005/8/layout/vList3"/>
    <dgm:cxn modelId="{8ECB7179-7347-4635-A656-CD8DEC517692}" type="presParOf" srcId="{E74732DA-DC73-427A-948C-9CA4F6758F8F}" destId="{6EC19F6F-393E-432E-844E-D5474033D844}" srcOrd="4" destOrd="0" presId="urn:microsoft.com/office/officeart/2005/8/layout/vList3"/>
    <dgm:cxn modelId="{61DD03F8-3A20-4562-BDC0-26FD4569E499}" type="presParOf" srcId="{6EC19F6F-393E-432E-844E-D5474033D844}" destId="{049F6A58-5022-422F-9AE7-019978946EB5}" srcOrd="0" destOrd="0" presId="urn:microsoft.com/office/officeart/2005/8/layout/vList3"/>
    <dgm:cxn modelId="{6EA41185-F657-40AB-9EE0-0FD82B4A7C82}" type="presParOf" srcId="{6EC19F6F-393E-432E-844E-D5474033D844}" destId="{5A0BE0C5-794F-426A-B632-7FEED84E9E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D80CC3-5F71-4DCD-9EBE-10DF2B5F7F1E}">
      <dsp:nvSpPr>
        <dsp:cNvPr id="0" name=""/>
        <dsp:cNvSpPr/>
      </dsp:nvSpPr>
      <dsp:spPr>
        <a:xfrm>
          <a:off x="0" y="13"/>
          <a:ext cx="7786742" cy="3312000"/>
        </a:xfrm>
        <a:prstGeom prst="rightArrow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0422B-FFC1-4B93-AE1F-7FCA0EB2A61B}">
      <dsp:nvSpPr>
        <dsp:cNvPr id="0" name=""/>
        <dsp:cNvSpPr/>
      </dsp:nvSpPr>
      <dsp:spPr>
        <a:xfrm>
          <a:off x="2676686" y="1083369"/>
          <a:ext cx="4224933" cy="1119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Пропаганда безопасности дорожного движения и профилактика детского дорожно-транспортного травматизма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2676686" y="1083369"/>
        <a:ext cx="4224933" cy="1119207"/>
      </dsp:txXfrm>
    </dsp:sp>
    <dsp:sp modelId="{12AFD9F5-1DB9-472D-ADAF-0C11BC688C95}">
      <dsp:nvSpPr>
        <dsp:cNvPr id="0" name=""/>
        <dsp:cNvSpPr/>
      </dsp:nvSpPr>
      <dsp:spPr>
        <a:xfrm>
          <a:off x="642944" y="857258"/>
          <a:ext cx="1798402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67360" rIns="0" bIns="4673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solidFill>
                <a:srgbClr val="FF0000"/>
              </a:solidFill>
            </a:rPr>
            <a:t>Цель</a:t>
          </a:r>
          <a:r>
            <a:rPr lang="en-US" sz="4600" kern="1200" dirty="0" smtClean="0">
              <a:solidFill>
                <a:srgbClr val="FF0000"/>
              </a:solidFill>
            </a:rPr>
            <a:t>:</a:t>
          </a:r>
          <a:endParaRPr lang="ru-RU" sz="4600" kern="1200" dirty="0">
            <a:solidFill>
              <a:srgbClr val="FF0000"/>
            </a:solidFill>
          </a:endParaRPr>
        </a:p>
      </dsp:txBody>
      <dsp:txXfrm>
        <a:off x="642944" y="857258"/>
        <a:ext cx="1798402" cy="1656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2402A2-D73F-4D32-B64D-2971CA0D5CE7}">
      <dsp:nvSpPr>
        <dsp:cNvPr id="0" name=""/>
        <dsp:cNvSpPr/>
      </dsp:nvSpPr>
      <dsp:spPr>
        <a:xfrm rot="5400000">
          <a:off x="-192778" y="195984"/>
          <a:ext cx="1285188" cy="899631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192778" y="195984"/>
        <a:ext cx="1285188" cy="899631"/>
      </dsp:txXfrm>
    </dsp:sp>
    <dsp:sp modelId="{C8682C25-AC43-48B4-97F4-54197AA6E7CD}">
      <dsp:nvSpPr>
        <dsp:cNvPr id="0" name=""/>
        <dsp:cNvSpPr/>
      </dsp:nvSpPr>
      <dsp:spPr>
        <a:xfrm rot="5400000">
          <a:off x="4146929" y="-3247297"/>
          <a:ext cx="835372" cy="732996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Формировать навыки безопасного поведения  на дорогах у детей дошкольного возраста.</a:t>
          </a:r>
          <a:endParaRPr lang="ru-RU" sz="2000" kern="1200" dirty="0"/>
        </a:p>
      </dsp:txBody>
      <dsp:txXfrm rot="5400000">
        <a:off x="4146929" y="-3247297"/>
        <a:ext cx="835372" cy="7329968"/>
      </dsp:txXfrm>
    </dsp:sp>
    <dsp:sp modelId="{7ACF16B2-9089-44EF-9B24-B08E66609D91}">
      <dsp:nvSpPr>
        <dsp:cNvPr id="0" name=""/>
        <dsp:cNvSpPr/>
      </dsp:nvSpPr>
      <dsp:spPr>
        <a:xfrm rot="5400000">
          <a:off x="-192778" y="1334959"/>
          <a:ext cx="1285188" cy="899631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192778" y="1334959"/>
        <a:ext cx="1285188" cy="899631"/>
      </dsp:txXfrm>
    </dsp:sp>
    <dsp:sp modelId="{A0D93922-851A-47CC-A59D-4755D1FFAABC}">
      <dsp:nvSpPr>
        <dsp:cNvPr id="0" name=""/>
        <dsp:cNvSpPr/>
      </dsp:nvSpPr>
      <dsp:spPr>
        <a:xfrm rot="5400000">
          <a:off x="4146929" y="-2132876"/>
          <a:ext cx="835372" cy="73299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Обучать детей дошкольного возраста правилам дорожного движения.</a:t>
          </a:r>
          <a:endParaRPr lang="ru-RU" sz="2000" kern="1200" dirty="0"/>
        </a:p>
      </dsp:txBody>
      <dsp:txXfrm rot="5400000">
        <a:off x="4146929" y="-2132876"/>
        <a:ext cx="835372" cy="7329968"/>
      </dsp:txXfrm>
    </dsp:sp>
    <dsp:sp modelId="{CD439259-5B3D-4214-93ED-7A1A4E511F00}">
      <dsp:nvSpPr>
        <dsp:cNvPr id="0" name=""/>
        <dsp:cNvSpPr/>
      </dsp:nvSpPr>
      <dsp:spPr>
        <a:xfrm rot="5400000">
          <a:off x="-192778" y="2473934"/>
          <a:ext cx="1285188" cy="899631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192778" y="2473934"/>
        <a:ext cx="1285188" cy="899631"/>
      </dsp:txXfrm>
    </dsp:sp>
    <dsp:sp modelId="{ADE86451-D65A-495F-AFEB-6FFB5B5B51B0}">
      <dsp:nvSpPr>
        <dsp:cNvPr id="0" name=""/>
        <dsp:cNvSpPr/>
      </dsp:nvSpPr>
      <dsp:spPr>
        <a:xfrm rot="5400000">
          <a:off x="4146929" y="-966142"/>
          <a:ext cx="835372" cy="73299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Воспитывать в детях самостоятельность, умение применять в повседневной жизни знания, полученные на занятиях.</a:t>
          </a:r>
          <a:endParaRPr lang="ru-RU" sz="2000" kern="1200" dirty="0"/>
        </a:p>
      </dsp:txBody>
      <dsp:txXfrm rot="5400000">
        <a:off x="4146929" y="-966142"/>
        <a:ext cx="835372" cy="7329968"/>
      </dsp:txXfrm>
    </dsp:sp>
    <dsp:sp modelId="{3BD8F7DF-B4A5-4F51-84D7-1561A828A97B}">
      <dsp:nvSpPr>
        <dsp:cNvPr id="0" name=""/>
        <dsp:cNvSpPr/>
      </dsp:nvSpPr>
      <dsp:spPr>
        <a:xfrm rot="5400000">
          <a:off x="-192778" y="3612908"/>
          <a:ext cx="1285188" cy="899631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192778" y="3612908"/>
        <a:ext cx="1285188" cy="899631"/>
      </dsp:txXfrm>
    </dsp:sp>
    <dsp:sp modelId="{589E87E3-90CB-4C69-9C4D-AEA6EA8B3CC8}">
      <dsp:nvSpPr>
        <dsp:cNvPr id="0" name=""/>
        <dsp:cNvSpPr/>
      </dsp:nvSpPr>
      <dsp:spPr>
        <a:xfrm rot="5400000">
          <a:off x="4146929" y="296016"/>
          <a:ext cx="835372" cy="73299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Активизация работы с родителями по профилактике детского дорожно-транспортного травматизма.</a:t>
          </a:r>
          <a:endParaRPr lang="ru-RU" sz="2000" kern="1200" dirty="0"/>
        </a:p>
      </dsp:txBody>
      <dsp:txXfrm rot="5400000">
        <a:off x="4146929" y="296016"/>
        <a:ext cx="835372" cy="73299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A6546F-B99D-474F-B33A-B9E369900CC1}">
      <dsp:nvSpPr>
        <dsp:cNvPr id="0" name=""/>
        <dsp:cNvSpPr/>
      </dsp:nvSpPr>
      <dsp:spPr>
        <a:xfrm>
          <a:off x="3348949" y="3636592"/>
          <a:ext cx="2468880" cy="2468880"/>
        </a:xfrm>
        <a:prstGeom prst="ellipse">
          <a:avLst/>
        </a:prstGeom>
        <a:solidFill>
          <a:schemeClr val="accent6"/>
        </a:solidFill>
        <a:ln>
          <a:solidFill>
            <a:schemeClr val="accent6">
              <a:lumMod val="40000"/>
              <a:lumOff val="60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500" b="1" i="0" u="none" strike="noStrike" kern="1200" cap="none" normalizeH="0" baseline="0" dirty="0" smtClean="0">
              <a:ln/>
              <a:effectLst/>
              <a:latin typeface="Arial" charset="0"/>
            </a:rPr>
            <a:t>   </a:t>
          </a:r>
          <a:r>
            <a:rPr kumimoji="1" lang="ru-RU" sz="2500" b="1" i="0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Arial" charset="0"/>
            </a:rPr>
            <a:t>Принципы работы</a:t>
          </a:r>
          <a:endParaRPr kumimoji="1" lang="ru-RU" sz="2500" b="0" i="0" u="none" strike="noStrike" kern="1200" cap="none" normalizeH="0" baseline="0" dirty="0" smtClean="0">
            <a:ln/>
            <a:solidFill>
              <a:srgbClr val="C00000"/>
            </a:solidFill>
            <a:effectLst/>
            <a:latin typeface="Arial" charset="0"/>
          </a:endParaRPr>
        </a:p>
      </dsp:txBody>
      <dsp:txXfrm>
        <a:off x="3348949" y="3636592"/>
        <a:ext cx="2468880" cy="2468880"/>
      </dsp:txXfrm>
    </dsp:sp>
    <dsp:sp modelId="{BEEF0A94-2F04-4845-9E09-B760F9E827CA}">
      <dsp:nvSpPr>
        <dsp:cNvPr id="0" name=""/>
        <dsp:cNvSpPr/>
      </dsp:nvSpPr>
      <dsp:spPr>
        <a:xfrm rot="20699706">
          <a:off x="5861354" y="3963944"/>
          <a:ext cx="2144211" cy="703630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2A1C9-0307-40B8-9705-04DA92B6CA10}">
      <dsp:nvSpPr>
        <dsp:cNvPr id="0" name=""/>
        <dsp:cNvSpPr/>
      </dsp:nvSpPr>
      <dsp:spPr>
        <a:xfrm>
          <a:off x="6794663" y="3025810"/>
          <a:ext cx="2345436" cy="18763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6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000" b="1" i="0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Arial" charset="0"/>
            </a:rPr>
            <a:t>Интеграция</a:t>
          </a:r>
        </a:p>
      </dsp:txBody>
      <dsp:txXfrm>
        <a:off x="6794663" y="3025810"/>
        <a:ext cx="2345436" cy="1876348"/>
      </dsp:txXfrm>
    </dsp:sp>
    <dsp:sp modelId="{7C2E22EB-550C-4543-A8A9-A4ED6DB58014}">
      <dsp:nvSpPr>
        <dsp:cNvPr id="0" name=""/>
        <dsp:cNvSpPr/>
      </dsp:nvSpPr>
      <dsp:spPr>
        <a:xfrm rot="17715498">
          <a:off x="4535055" y="2293949"/>
          <a:ext cx="2196464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188D1-6E48-4381-9057-3C058F2651FD}">
      <dsp:nvSpPr>
        <dsp:cNvPr id="0" name=""/>
        <dsp:cNvSpPr/>
      </dsp:nvSpPr>
      <dsp:spPr>
        <a:xfrm>
          <a:off x="4929185" y="714356"/>
          <a:ext cx="2345436" cy="18763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6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600" b="1" i="0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Arial" charset="0"/>
            </a:rPr>
            <a:t>Доступность содержания детям</a:t>
          </a:r>
        </a:p>
      </dsp:txBody>
      <dsp:txXfrm>
        <a:off x="4929185" y="714356"/>
        <a:ext cx="2345436" cy="1876348"/>
      </dsp:txXfrm>
    </dsp:sp>
    <dsp:sp modelId="{7A0E716D-9EDE-42D9-AFFD-9685392DFFD0}">
      <dsp:nvSpPr>
        <dsp:cNvPr id="0" name=""/>
        <dsp:cNvSpPr/>
      </dsp:nvSpPr>
      <dsp:spPr>
        <a:xfrm rot="14688780">
          <a:off x="2466769" y="2312328"/>
          <a:ext cx="2157496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982ED-EA5E-4984-A4E6-E4469F11BFA4}">
      <dsp:nvSpPr>
        <dsp:cNvPr id="0" name=""/>
        <dsp:cNvSpPr/>
      </dsp:nvSpPr>
      <dsp:spPr>
        <a:xfrm>
          <a:off x="1913712" y="749785"/>
          <a:ext cx="2345436" cy="18763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6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000" b="1" i="0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Arial" charset="0"/>
            </a:rPr>
            <a:t>Комплексный подход</a:t>
          </a:r>
        </a:p>
      </dsp:txBody>
      <dsp:txXfrm>
        <a:off x="1913712" y="749785"/>
        <a:ext cx="2345436" cy="1876348"/>
      </dsp:txXfrm>
    </dsp:sp>
    <dsp:sp modelId="{7B1D9486-B76F-4E6F-8AD8-6A7F9EC97E06}">
      <dsp:nvSpPr>
        <dsp:cNvPr id="0" name=""/>
        <dsp:cNvSpPr/>
      </dsp:nvSpPr>
      <dsp:spPr>
        <a:xfrm rot="11717472">
          <a:off x="1134221" y="3873505"/>
          <a:ext cx="2174829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46B11-DAAE-49D2-9B8E-FDCB9A06D599}">
      <dsp:nvSpPr>
        <dsp:cNvPr id="0" name=""/>
        <dsp:cNvSpPr/>
      </dsp:nvSpPr>
      <dsp:spPr>
        <a:xfrm>
          <a:off x="0" y="3000367"/>
          <a:ext cx="2345436" cy="18763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6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600" b="1" i="0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Arial" charset="0"/>
            </a:rPr>
            <a:t>системность</a:t>
          </a:r>
        </a:p>
      </dsp:txBody>
      <dsp:txXfrm>
        <a:off x="0" y="3000367"/>
        <a:ext cx="2345436" cy="18763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B766BD-2B4E-4A6A-A0CD-1B377A7E9964}">
      <dsp:nvSpPr>
        <dsp:cNvPr id="0" name=""/>
        <dsp:cNvSpPr/>
      </dsp:nvSpPr>
      <dsp:spPr>
        <a:xfrm>
          <a:off x="1803506" y="235074"/>
          <a:ext cx="4665328" cy="162020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BE143-9ED1-44E1-9B7A-308578458F2F}">
      <dsp:nvSpPr>
        <dsp:cNvPr id="0" name=""/>
        <dsp:cNvSpPr/>
      </dsp:nvSpPr>
      <dsp:spPr>
        <a:xfrm>
          <a:off x="3691337" y="4202412"/>
          <a:ext cx="904133" cy="57864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A6D5D-4446-4EA4-9A6E-F219C255783D}">
      <dsp:nvSpPr>
        <dsp:cNvPr id="0" name=""/>
        <dsp:cNvSpPr/>
      </dsp:nvSpPr>
      <dsp:spPr>
        <a:xfrm>
          <a:off x="857255" y="4665328"/>
          <a:ext cx="6572297" cy="108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FF0000"/>
              </a:solidFill>
            </a:rPr>
            <a:t>Предметно-развивающая среда</a:t>
          </a:r>
          <a:endParaRPr lang="ru-RU" sz="4000" kern="1200" dirty="0">
            <a:solidFill>
              <a:srgbClr val="FF0000"/>
            </a:solidFill>
          </a:endParaRPr>
        </a:p>
      </dsp:txBody>
      <dsp:txXfrm>
        <a:off x="857255" y="4665328"/>
        <a:ext cx="6572297" cy="1084960"/>
      </dsp:txXfrm>
    </dsp:sp>
    <dsp:sp modelId="{9A057568-CEE9-44D5-BA0A-F93D6396984E}">
      <dsp:nvSpPr>
        <dsp:cNvPr id="0" name=""/>
        <dsp:cNvSpPr/>
      </dsp:nvSpPr>
      <dsp:spPr>
        <a:xfrm>
          <a:off x="3499660" y="1980413"/>
          <a:ext cx="1627440" cy="1627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3499660" y="1980413"/>
        <a:ext cx="1627440" cy="1627440"/>
      </dsp:txXfrm>
    </dsp:sp>
    <dsp:sp modelId="{2F000F94-FFA8-4329-825C-B1325158F0DF}">
      <dsp:nvSpPr>
        <dsp:cNvPr id="0" name=""/>
        <dsp:cNvSpPr/>
      </dsp:nvSpPr>
      <dsp:spPr>
        <a:xfrm>
          <a:off x="2297185" y="717492"/>
          <a:ext cx="1703343" cy="1711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настольно-печатные игры</a:t>
          </a:r>
          <a:endParaRPr lang="ru-RU" sz="1600" kern="1200" dirty="0"/>
        </a:p>
      </dsp:txBody>
      <dsp:txXfrm>
        <a:off x="2297185" y="717492"/>
        <a:ext cx="1703343" cy="1711399"/>
      </dsp:txXfrm>
    </dsp:sp>
    <dsp:sp modelId="{70C5F9D7-E008-4C60-9EA4-B699348BA7A9}">
      <dsp:nvSpPr>
        <dsp:cNvPr id="0" name=""/>
        <dsp:cNvSpPr/>
      </dsp:nvSpPr>
      <dsp:spPr>
        <a:xfrm>
          <a:off x="4000532" y="357188"/>
          <a:ext cx="1627440" cy="1627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Книжный уголок</a:t>
          </a:r>
          <a:endParaRPr lang="ru-RU" sz="1600" kern="1200" dirty="0"/>
        </a:p>
      </dsp:txBody>
      <dsp:txXfrm>
        <a:off x="4000532" y="357188"/>
        <a:ext cx="1627440" cy="1627440"/>
      </dsp:txXfrm>
    </dsp:sp>
    <dsp:sp modelId="{94134AFC-9764-45C6-9DC8-CDE62CEFE76F}">
      <dsp:nvSpPr>
        <dsp:cNvPr id="0" name=""/>
        <dsp:cNvSpPr/>
      </dsp:nvSpPr>
      <dsp:spPr>
        <a:xfrm>
          <a:off x="1739776" y="0"/>
          <a:ext cx="5063147" cy="405051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531E1C-9152-4D8D-9B9C-407FC25598AA}">
      <dsp:nvSpPr>
        <dsp:cNvPr id="0" name=""/>
        <dsp:cNvSpPr/>
      </dsp:nvSpPr>
      <dsp:spPr>
        <a:xfrm rot="10800000">
          <a:off x="1461061" y="3330"/>
          <a:ext cx="4354727" cy="1456776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39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Участие представителей ГИБДД в общем родительском собрании</a:t>
          </a:r>
          <a:endParaRPr lang="ru-RU" sz="2000" kern="1200" dirty="0">
            <a:solidFill>
              <a:srgbClr val="C00000"/>
            </a:solidFill>
          </a:endParaRPr>
        </a:p>
      </dsp:txBody>
      <dsp:txXfrm rot="10800000">
        <a:off x="1461061" y="3330"/>
        <a:ext cx="4354727" cy="1456776"/>
      </dsp:txXfrm>
    </dsp:sp>
    <dsp:sp modelId="{C8E0D687-E0DC-4A5E-8462-7F57CA15B5FD}">
      <dsp:nvSpPr>
        <dsp:cNvPr id="0" name=""/>
        <dsp:cNvSpPr/>
      </dsp:nvSpPr>
      <dsp:spPr>
        <a:xfrm>
          <a:off x="732673" y="3330"/>
          <a:ext cx="1456776" cy="145677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C0F4D-E083-4FBB-9CDF-32304191192F}">
      <dsp:nvSpPr>
        <dsp:cNvPr id="0" name=""/>
        <dsp:cNvSpPr/>
      </dsp:nvSpPr>
      <dsp:spPr>
        <a:xfrm rot="10800000">
          <a:off x="1461061" y="1894966"/>
          <a:ext cx="4354727" cy="1456776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39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Участие инспектора ГИБДД в занятиях, досугах по ПДД</a:t>
          </a:r>
          <a:endParaRPr lang="ru-RU" sz="2000" kern="1200" dirty="0">
            <a:solidFill>
              <a:srgbClr val="C00000"/>
            </a:solidFill>
          </a:endParaRPr>
        </a:p>
      </dsp:txBody>
      <dsp:txXfrm rot="10800000">
        <a:off x="1461061" y="1894966"/>
        <a:ext cx="4354727" cy="1456776"/>
      </dsp:txXfrm>
    </dsp:sp>
    <dsp:sp modelId="{4B4F1EC3-A8A1-4A5B-8849-30F37A4B28E2}">
      <dsp:nvSpPr>
        <dsp:cNvPr id="0" name=""/>
        <dsp:cNvSpPr/>
      </dsp:nvSpPr>
      <dsp:spPr>
        <a:xfrm>
          <a:off x="732673" y="1894966"/>
          <a:ext cx="1456776" cy="145677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BE0C5-794F-426A-B632-7FEED84E9ED9}">
      <dsp:nvSpPr>
        <dsp:cNvPr id="0" name=""/>
        <dsp:cNvSpPr/>
      </dsp:nvSpPr>
      <dsp:spPr>
        <a:xfrm rot="10800000">
          <a:off x="1493504" y="3729715"/>
          <a:ext cx="4354727" cy="1456776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39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Привлечение школьников – выпускников детского сада к совместным мероприятиям</a:t>
          </a:r>
          <a:endParaRPr lang="ru-RU" sz="2000" kern="1200" dirty="0">
            <a:solidFill>
              <a:srgbClr val="C00000"/>
            </a:solidFill>
          </a:endParaRPr>
        </a:p>
      </dsp:txBody>
      <dsp:txXfrm rot="10800000">
        <a:off x="1493504" y="3729715"/>
        <a:ext cx="4354727" cy="1456776"/>
      </dsp:txXfrm>
    </dsp:sp>
    <dsp:sp modelId="{049F6A58-5022-422F-9AE7-019978946EB5}">
      <dsp:nvSpPr>
        <dsp:cNvPr id="0" name=""/>
        <dsp:cNvSpPr/>
      </dsp:nvSpPr>
      <dsp:spPr>
        <a:xfrm>
          <a:off x="732673" y="3786602"/>
          <a:ext cx="1456776" cy="145677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2758-5FB8-4B88-A752-617C33846FA8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D37A-2C83-450E-9BDE-0721BE4E34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2758-5FB8-4B88-A752-617C33846FA8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D37A-2C83-450E-9BDE-0721BE4E3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2758-5FB8-4B88-A752-617C33846FA8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D37A-2C83-450E-9BDE-0721BE4E3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2758-5FB8-4B88-A752-617C33846FA8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D37A-2C83-450E-9BDE-0721BE4E3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2758-5FB8-4B88-A752-617C33846FA8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50DD37A-2C83-450E-9BDE-0721BE4E3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2758-5FB8-4B88-A752-617C33846FA8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D37A-2C83-450E-9BDE-0721BE4E3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2758-5FB8-4B88-A752-617C33846FA8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D37A-2C83-450E-9BDE-0721BE4E3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2758-5FB8-4B88-A752-617C33846FA8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D37A-2C83-450E-9BDE-0721BE4E3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2758-5FB8-4B88-A752-617C33846FA8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D37A-2C83-450E-9BDE-0721BE4E3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2758-5FB8-4B88-A752-617C33846FA8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D37A-2C83-450E-9BDE-0721BE4E3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2758-5FB8-4B88-A752-617C33846FA8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D37A-2C83-450E-9BDE-0721BE4E3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0F058"/>
            </a:gs>
            <a:gs pos="53000">
              <a:srgbClr val="E6DE34"/>
            </a:gs>
            <a:gs pos="100000">
              <a:srgbClr val="FF0000">
                <a:alpha val="48000"/>
              </a:srgbClr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B52758-5FB8-4B88-A752-617C33846FA8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0DD37A-2C83-450E-9BDE-0721BE4E3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229600" cy="147161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Муниципальное дошкольное образовательное учреждение центр развития ребенка – детский сад № 39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857496"/>
            <a:ext cx="6615114" cy="19288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Система работы по обучению дошкольников правилам дорожного движения и безопасному поведению 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дорогах.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3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14290"/>
            <a:ext cx="4976847" cy="3732636"/>
          </a:xfrm>
          <a:prstGeom prst="rect">
            <a:avLst/>
          </a:prstGeom>
        </p:spPr>
      </p:pic>
      <p:pic>
        <p:nvPicPr>
          <p:cNvPr id="4" name="Содержимое 3" descr="DSC054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785926"/>
            <a:ext cx="3531394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3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8111" y="571480"/>
            <a:ext cx="7649660" cy="573724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C00000"/>
                </a:solidFill>
              </a:rPr>
              <a:t/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План работы по профилактике дорожно-транспортного травматизма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на </a:t>
            </a: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2010-2011</a:t>
            </a:r>
            <a:r>
              <a:rPr lang="ru-RU" sz="27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700" dirty="0" err="1" smtClean="0">
                <a:solidFill>
                  <a:srgbClr val="C00000"/>
                </a:solidFill>
              </a:rPr>
              <a:t>уч.год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78017"/>
          <a:ext cx="8643998" cy="5366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998"/>
              </a:tblGrid>
              <a:tr h="53738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педагогами</a:t>
                      </a:r>
                      <a:endParaRPr lang="ru-RU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1796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Составление планов работы по профилактике безопасности дорожного движения на год</a:t>
                      </a:r>
                      <a:endParaRPr lang="ru-RU" sz="1400" baseline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282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Оформление уголков безопасности дорожного движения в группах</a:t>
                      </a:r>
                      <a:endParaRPr lang="ru-RU" sz="1400" baseline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282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Открытый просмотр занятия в старшей группе «Нам на улице не страшно» </a:t>
                      </a:r>
                      <a:endParaRPr lang="ru-RU" sz="1400" baseline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404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Консультация для педагогов «Формирование у дошкольников сознательного отношения к вопросам личной безопасности и безопасности окружающих»</a:t>
                      </a:r>
                      <a:endParaRPr lang="ru-RU" sz="1400" baseline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404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Обсуждение проблем дорожно-транспортного травматизма на педсовете «Безопасность детей дошкольного возраста»</a:t>
                      </a:r>
                      <a:endParaRPr lang="ru-RU" sz="1400" baseline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404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Пополнение методического кабинета и групп методической, детской литературой и наглядными пособиями по теме</a:t>
                      </a:r>
                      <a:endParaRPr lang="ru-RU" sz="1400" baseline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282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Подбор и систематизация игр по всем группам по теме «Правила дорожного движения»</a:t>
                      </a:r>
                      <a:endParaRPr lang="ru-RU" sz="1400" baseline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821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организации работы с детьми по теме «Дорожная азбука»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kumimoji="0" lang="ru-RU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Сотрудничество с городским Театром Драмы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kumimoji="0" lang="ru-RU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Акция «Внимание дети»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kumimoji="0" lang="ru-RU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Газета  для родителей и водителей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kumimoji="0" lang="ru-RU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Иван\Рабочий стол\мама\DSC06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911231" cy="5214974"/>
          </a:xfrm>
          <a:prstGeom prst="rect">
            <a:avLst/>
          </a:prstGeom>
          <a:noFill/>
        </p:spPr>
      </p:pic>
      <p:pic>
        <p:nvPicPr>
          <p:cNvPr id="3075" name="Picture 3" descr="C:\Documents and Settings\Иван\Рабочий стол\мама\DSC06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3849278" cy="5132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NS\AppData\Local\Microsoft\Windows\Temporary Internet Files\Content.Word\Фото7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64958" y="-79196"/>
            <a:ext cx="26610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DNS\AppData\Local\Microsoft\Windows\Temporary Internet Files\Content.Word\Фото7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08721" y="2077635"/>
            <a:ext cx="2502694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DNS\AppData\Local\Microsoft\Windows\Temporary Internet Files\Content.Word\Фото7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807874" y="3479011"/>
            <a:ext cx="256699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NS\AppData\Local\Microsoft\Windows\Temporary Internet Files\Content.Word\Фото7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24193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DNS\AppData\Local\Microsoft\Windows\Temporary Internet Files\Content.Word\Фото7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28604"/>
            <a:ext cx="221932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DNS\AppData\Local\Microsoft\Windows\Temporary Internet Files\Content.Word\Фото7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286124"/>
            <a:ext cx="242889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DNS\AppData\Local\Microsoft\Windows\Temporary Internet Files\Content.Word\Фото76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214686"/>
            <a:ext cx="242889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NS\AppData\Local\Microsoft\Windows\Temporary Internet Files\Content.Word\Фото7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00174"/>
            <a:ext cx="292895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DNS\AppData\Local\Microsoft\Windows\Temporary Internet Files\Content.Word\Фото7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71612"/>
            <a:ext cx="29527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357166"/>
          <a:ext cx="8286808" cy="60612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286808"/>
              </a:tblGrid>
              <a:tr h="1214446"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1" u="non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детьми</a:t>
                      </a:r>
                    </a:p>
                    <a:p>
                      <a:pPr algn="ctr"/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9080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Занятия познавательного цикла в группах (ознакомление с окружающим, изо деятельность, развитие речи, конструирование)</a:t>
                      </a:r>
                      <a:endParaRPr lang="ru-RU" dirty="0"/>
                    </a:p>
                  </a:txBody>
                  <a:tcPr>
                    <a:solidFill>
                      <a:srgbClr val="9DEB35"/>
                    </a:solidFill>
                  </a:tcPr>
                </a:tc>
              </a:tr>
              <a:tr h="63197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Целевые прогулки (средние, старшие, подготовительные группы)</a:t>
                      </a:r>
                      <a:endParaRPr lang="ru-RU" dirty="0"/>
                    </a:p>
                  </a:txBody>
                  <a:tcPr>
                    <a:solidFill>
                      <a:srgbClr val="FDE44B"/>
                    </a:solidFill>
                  </a:tcPr>
                </a:tc>
              </a:tr>
              <a:tr h="109080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художественной литературы. Заучивание стихов, загадывание загадок о дорожном движении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197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Тематический досуг, развлечение</a:t>
                      </a:r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76928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Игры (подвижные, дидактические, сюжетно-ролевые, театрализованные)</a:t>
                      </a:r>
                      <a:endParaRPr lang="ru-RU" dirty="0"/>
                    </a:p>
                  </a:txBody>
                  <a:tcPr>
                    <a:solidFill>
                      <a:srgbClr val="F9F420"/>
                    </a:solidFill>
                  </a:tcPr>
                </a:tc>
              </a:tr>
              <a:tr h="63197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Выставки детских творческих работ на тему правил дорожного движения</a:t>
                      </a:r>
                      <a:endParaRPr lang="ru-RU" dirty="0"/>
                    </a:p>
                  </a:txBody>
                  <a:tcPr>
                    <a:solidFill>
                      <a:srgbClr val="FA7A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3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928934"/>
            <a:ext cx="4929222" cy="3696917"/>
          </a:xfrm>
          <a:prstGeom prst="rect">
            <a:avLst/>
          </a:prstGeom>
        </p:spPr>
      </p:pic>
      <p:pic>
        <p:nvPicPr>
          <p:cNvPr id="4" name="Содержимое 3" descr="DSC03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14744" y="428604"/>
            <a:ext cx="4929222" cy="369691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9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3887258" cy="2915444"/>
          </a:xfrm>
        </p:spPr>
      </p:pic>
      <p:pic>
        <p:nvPicPr>
          <p:cNvPr id="5" name="Рисунок 4" descr="DSC03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7166"/>
            <a:ext cx="3929090" cy="2946818"/>
          </a:xfrm>
          <a:prstGeom prst="rect">
            <a:avLst/>
          </a:prstGeom>
        </p:spPr>
      </p:pic>
      <p:pic>
        <p:nvPicPr>
          <p:cNvPr id="6" name="Рисунок 5" descr="DSC03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3571876"/>
            <a:ext cx="4071966" cy="305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85786" y="285728"/>
          <a:ext cx="7786742" cy="335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Documents and Settings\Иван\Рабочий стол\мама\ПДД-2\P10109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3357562"/>
            <a:ext cx="3619526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4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214290"/>
            <a:ext cx="4762533" cy="3571900"/>
          </a:xfrm>
        </p:spPr>
      </p:pic>
      <p:pic>
        <p:nvPicPr>
          <p:cNvPr id="5" name="Рисунок 4" descr="DSC054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71612"/>
            <a:ext cx="3804040" cy="507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1010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3714776" cy="2786082"/>
          </a:xfrm>
          <a:prstGeom prst="rect">
            <a:avLst/>
          </a:prstGeom>
        </p:spPr>
      </p:pic>
      <p:pic>
        <p:nvPicPr>
          <p:cNvPr id="7" name="Содержимое 4" descr="DSC0546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28860" y="2214554"/>
            <a:ext cx="3714777" cy="2786082"/>
          </a:xfrm>
        </p:spPr>
      </p:pic>
      <p:pic>
        <p:nvPicPr>
          <p:cNvPr id="8" name="Рисунок 7" descr="DSC054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714752"/>
            <a:ext cx="3762400" cy="2821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SC05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786058"/>
            <a:ext cx="4643470" cy="3482602"/>
          </a:xfrm>
          <a:prstGeom prst="rect">
            <a:avLst/>
          </a:prstGeom>
          <a:noFill/>
        </p:spPr>
      </p:pic>
      <p:pic>
        <p:nvPicPr>
          <p:cNvPr id="1026" name="Picture 2" descr="E:\DSC05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572032" cy="3449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4"/>
          <p:cNvSpPr/>
          <p:nvPr/>
        </p:nvSpPr>
        <p:spPr>
          <a:xfrm>
            <a:off x="4793494" y="230157"/>
            <a:ext cx="1414401" cy="11112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grpSp>
        <p:nvGrpSpPr>
          <p:cNvPr id="14" name="Группа 13"/>
          <p:cNvGrpSpPr/>
          <p:nvPr/>
        </p:nvGrpSpPr>
        <p:grpSpPr>
          <a:xfrm>
            <a:off x="5572132" y="1785926"/>
            <a:ext cx="2571768" cy="1785950"/>
            <a:chOff x="2521669" y="4145377"/>
            <a:chExt cx="1261396" cy="1261396"/>
          </a:xfrm>
        </p:grpSpPr>
        <p:sp>
          <p:nvSpPr>
            <p:cNvPr id="15" name="Овал 14"/>
            <p:cNvSpPr/>
            <p:nvPr/>
          </p:nvSpPr>
          <p:spPr>
            <a:xfrm>
              <a:off x="2521669" y="4145377"/>
              <a:ext cx="1261396" cy="12613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ru-RU" sz="1550" dirty="0" smtClean="0"/>
            </a:p>
            <a:p>
              <a:pPr algn="ctr"/>
              <a:r>
                <a:rPr lang="ru-RU" sz="1550" dirty="0" smtClean="0"/>
                <a:t>Оформление</a:t>
              </a:r>
            </a:p>
            <a:p>
              <a:pPr algn="ctr"/>
              <a:r>
                <a:rPr lang="ru-RU" sz="1550" dirty="0" smtClean="0"/>
                <a:t>информационных</a:t>
              </a:r>
            </a:p>
            <a:p>
              <a:pPr algn="ctr"/>
              <a:r>
                <a:rPr lang="ru-RU" sz="1550" dirty="0" smtClean="0"/>
                <a:t>стендов </a:t>
              </a:r>
            </a:p>
            <a:p>
              <a:pPr algn="ctr"/>
              <a:endParaRPr lang="ru-RU" sz="1550" dirty="0" smtClean="0"/>
            </a:p>
          </p:txBody>
        </p:sp>
        <p:sp>
          <p:nvSpPr>
            <p:cNvPr id="16" name="Овал 4"/>
            <p:cNvSpPr/>
            <p:nvPr/>
          </p:nvSpPr>
          <p:spPr>
            <a:xfrm>
              <a:off x="2706396" y="4330104"/>
              <a:ext cx="891942" cy="891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kern="120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214942" y="3786190"/>
            <a:ext cx="2571768" cy="1785950"/>
            <a:chOff x="2521669" y="4145377"/>
            <a:chExt cx="1261396" cy="1261396"/>
          </a:xfrm>
        </p:grpSpPr>
        <p:sp>
          <p:nvSpPr>
            <p:cNvPr id="18" name="Овал 17"/>
            <p:cNvSpPr/>
            <p:nvPr/>
          </p:nvSpPr>
          <p:spPr>
            <a:xfrm>
              <a:off x="2521669" y="4145377"/>
              <a:ext cx="1261396" cy="12613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600" dirty="0" smtClean="0"/>
                <a:t>Участие родителей в развлечениях по ПДД</a:t>
              </a:r>
              <a:endParaRPr lang="ru-RU" sz="1600" dirty="0"/>
            </a:p>
          </p:txBody>
        </p:sp>
        <p:sp>
          <p:nvSpPr>
            <p:cNvPr id="19" name="Овал 4"/>
            <p:cNvSpPr/>
            <p:nvPr/>
          </p:nvSpPr>
          <p:spPr>
            <a:xfrm>
              <a:off x="2706396" y="4330104"/>
              <a:ext cx="891942" cy="891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kern="120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42910" y="1285860"/>
            <a:ext cx="3286148" cy="3071834"/>
            <a:chOff x="2521669" y="4145377"/>
            <a:chExt cx="1261396" cy="1261396"/>
          </a:xfrm>
        </p:grpSpPr>
        <p:sp>
          <p:nvSpPr>
            <p:cNvPr id="21" name="Овал 20"/>
            <p:cNvSpPr/>
            <p:nvPr/>
          </p:nvSpPr>
          <p:spPr>
            <a:xfrm>
              <a:off x="2521669" y="4145377"/>
              <a:ext cx="1261396" cy="12613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ru-RU" sz="3200" dirty="0" smtClean="0"/>
            </a:p>
            <a:p>
              <a:pPr algn="ctr"/>
              <a:r>
                <a:rPr lang="ru-RU" sz="3200" dirty="0" smtClean="0"/>
                <a:t>Работа с родителями</a:t>
              </a:r>
              <a:endParaRPr lang="ru-RU" sz="3200" dirty="0"/>
            </a:p>
          </p:txBody>
        </p:sp>
        <p:sp>
          <p:nvSpPr>
            <p:cNvPr id="22" name="Овал 4"/>
            <p:cNvSpPr/>
            <p:nvPr/>
          </p:nvSpPr>
          <p:spPr>
            <a:xfrm>
              <a:off x="2706396" y="4330104"/>
              <a:ext cx="891942" cy="891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kern="120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000364" y="4929198"/>
            <a:ext cx="2428892" cy="1714488"/>
            <a:chOff x="2521669" y="4145377"/>
            <a:chExt cx="1261396" cy="1261396"/>
          </a:xfrm>
        </p:grpSpPr>
        <p:sp>
          <p:nvSpPr>
            <p:cNvPr id="24" name="Овал 23"/>
            <p:cNvSpPr/>
            <p:nvPr/>
          </p:nvSpPr>
          <p:spPr>
            <a:xfrm>
              <a:off x="2521669" y="4145377"/>
              <a:ext cx="1261396" cy="12613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600" dirty="0" smtClean="0"/>
                <a:t>Совместная художественно-творческая деятельность</a:t>
              </a:r>
              <a:endParaRPr lang="ru-RU" sz="1600" dirty="0"/>
            </a:p>
          </p:txBody>
        </p:sp>
        <p:sp>
          <p:nvSpPr>
            <p:cNvPr id="25" name="Овал 4"/>
            <p:cNvSpPr/>
            <p:nvPr/>
          </p:nvSpPr>
          <p:spPr>
            <a:xfrm>
              <a:off x="2706396" y="4330104"/>
              <a:ext cx="891942" cy="891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kern="120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429124" y="0"/>
            <a:ext cx="2357454" cy="1785926"/>
            <a:chOff x="2521669" y="4145377"/>
            <a:chExt cx="1261396" cy="1261396"/>
          </a:xfrm>
        </p:grpSpPr>
        <p:sp>
          <p:nvSpPr>
            <p:cNvPr id="27" name="Овал 26"/>
            <p:cNvSpPr/>
            <p:nvPr/>
          </p:nvSpPr>
          <p:spPr>
            <a:xfrm>
              <a:off x="2521669" y="4145377"/>
              <a:ext cx="1261396" cy="12613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600" dirty="0" smtClean="0"/>
                <a:t>Общее родительское собрание с представителями ГИБДД</a:t>
              </a:r>
              <a:endParaRPr lang="ru-RU" sz="1600" dirty="0"/>
            </a:p>
          </p:txBody>
        </p:sp>
        <p:sp>
          <p:nvSpPr>
            <p:cNvPr id="28" name="Овал 4"/>
            <p:cNvSpPr/>
            <p:nvPr/>
          </p:nvSpPr>
          <p:spPr>
            <a:xfrm>
              <a:off x="2706396" y="4330104"/>
              <a:ext cx="891942" cy="891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kern="1200"/>
            </a:p>
          </p:txBody>
        </p:sp>
      </p:grpSp>
      <p:sp>
        <p:nvSpPr>
          <p:cNvPr id="31" name="Стрелка вправо 30"/>
          <p:cNvSpPr/>
          <p:nvPr/>
        </p:nvSpPr>
        <p:spPr>
          <a:xfrm rot="20008318">
            <a:off x="3553889" y="11533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21381571">
            <a:off x="4072498" y="2390400"/>
            <a:ext cx="12165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724915">
            <a:off x="3898262" y="3552432"/>
            <a:ext cx="123158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3689118">
            <a:off x="2886183" y="43751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10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428604"/>
            <a:ext cx="4350410" cy="3261876"/>
          </a:xfrm>
        </p:spPr>
      </p:pic>
      <p:pic>
        <p:nvPicPr>
          <p:cNvPr id="5" name="Рисунок 4" descr="P1010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286124"/>
            <a:ext cx="4429124" cy="3321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4045528"/>
            <a:ext cx="4714908" cy="2652136"/>
          </a:xfrm>
        </p:spPr>
      </p:pic>
      <p:pic>
        <p:nvPicPr>
          <p:cNvPr id="5" name="Рисунок 4" descr="IMG_0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14488"/>
            <a:ext cx="4826035" cy="2714644"/>
          </a:xfrm>
          <a:prstGeom prst="rect">
            <a:avLst/>
          </a:prstGeom>
        </p:spPr>
      </p:pic>
      <p:pic>
        <p:nvPicPr>
          <p:cNvPr id="6" name="Рисунок 5" descr="IMG_0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285728"/>
            <a:ext cx="4786314" cy="2692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Межведомственные связи 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endParaRPr lang="ru-RU" sz="18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071538" y="1397000"/>
          <a:ext cx="6548462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DNS\AppData\Local\Microsoft\Windows\Temporary Internet Files\Content.Word\Фото7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76" y="-214338"/>
            <a:ext cx="300039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DNS\AppData\Local\Microsoft\Windows\Temporary Internet Files\Content.Word\Фото7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72065" y="3000373"/>
            <a:ext cx="300039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Новая папка\IMG003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00101" y="95226"/>
            <a:ext cx="2857520" cy="3810026"/>
          </a:xfrm>
          <a:prstGeom prst="rect">
            <a:avLst/>
          </a:prstGeom>
          <a:noFill/>
        </p:spPr>
      </p:pic>
      <p:pic>
        <p:nvPicPr>
          <p:cNvPr id="1027" name="Picture 3" descr="C:\Users\DNS\Desktop\Новая папка\IMG003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119690" y="2809874"/>
            <a:ext cx="2857504" cy="381000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42976" y="500042"/>
            <a:ext cx="692948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9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Нужно обязательно помнить всем взрослым, что самый лучший пример для ребёнка – это мы взрослые. И если мы сами будем нарушать правила дорожного движения, то наши дети тоже будут их нарушать, сколько бы мы их не убеждали не делать этого. Будьте лучшими учителями своих детей!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9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Родителям даём совет,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9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Смотрите за детишками!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9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Ведь шустрые сейчас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9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Девчонки и мальчишки!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i="1" dirty="0" smtClean="0">
                <a:solidFill>
                  <a:srgbClr val="CC3300"/>
                </a:solidFill>
                <a:latin typeface="+mn-lt"/>
              </a:rPr>
              <a:t>Задачи</a:t>
            </a:r>
            <a:r>
              <a:rPr lang="en-US" sz="6600" i="1" dirty="0" smtClean="0">
                <a:solidFill>
                  <a:srgbClr val="CC3300"/>
                </a:solidFill>
                <a:latin typeface="+mn-lt"/>
              </a:rPr>
              <a:t>:</a:t>
            </a:r>
            <a:endParaRPr lang="ru-RU" sz="6600" i="1" dirty="0">
              <a:solidFill>
                <a:srgbClr val="CC330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81664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1" name="Picture 3" descr="C:\Users\DNS\Desktop\Новая папка\Фото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785926"/>
            <a:ext cx="3186122" cy="42481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i="1" dirty="0" smtClean="0">
                <a:solidFill>
                  <a:srgbClr val="CC3300"/>
                </a:solidFill>
                <a:latin typeface="+mn-lt"/>
              </a:rPr>
              <a:t>Правовая база</a:t>
            </a:r>
            <a:endParaRPr lang="ru-RU" sz="6600" i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Федеральный закон от 10.12.1995г. № 196-ФЗ «О безопасности дорожного движения»;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 Приказ Минобразования России от 22.08.1996г. № 448 «Об утверждении документов по проведению аттестации и государственной аккредитации, дошкольных образовательных учреждений» (вместе с Временными требования к содержанию и методам воспитания и обучения, реализуемым в дошкольном образовательном учреждении в части формирования у детей, начиная с младшего дошкольного возраста, навыков безопасного поведения на улице);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 Федеральная целевая программа « Повышение безопасности дорожного движения в 2006-2012 г.г.», утверждено постановлением Правительства Российской Федерации от 01.02.06г. № 100.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41763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C00000"/>
                </a:solidFill>
              </a:rPr>
              <a:t>Содержание образовательной работы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с детьми дошкольного возраста: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обучение дошкольников выполнению правил дорожного движения;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развитие представлений об опасных ситуациях, формирование умений предвидеть опасность на улице, по возможности избегать ее, а при необходимости действовать;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формирование навыков безопасного жизнесберегающего поведения.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285984" y="214290"/>
            <a:ext cx="4343400" cy="1828800"/>
          </a:xfrm>
          <a:prstGeom prst="flowChartMerge">
            <a:avLst/>
          </a:prstGeom>
          <a:solidFill>
            <a:srgbClr val="FFFF99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</a:rPr>
              <a:t>Основные направления работы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14282" y="1428736"/>
            <a:ext cx="3500462" cy="2579699"/>
          </a:xfrm>
          <a:prstGeom prst="flowChartAlternateProcess">
            <a:avLst/>
          </a:prstGeom>
          <a:solidFill>
            <a:srgbClr val="FF33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 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Информационно-   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  просветительское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Обучающие занятия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Познавательные беседы 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Досуги,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развлечения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5143504" y="1428736"/>
            <a:ext cx="3571900" cy="2571768"/>
          </a:xfrm>
          <a:prstGeom prst="flowChartAlternateProcess">
            <a:avLst/>
          </a:prstGeom>
          <a:solidFill>
            <a:srgbClr val="9DEB35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Информационно-  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исследовательское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Мониторинг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2428860" y="4071942"/>
            <a:ext cx="3929090" cy="2571768"/>
          </a:xfrm>
          <a:prstGeom prst="flowChartAlternateProcess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Наглядно-информационное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Наблюдения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Экскурсии, целевые прогулки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Оформление  информационных уголков безопасности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Художественно-творческая деятельнос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3" name="WordArt 1"/>
          <p:cNvSpPr>
            <a:spLocks noChangeArrowheads="1" noChangeShapeType="1" noTextEdit="1"/>
          </p:cNvSpPr>
          <p:nvPr/>
        </p:nvSpPr>
        <p:spPr bwMode="auto">
          <a:xfrm>
            <a:off x="1714480" y="142852"/>
            <a:ext cx="544830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межпредметные</a:t>
            </a: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связи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 rot="74539">
            <a:off x="1976007" y="1076288"/>
            <a:ext cx="2554481" cy="2423066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000" b="1" dirty="0" smtClean="0">
                <a:solidFill>
                  <a:srgbClr val="C00000"/>
                </a:solidFill>
              </a:rPr>
              <a:t>Сюжетно-ролевые игры</a:t>
            </a:r>
          </a:p>
          <a:p>
            <a:pPr algn="ctr" eaLnBrk="0" hangingPunct="0"/>
            <a:endParaRPr kumimoji="0" lang="ru-RU" sz="2000" b="1" dirty="0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 rot="5188">
            <a:off x="4377340" y="4269948"/>
            <a:ext cx="2699159" cy="2420499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0" lang="ru-RU" sz="1600" b="1" dirty="0">
                <a:cs typeface="Times New Roman" pitchFamily="18" charset="0"/>
              </a:rPr>
              <a:t> </a:t>
            </a:r>
            <a:endParaRPr kumimoji="0" lang="ru-RU" sz="1600" dirty="0">
              <a:cs typeface="Times New Roman" pitchFamily="18" charset="0"/>
            </a:endParaRPr>
          </a:p>
          <a:p>
            <a:pPr algn="ctr" eaLnBrk="0" hangingPunct="0"/>
            <a:r>
              <a:rPr kumimoji="0" lang="ru-RU" sz="1600" dirty="0">
                <a:solidFill>
                  <a:srgbClr val="C00000"/>
                </a:solidFill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C00000"/>
                </a:solidFill>
              </a:rPr>
              <a:t>Развитие речи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    (речевой уголок,    чтение литературы,  рассматривание  иллюстраций)</a:t>
            </a:r>
          </a:p>
          <a:p>
            <a:pPr algn="ctr" eaLnBrk="0" hangingPunct="0"/>
            <a:endParaRPr kumimoji="0" lang="ru-RU" sz="1600" b="1" dirty="0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 rot="5373474" flipV="1">
            <a:off x="4209061" y="1023378"/>
            <a:ext cx="2222500" cy="2336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r>
              <a:rPr kumimoji="0" lang="ru-RU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Музыкальная деятельность (развлечения, досуги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</a:p>
          <a:p>
            <a:pPr algn="ctr"/>
            <a:endParaRPr kumimoji="0" lang="ru-RU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 rot="41599">
            <a:off x="2016784" y="4350157"/>
            <a:ext cx="2514600" cy="2363788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0" lang="ru-RU" sz="2000" dirty="0">
                <a:solidFill>
                  <a:srgbClr val="C00000"/>
                </a:solidFill>
                <a:cs typeface="Times New Roman" pitchFamily="18" charset="0"/>
              </a:rPr>
              <a:t> </a:t>
            </a:r>
          </a:p>
          <a:p>
            <a:pPr algn="ctr" eaLnBrk="0" hangingPunct="0"/>
            <a:r>
              <a:rPr kumimoji="0" lang="ru-RU" sz="2000" dirty="0">
                <a:solidFill>
                  <a:srgbClr val="C00000"/>
                </a:solidFill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Театрализо-ванная</a:t>
            </a:r>
            <a:r>
              <a:rPr lang="ru-RU" sz="2000" b="1" dirty="0" smtClean="0">
                <a:solidFill>
                  <a:srgbClr val="C00000"/>
                </a:solidFill>
              </a:rPr>
              <a:t> деятельность</a:t>
            </a:r>
          </a:p>
          <a:p>
            <a:pPr algn="ctr" eaLnBrk="0" hangingPunct="0"/>
            <a:endParaRPr kumimoji="0" 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217284" y="2549079"/>
            <a:ext cx="2570341" cy="2368436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0" lang="ru-RU" b="1" dirty="0">
                <a:solidFill>
                  <a:srgbClr val="FFFF00"/>
                </a:solidFill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FFFF00"/>
                </a:solidFill>
              </a:rPr>
              <a:t>Художественно-творческая деятельность </a:t>
            </a:r>
          </a:p>
          <a:p>
            <a:pPr eaLnBrk="0" hangingPunct="0"/>
            <a:endParaRPr kumimoji="0" lang="ru-RU" b="1" dirty="0">
              <a:solidFill>
                <a:srgbClr val="FFFF00"/>
              </a:solidFill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 rot="4323">
            <a:off x="1002469" y="2693304"/>
            <a:ext cx="2573136" cy="2243045"/>
          </a:xfrm>
          <a:prstGeom prst="ellipse">
            <a:avLst/>
          </a:prstGeom>
          <a:solidFill>
            <a:srgbClr val="CC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Физкультурная деятельность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(подвижные игры по ПДД</a:t>
            </a:r>
            <a:r>
              <a:rPr lang="ru-RU" sz="1600" dirty="0" smtClean="0">
                <a:solidFill>
                  <a:srgbClr val="C00000"/>
                </a:solidFill>
              </a:rPr>
              <a:t>)</a:t>
            </a:r>
          </a:p>
          <a:p>
            <a:pPr algn="ctr" eaLnBrk="0" hangingPunct="0"/>
            <a:endParaRPr kumimoji="0" lang="ru-RU" sz="1600" b="1" dirty="0">
              <a:solidFill>
                <a:schemeClr val="bg2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217020" y="2906269"/>
            <a:ext cx="2374900" cy="21605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kumimoji="0" lang="ru-RU" b="1" dirty="0" smtClean="0">
              <a:solidFill>
                <a:schemeClr val="hlink"/>
              </a:solidFill>
            </a:endParaRPr>
          </a:p>
          <a:p>
            <a:pPr algn="ctr"/>
            <a:r>
              <a:rPr kumimoji="0" lang="ru-RU" sz="4000" b="1" dirty="0" smtClean="0">
                <a:solidFill>
                  <a:schemeClr val="hlink"/>
                </a:solidFill>
              </a:rPr>
              <a:t>ПДД</a:t>
            </a:r>
            <a:endParaRPr kumimoji="0" lang="ru-RU" sz="40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500034" y="1071546"/>
          <a:ext cx="8286808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3428992" y="428604"/>
            <a:ext cx="1544846" cy="1500198"/>
            <a:chOff x="3957665" y="379550"/>
            <a:chExt cx="1687722" cy="1714512"/>
          </a:xfrm>
        </p:grpSpPr>
        <p:sp>
          <p:nvSpPr>
            <p:cNvPr id="10" name="Овал 9"/>
            <p:cNvSpPr/>
            <p:nvPr/>
          </p:nvSpPr>
          <p:spPr>
            <a:xfrm>
              <a:off x="3957665" y="379550"/>
              <a:ext cx="1687722" cy="17145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600" dirty="0" smtClean="0"/>
                <a:t>иллюстра-  тивный материал </a:t>
              </a:r>
              <a:endParaRPr lang="ru-RU" sz="1600" dirty="0"/>
            </a:p>
          </p:txBody>
        </p:sp>
        <p:sp>
          <p:nvSpPr>
            <p:cNvPr id="11" name="Овал 4"/>
            <p:cNvSpPr/>
            <p:nvPr/>
          </p:nvSpPr>
          <p:spPr>
            <a:xfrm>
              <a:off x="4330642" y="626711"/>
              <a:ext cx="1067583" cy="1059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928794" y="571480"/>
            <a:ext cx="1759160" cy="1687722"/>
            <a:chOff x="3886227" y="379550"/>
            <a:chExt cx="1759160" cy="1687722"/>
          </a:xfrm>
        </p:grpSpPr>
        <p:sp>
          <p:nvSpPr>
            <p:cNvPr id="13" name="Овал 12"/>
            <p:cNvSpPr/>
            <p:nvPr/>
          </p:nvSpPr>
          <p:spPr>
            <a:xfrm>
              <a:off x="3886227" y="379550"/>
              <a:ext cx="1759160" cy="168772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550" dirty="0" smtClean="0"/>
                <a:t>Наглядная информация для родителей</a:t>
              </a:r>
              <a:endParaRPr lang="ru-RU" sz="1550" dirty="0"/>
            </a:p>
          </p:txBody>
        </p:sp>
        <p:sp>
          <p:nvSpPr>
            <p:cNvPr id="14" name="Овал 4"/>
            <p:cNvSpPr/>
            <p:nvPr/>
          </p:nvSpPr>
          <p:spPr>
            <a:xfrm>
              <a:off x="4204826" y="626711"/>
              <a:ext cx="1193400" cy="1193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857620" y="3071810"/>
            <a:ext cx="1928826" cy="1687722"/>
            <a:chOff x="3814789" y="379550"/>
            <a:chExt cx="1928826" cy="1687722"/>
          </a:xfrm>
        </p:grpSpPr>
        <p:sp>
          <p:nvSpPr>
            <p:cNvPr id="19" name="Овал 18"/>
            <p:cNvSpPr/>
            <p:nvPr/>
          </p:nvSpPr>
          <p:spPr>
            <a:xfrm>
              <a:off x="3814789" y="379550"/>
              <a:ext cx="1928826" cy="168772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600" dirty="0" smtClean="0"/>
                <a:t>Уголок</a:t>
              </a:r>
            </a:p>
            <a:p>
              <a:pPr algn="ctr"/>
              <a:r>
                <a:rPr lang="ru-RU" sz="1600" dirty="0" smtClean="0"/>
                <a:t> </a:t>
              </a:r>
              <a:r>
                <a:rPr lang="ru-RU" sz="1550" dirty="0" smtClean="0"/>
                <a:t>изо</a:t>
              </a:r>
            </a:p>
            <a:p>
              <a:pPr algn="ctr"/>
              <a:r>
                <a:rPr lang="ru-RU" sz="1600" dirty="0" smtClean="0"/>
                <a:t>деятельности</a:t>
              </a:r>
              <a:endParaRPr lang="ru-RU" sz="1600" dirty="0"/>
            </a:p>
          </p:txBody>
        </p:sp>
        <p:sp>
          <p:nvSpPr>
            <p:cNvPr id="20" name="Овал 4"/>
            <p:cNvSpPr/>
            <p:nvPr/>
          </p:nvSpPr>
          <p:spPr>
            <a:xfrm>
              <a:off x="4204826" y="626711"/>
              <a:ext cx="1193400" cy="1193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  <p:sp>
        <p:nvSpPr>
          <p:cNvPr id="23" name="Овал 4"/>
          <p:cNvSpPr/>
          <p:nvPr/>
        </p:nvSpPr>
        <p:spPr>
          <a:xfrm>
            <a:off x="3975300" y="2832300"/>
            <a:ext cx="1193400" cy="119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30" tIns="36830" rIns="36830" bIns="3683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900" kern="1200"/>
          </a:p>
        </p:txBody>
      </p:sp>
      <p:sp>
        <p:nvSpPr>
          <p:cNvPr id="24" name="Овал 23"/>
          <p:cNvSpPr/>
          <p:nvPr/>
        </p:nvSpPr>
        <p:spPr>
          <a:xfrm>
            <a:off x="4786314" y="-214338"/>
            <a:ext cx="1687722" cy="168772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sz="1600" dirty="0" smtClean="0"/>
          </a:p>
          <a:p>
            <a:pPr algn="ctr"/>
            <a:r>
              <a:rPr lang="ru-RU" sz="1600" dirty="0" smtClean="0"/>
              <a:t>дидактические игры</a:t>
            </a:r>
            <a:endParaRPr lang="ru-RU" sz="16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5929322" y="857232"/>
            <a:ext cx="1627440" cy="1627440"/>
            <a:chOff x="4714912" y="1214420"/>
            <a:chExt cx="1627440" cy="1627440"/>
          </a:xfrm>
        </p:grpSpPr>
        <p:sp>
          <p:nvSpPr>
            <p:cNvPr id="26" name="Овал 25"/>
            <p:cNvSpPr/>
            <p:nvPr/>
          </p:nvSpPr>
          <p:spPr>
            <a:xfrm>
              <a:off x="4714912" y="1214420"/>
              <a:ext cx="1627440" cy="162744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Овал 4"/>
            <p:cNvSpPr/>
            <p:nvPr/>
          </p:nvSpPr>
          <p:spPr>
            <a:xfrm>
              <a:off x="4786351" y="1285859"/>
              <a:ext cx="1428760" cy="1428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Уголок безопасности</a:t>
              </a:r>
              <a:endParaRPr lang="ru-RU" sz="1500" kern="1200" dirty="0"/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610</Words>
  <Application>Microsoft Office PowerPoint</Application>
  <PresentationFormat>Экран (4:3)</PresentationFormat>
  <Paragraphs>107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Муниципальное дошкольное образовательное учреждение центр развития ребенка – детский сад № 39</vt:lpstr>
      <vt:lpstr>Слайд 2</vt:lpstr>
      <vt:lpstr>Задачи:</vt:lpstr>
      <vt:lpstr>Правовая база</vt:lpstr>
      <vt:lpstr> Содержание образовательной работы  с детьми дошкольного возраста: </vt:lpstr>
      <vt:lpstr>Слайд 6</vt:lpstr>
      <vt:lpstr>  </vt:lpstr>
      <vt:lpstr>Слайд 8</vt:lpstr>
      <vt:lpstr>Слайд 9</vt:lpstr>
      <vt:lpstr>Слайд 10</vt:lpstr>
      <vt:lpstr>Слайд 11</vt:lpstr>
      <vt:lpstr> План работы по профилактике дорожно-транспортного травматизма на 2010-2011 уч.год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Межведомственные связи </vt:lpstr>
      <vt:lpstr>Слайд 27</vt:lpstr>
      <vt:lpstr>Слайд 28</vt:lpstr>
      <vt:lpstr>Слайд 29</vt:lpstr>
      <vt:lpstr>Слайд 30</vt:lpstr>
    </vt:vector>
  </TitlesOfParts>
  <Company>любяща 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доброе дерево</dc:creator>
  <cp:lastModifiedBy>Дарёна</cp:lastModifiedBy>
  <cp:revision>82</cp:revision>
  <dcterms:created xsi:type="dcterms:W3CDTF">2009-11-22T08:31:35Z</dcterms:created>
  <dcterms:modified xsi:type="dcterms:W3CDTF">2012-05-20T05:16:54Z</dcterms:modified>
</cp:coreProperties>
</file>