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4"/>
  </p:notesMasterIdLst>
  <p:sldIdLst>
    <p:sldId id="265" r:id="rId2"/>
    <p:sldId id="266" r:id="rId3"/>
    <p:sldId id="256" r:id="rId4"/>
    <p:sldId id="262" r:id="rId5"/>
    <p:sldId id="267" r:id="rId6"/>
    <p:sldId id="302" r:id="rId7"/>
    <p:sldId id="300" r:id="rId8"/>
    <p:sldId id="301" r:id="rId9"/>
    <p:sldId id="303" r:id="rId10"/>
    <p:sldId id="268" r:id="rId11"/>
    <p:sldId id="261" r:id="rId12"/>
    <p:sldId id="263" r:id="rId13"/>
    <p:sldId id="264" r:id="rId14"/>
    <p:sldId id="269" r:id="rId15"/>
    <p:sldId id="270" r:id="rId16"/>
    <p:sldId id="275" r:id="rId17"/>
    <p:sldId id="276" r:id="rId18"/>
    <p:sldId id="271" r:id="rId19"/>
    <p:sldId id="272" r:id="rId20"/>
    <p:sldId id="273" r:id="rId21"/>
    <p:sldId id="274" r:id="rId22"/>
    <p:sldId id="277" r:id="rId23"/>
    <p:sldId id="278" r:id="rId24"/>
    <p:sldId id="279" r:id="rId25"/>
    <p:sldId id="280" r:id="rId26"/>
    <p:sldId id="283" r:id="rId27"/>
    <p:sldId id="286" r:id="rId28"/>
    <p:sldId id="287" r:id="rId29"/>
    <p:sldId id="281" r:id="rId30"/>
    <p:sldId id="282" r:id="rId31"/>
    <p:sldId id="284" r:id="rId32"/>
    <p:sldId id="289" r:id="rId33"/>
    <p:sldId id="285" r:id="rId34"/>
    <p:sldId id="288" r:id="rId35"/>
    <p:sldId id="298" r:id="rId36"/>
    <p:sldId id="292" r:id="rId37"/>
    <p:sldId id="294" r:id="rId38"/>
    <p:sldId id="293" r:id="rId39"/>
    <p:sldId id="295" r:id="rId40"/>
    <p:sldId id="299" r:id="rId41"/>
    <p:sldId id="260" r:id="rId42"/>
    <p:sldId id="304" r:id="rId4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clrMru>
    <a:srgbClr val="FF33CC"/>
    <a:srgbClr val="AA2CA1"/>
    <a:srgbClr val="009900"/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1880CBE-6DB9-4825-BA66-20784768493D}" type="datetimeFigureOut">
              <a:rPr lang="ru-RU"/>
              <a:pPr>
                <a:defRPr/>
              </a:pPr>
              <a:t>29.01.2012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37708B7-5227-4214-AEC5-CDE95F28AC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7FB56-8F70-4472-BDE8-91879DEB1F9C}" type="datetime1">
              <a:rPr lang="ru-RU"/>
              <a:pPr>
                <a:defRPr/>
              </a:pPr>
              <a:t>29.01.2012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64859-5726-4C9B-BEE6-F22FFD74D0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6CC25-028E-4803-82EB-CF94EFA3C2EF}" type="datetime1">
              <a:rPr lang="ru-RU"/>
              <a:pPr>
                <a:defRPr/>
              </a:pPr>
              <a:t>29.01.2012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CC583-B1B5-4EE3-B968-1388BCA7D35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B2257-843F-4079-8961-30F759E2FD23}" type="datetime1">
              <a:rPr lang="ru-RU"/>
              <a:pPr>
                <a:defRPr/>
              </a:pPr>
              <a:t>29.01.2012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B5849-4E1D-4C06-9BB5-C440368FF9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AA418-677D-4D8B-AF4A-C2051FA25370}" type="datetime1">
              <a:rPr lang="ru-RU"/>
              <a:pPr>
                <a:defRPr/>
              </a:pPr>
              <a:t>29.01.2012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F8703-F688-4940-BA71-B58EA6B515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7A40B-6451-4E06-AB11-B3854DC64125}" type="datetime1">
              <a:rPr lang="ru-RU"/>
              <a:pPr>
                <a:defRPr/>
              </a:pPr>
              <a:t>29.01.2012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D93B6-FF6E-4C69-BCAB-7C082CB806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4AEAB-75C7-4C4A-8BAA-7AACA3D233AD}" type="datetime1">
              <a:rPr lang="ru-RU"/>
              <a:pPr>
                <a:defRPr/>
              </a:pPr>
              <a:t>29.01.2012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3F179-10CC-4084-B416-612C2DE36FF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BE56C-7367-49E5-BA09-A2707665C857}" type="datetime1">
              <a:rPr lang="ru-RU"/>
              <a:pPr>
                <a:defRPr/>
              </a:pPr>
              <a:t>29.01.2012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3B9B2-9DB0-455C-8A8C-BA465DFA37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51325-9088-40ED-80CA-B2EA1FFF4BCA}" type="datetime1">
              <a:rPr lang="ru-RU"/>
              <a:pPr>
                <a:defRPr/>
              </a:pPr>
              <a:t>29.01.2012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6A213-ED49-4CC6-A7A9-CFFFA186EB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E6804-31C7-435E-B57A-243B7AC42330}" type="datetime1">
              <a:rPr lang="ru-RU"/>
              <a:pPr>
                <a:defRPr/>
              </a:pPr>
              <a:t>29.01.2012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0551D-2C09-45D6-BF9F-450CE2C43F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D63A2-967D-4AE0-903B-C273B8F8C530}" type="datetime1">
              <a:rPr lang="ru-RU"/>
              <a:pPr>
                <a:defRPr/>
              </a:pPr>
              <a:t>29.01.2012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3A6C6-62B8-41E9-9E48-862E38D460A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5E6FD-6964-4B0E-A153-29E0327B87DA}" type="datetime1">
              <a:rPr lang="ru-RU"/>
              <a:pPr>
                <a:defRPr/>
              </a:pPr>
              <a:t>29.01.2012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D7106-56E8-4B5F-A3E5-00082B10C6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2A9894-B589-4DBF-B224-16F3B71707E4}" type="datetime1">
              <a:rPr lang="ru-RU"/>
              <a:pPr>
                <a:defRPr/>
              </a:pPr>
              <a:t>29.01.2012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D24E59-8E8B-4F03-876D-903238F746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8.jpeg"/><Relationship Id="rId11" Type="http://schemas.openxmlformats.org/officeDocument/2006/relationships/image" Target="../media/image73.png"/><Relationship Id="rId5" Type="http://schemas.openxmlformats.org/officeDocument/2006/relationships/image" Target="../media/image67.jpeg"/><Relationship Id="rId10" Type="http://schemas.openxmlformats.org/officeDocument/2006/relationships/image" Target="../media/image72.png"/><Relationship Id="rId4" Type="http://schemas.openxmlformats.org/officeDocument/2006/relationships/image" Target="../media/image66.jpeg"/><Relationship Id="rId9" Type="http://schemas.openxmlformats.org/officeDocument/2006/relationships/image" Target="../media/image7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Asus x55\обои раскраски\Фоны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1357298"/>
            <a:ext cx="5857884" cy="5286412"/>
          </a:xfrm>
        </p:spPr>
        <p:txBody>
          <a:bodyPr/>
          <a:lstStyle/>
          <a:p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Arial" pitchFamily="34" charset="0"/>
              </a:rPr>
              <a:t/>
            </a:r>
            <a:b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Arial" pitchFamily="34" charset="0"/>
              </a:rPr>
            </a:b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Arial" pitchFamily="34" charset="0"/>
              </a:rPr>
              <a:t>МБОУ СОШ № 1 Г. Черемхово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Arial" pitchFamily="34" charset="0"/>
              </a:rPr>
              <a:t/>
            </a:r>
            <a:b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Arial" pitchFamily="34" charset="0"/>
              </a:rPr>
            </a:b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Arial" pitchFamily="34" charset="0"/>
              </a:rPr>
              <a:t>         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Arial" pitchFamily="34" charset="0"/>
              </a:rPr>
              <a:t>Иркутская область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ru-RU" sz="3600" b="1" dirty="0" smtClean="0">
                <a:solidFill>
                  <a:srgbClr val="7030A0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Arial Black" pitchFamily="34" charset="0"/>
                <a:cs typeface="Arial" pitchFamily="34" charset="0"/>
              </a:rPr>
              <a:t>             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Грибачёва </a:t>
            </a:r>
            <a:b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</a:b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  Олеся </a:t>
            </a:r>
            <a:b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</a:b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        Юрьевна</a:t>
            </a:r>
            <a:r>
              <a:rPr lang="ru-RU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/>
            </a:r>
            <a:br>
              <a:rPr lang="ru-RU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                      </a:t>
            </a:r>
            <a:r>
              <a:rPr lang="en-US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                     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Arial" pitchFamily="34" charset="0"/>
              </a:rPr>
              <a:t>УЧИТЕЛЬ </a:t>
            </a:r>
            <a:b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Arial" pitchFamily="34" charset="0"/>
              </a:rPr>
            </a:b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Arial" pitchFamily="34" charset="0"/>
              </a:rPr>
              <a:t>                              НАЧАЛЬНЫХ </a:t>
            </a:r>
            <a:b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Arial" pitchFamily="34" charset="0"/>
              </a:rPr>
            </a:b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Arial" pitchFamily="34" charset="0"/>
              </a:rPr>
              <a:t>                                    КЛАССОВ</a:t>
            </a:r>
            <a:b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Arial" pitchFamily="34" charset="0"/>
              </a:rPr>
            </a:b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Arial" pitchFamily="34" charset="0"/>
              </a:rPr>
              <a:t>        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Arial" pitchFamily="34" charset="0"/>
              </a:rPr>
              <a:t>ПЕД. СТАЖ – 24 ГОДА</a:t>
            </a:r>
            <a:b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Arial" pitchFamily="34" charset="0"/>
              </a:rPr>
            </a:b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Arial" pitchFamily="34" charset="0"/>
              </a:rPr>
              <a:t>           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Arial" pitchFamily="34" charset="0"/>
              </a:rPr>
              <a:t>КВАЛИФ. КАТЕГОРИЯ - 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Arial" pitchFamily="34" charset="0"/>
              </a:rPr>
              <a:t>I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/>
            </a:r>
            <a:b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</a:b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        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</a:b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</a:t>
            </a:r>
            <a:b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8F8703-F688-4940-BA71-B58EA6B5157D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pic>
        <p:nvPicPr>
          <p:cNvPr id="6" name="Picture 3" descr="C:\Documents and Settings\user\Рабочий стол\OV\Учитель года\Солнышко\ОЮ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14422"/>
            <a:ext cx="4357718" cy="44291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b="513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2714612" y="2143116"/>
            <a:ext cx="4143404" cy="1571636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prstTxWarp prst="textInflateBottom">
              <a:avLst/>
            </a:prstTxWarp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ЗАГАДКИНО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3AA418-677D-4D8B-AF4A-C2051FA25370}" type="datetime1">
              <a:rPr lang="ru-RU" smtClean="0"/>
              <a:pPr>
                <a:defRPr/>
              </a:pPr>
              <a:t>29.01.2012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8F8703-F688-4940-BA71-B58EA6B5157D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/>
            </a:r>
            <a:b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</a:br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/>
            </a:r>
            <a:b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</a:br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/>
            </a:r>
            <a:b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</a:br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/>
            </a:r>
            <a:b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Содержимое 8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285992"/>
            <a:ext cx="2466975" cy="1847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2428868"/>
            <a:ext cx="2466975" cy="1847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Содержимое 14"/>
          <p:cNvSpPr>
            <a:spLocks noGrp="1"/>
          </p:cNvSpPr>
          <p:nvPr>
            <p:ph sz="half" idx="2"/>
          </p:nvPr>
        </p:nvSpPr>
        <p:spPr>
          <a:xfrm>
            <a:off x="4648200" y="3071811"/>
            <a:ext cx="4038600" cy="21431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6" name="Рисунок 1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2857496"/>
            <a:ext cx="2428892" cy="3076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071678"/>
            <a:ext cx="8229600" cy="3071834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/>
            </a:r>
            <a:b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</a:br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/>
            </a:r>
            <a:b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</a:br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/>
            </a:r>
            <a:b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</a:br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/>
            </a:r>
            <a:b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214554"/>
            <a:ext cx="407196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10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4500570"/>
            <a:ext cx="2786067" cy="1428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2143116"/>
            <a:ext cx="2552703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071678"/>
            <a:ext cx="8229600" cy="3071834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/>
            </a:r>
            <a:b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</a:br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/>
            </a:r>
            <a:b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</a:br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/>
            </a:r>
            <a:b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</a:br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/>
            </a:r>
            <a:b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2143116"/>
            <a:ext cx="2857520" cy="3714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643182"/>
            <a:ext cx="4429156" cy="2571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071678"/>
            <a:ext cx="8229600" cy="3071834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/>
            </a:r>
            <a:b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</a:br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/>
            </a:r>
            <a:b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</a:br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/>
            </a:r>
            <a:b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</a:br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/>
            </a:r>
            <a:b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3357562"/>
            <a:ext cx="2028827" cy="2619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143116"/>
            <a:ext cx="2000264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2571744"/>
            <a:ext cx="3714776" cy="25288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071678"/>
            <a:ext cx="8229600" cy="3071834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/>
            </a:r>
            <a:b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</a:br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/>
            </a:r>
            <a:b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</a:br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/>
            </a:r>
            <a:b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</a:br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/>
            </a:r>
            <a:b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3643314"/>
            <a:ext cx="2400300" cy="22621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143116"/>
            <a:ext cx="2581275" cy="2071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2643182"/>
            <a:ext cx="2500330" cy="32527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b="513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2714612" y="1214422"/>
            <a:ext cx="4143404" cy="1285884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prstTxWarp prst="textInflateBottom">
              <a:avLst/>
            </a:prstTxWarp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ЗАГАДКИНО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3AA418-677D-4D8B-AF4A-C2051FA25370}" type="datetime1">
              <a:rPr lang="ru-RU" smtClean="0"/>
              <a:pPr>
                <a:defRPr/>
              </a:pPr>
              <a:t>29.01.2012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8F8703-F688-4940-BA71-B58EA6B5157D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pic>
        <p:nvPicPr>
          <p:cNvPr id="22530" name="Picture 2" descr="D:\Asus x55\О Ю анимации\анимашки2\ани\7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857496"/>
            <a:ext cx="3071834" cy="192882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b="513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2714612" y="1928802"/>
            <a:ext cx="4143404" cy="142876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prstTxWarp prst="textInflateBottom">
              <a:avLst/>
            </a:prstTxWarp>
          </a:bodyPr>
          <a:lstStyle/>
          <a:p>
            <a:r>
              <a:rPr lang="ru-RU" b="1" dirty="0" smtClean="0">
                <a:solidFill>
                  <a:srgbClr val="AA2CA1"/>
                </a:solidFill>
                <a:latin typeface="Comic Sans MS" pitchFamily="66" charset="0"/>
              </a:rPr>
              <a:t>РИФМОЧКА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3AA418-677D-4D8B-AF4A-C2051FA25370}" type="datetime1">
              <a:rPr lang="ru-RU" smtClean="0"/>
              <a:pPr>
                <a:defRPr/>
              </a:pPr>
              <a:t>29.01.2012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8F8703-F688-4940-BA71-B58EA6B5157D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071678"/>
            <a:ext cx="8229600" cy="142876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В ОГОРОДЕ-ТО НА ГРЯДКЕ</a:t>
            </a:r>
            <a:b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</a:br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ВЫРАСТАЮТ ……        </a:t>
            </a:r>
            <a:endParaRPr lang="ru-RU" sz="3600" dirty="0">
              <a:latin typeface="Georgia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3571876"/>
            <a:ext cx="2466975" cy="1847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2857496"/>
            <a:ext cx="2500330" cy="3214710"/>
          </a:xfrm>
          <a:prstGeom prst="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071678"/>
            <a:ext cx="8229600" cy="1643074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У ТЕБЯ НА ШЕЕ ВАКСА,</a:t>
            </a:r>
            <a:b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</a:br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У ТЕБЯ ПОД НОСОМ …</a:t>
            </a:r>
            <a:endParaRPr lang="ru-RU" sz="3600" b="1" i="1" dirty="0">
              <a:latin typeface="Georgia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3643314"/>
            <a:ext cx="2076450" cy="2200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2571744"/>
            <a:ext cx="2214578" cy="32147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Asus x55\обои раскраски\Фоны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ru-RU" sz="3600" b="1" dirty="0" smtClean="0">
                <a:solidFill>
                  <a:srgbClr val="7030A0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Arial Black" pitchFamily="34" charset="0"/>
                <a:cs typeface="Arial" pitchFamily="34" charset="0"/>
              </a:rPr>
              <a:t>           </a:t>
            </a:r>
            <a:r>
              <a:rPr lang="ru-RU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/>
            </a:r>
            <a:br>
              <a:rPr lang="ru-RU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                      </a:t>
            </a:r>
            <a:r>
              <a:rPr lang="en-US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Arial" pitchFamily="34" charset="0"/>
              </a:rPr>
              <a:t/>
            </a:r>
            <a:b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Arial" pitchFamily="34" charset="0"/>
              </a:rPr>
            </a:b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Arial" pitchFamily="34" charset="0"/>
              </a:rPr>
              <a:t>         </a:t>
            </a:r>
            <a:r>
              <a:rPr lang="en-US" sz="2000" b="1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en-US" sz="2000" b="1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</a:b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        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</a:b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</a:t>
            </a:r>
            <a:b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285728"/>
            <a:ext cx="8401080" cy="584043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                                      </a:t>
            </a:r>
            <a:r>
              <a:rPr lang="ru-RU" dirty="0" smtClean="0"/>
              <a:t>                   </a:t>
            </a:r>
            <a:r>
              <a:rPr lang="en-US" dirty="0" smtClean="0"/>
              <a:t>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ВЕСЁЛОЕ</a:t>
            </a:r>
          </a:p>
          <a:p>
            <a:pPr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                               ЛИТЕРАТУРНОЕ</a:t>
            </a:r>
          </a:p>
          <a:p>
            <a:pPr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                         ПУТЕШЕСТВИЕ ДЛЯ</a:t>
            </a:r>
          </a:p>
          <a:p>
            <a:pPr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                        ПЕРВОКЛАССНИКОВ</a:t>
            </a:r>
          </a:p>
          <a:p>
            <a:pPr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         </a:t>
            </a:r>
          </a:p>
          <a:p>
            <a:pPr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               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8F8703-F688-4940-BA71-B58EA6B5157D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21506" name="Picture 2" descr="FE55D2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57562"/>
            <a:ext cx="4248150" cy="2819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5" descr="F457F0C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714356"/>
            <a:ext cx="2771775" cy="44291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071678"/>
            <a:ext cx="8229600" cy="1643074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ПОШЛА МУХА НА БАЗАР</a:t>
            </a:r>
            <a:b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</a:br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И КУПИЛА …</a:t>
            </a:r>
            <a:endParaRPr lang="ru-RU" sz="3600" b="1" i="1" dirty="0">
              <a:latin typeface="Georgia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3000372"/>
            <a:ext cx="2643206" cy="3143272"/>
          </a:xfrm>
          <a:prstGeom prst="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071678"/>
            <a:ext cx="8229600" cy="1500198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РОБИН БОБИН БАРАБЕК</a:t>
            </a:r>
            <a:b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</a:br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СКУШАЛ СОРОК …</a:t>
            </a:r>
            <a:endParaRPr lang="ru-RU" sz="3600" b="1" i="1" dirty="0">
              <a:latin typeface="Georgia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3571876"/>
            <a:ext cx="2838450" cy="1609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3000372"/>
            <a:ext cx="2643206" cy="2786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071678"/>
            <a:ext cx="8229600" cy="1357322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ЕХАЛИ МЕДВЕДИ</a:t>
            </a:r>
            <a:b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</a:br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НА …</a:t>
            </a:r>
            <a:endParaRPr lang="ru-RU" sz="3600" b="1" i="1" dirty="0">
              <a:latin typeface="Georgia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2928934"/>
            <a:ext cx="3000396" cy="22193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2214554"/>
            <a:ext cx="3071834" cy="3429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071678"/>
            <a:ext cx="8229600" cy="2071702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И СНОВА МЕДВЕДЬ:</a:t>
            </a:r>
            <a:b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</a:br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- О, СПАСИТЕ МОРЖА!</a:t>
            </a:r>
            <a:b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</a:br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ВЧЕРА ПРОГЛОТИЛ ОН</a:t>
            </a:r>
            <a:b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</a:br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МОРСКОГО …</a:t>
            </a:r>
            <a:endParaRPr lang="ru-RU" sz="3600" b="1" i="1" dirty="0">
              <a:latin typeface="Georgia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714752"/>
            <a:ext cx="4297351" cy="2428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3643314"/>
            <a:ext cx="2357454" cy="2428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2071678"/>
            <a:ext cx="8358246" cy="2071702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ЗАГЛЯНИКА-КА ТЫ В КАДУШКУ –</a:t>
            </a:r>
            <a:b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</a:br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И УВИДИШЬ ТАМ …</a:t>
            </a:r>
            <a:endParaRPr lang="ru-RU" sz="3600" b="1" i="1" dirty="0">
              <a:latin typeface="Georgia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4071942"/>
            <a:ext cx="2071702" cy="14430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2643182"/>
            <a:ext cx="2714644" cy="3024198"/>
          </a:xfrm>
          <a:prstGeom prst="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071678"/>
            <a:ext cx="8229600" cy="1500198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ПРИБЕГАЛИ ЛЯГУШАТА,</a:t>
            </a:r>
            <a:b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</a:br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ПОЛИВАЛИ ИЗ …</a:t>
            </a:r>
            <a:endParaRPr lang="ru-RU" sz="3600" b="1" i="1" dirty="0">
              <a:latin typeface="Georgia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2786058"/>
            <a:ext cx="2457459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1" name="Picture 1" descr="8743FBDA"/>
          <p:cNvPicPr>
            <a:picLocks noChangeAspect="1" noChangeArrowheads="1"/>
          </p:cNvPicPr>
          <p:nvPr/>
        </p:nvPicPr>
        <p:blipFill>
          <a:blip r:embed="rId4" cstate="print">
            <a:lum bright="-20000" contrast="60000"/>
          </a:blip>
          <a:srcRect/>
          <a:stretch>
            <a:fillRect/>
          </a:stretch>
        </p:blipFill>
        <p:spPr bwMode="auto">
          <a:xfrm>
            <a:off x="2928926" y="3429000"/>
            <a:ext cx="2657475" cy="2686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2643182"/>
            <a:ext cx="8229600" cy="2643206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/>
            </a:r>
            <a:br>
              <a:rPr lang="en-US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</a:br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И СТОЯЛИ У ВОРОТ</a:t>
            </a:r>
            <a:b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</a:br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СКЮЧЕННЫЕ ЁЛКИ,</a:t>
            </a:r>
            <a:b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</a:br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ТАМ ГУЛЯЛИ БЕЗ ЗАБОТ</a:t>
            </a:r>
            <a:b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</a:br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СКРЮЧЕННЫЕ ….</a:t>
            </a:r>
            <a:r>
              <a:rPr lang="en-US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/>
            </a:r>
            <a:br>
              <a:rPr lang="en-US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</a:br>
            <a:r>
              <a:rPr lang="en-US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/>
            </a:r>
            <a:br>
              <a:rPr lang="en-US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</a:br>
            <a:r>
              <a:rPr lang="en-US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/>
            </a:r>
            <a:br>
              <a:rPr lang="en-US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</a:br>
            <a:r>
              <a:rPr lang="ru-RU" sz="3600" dirty="0" smtClean="0">
                <a:latin typeface="Georgia" pitchFamily="18" charset="0"/>
              </a:rPr>
              <a:t/>
            </a:r>
            <a:br>
              <a:rPr lang="ru-RU" sz="3600" dirty="0" smtClean="0">
                <a:latin typeface="Georgia" pitchFamily="18" charset="0"/>
              </a:rPr>
            </a:br>
            <a:endParaRPr lang="ru-RU" sz="3600" dirty="0">
              <a:latin typeface="Georgia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786190"/>
            <a:ext cx="3524250" cy="22907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b="513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2714612" y="1142984"/>
            <a:ext cx="4143404" cy="1643074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prstTxWarp prst="textInflateBottom">
              <a:avLst/>
            </a:prstTxWarp>
          </a:bodyPr>
          <a:lstStyle/>
          <a:p>
            <a:r>
              <a:rPr lang="ru-RU" b="1" dirty="0" smtClean="0">
                <a:solidFill>
                  <a:srgbClr val="AA2CA1"/>
                </a:solidFill>
                <a:latin typeface="Comic Sans MS" pitchFamily="66" charset="0"/>
              </a:rPr>
              <a:t>РИФМОЧКА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3AA418-677D-4D8B-AF4A-C2051FA25370}" type="datetime1">
              <a:rPr lang="ru-RU" smtClean="0"/>
              <a:pPr>
                <a:defRPr/>
              </a:pPr>
              <a:t>29.01.2012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8F8703-F688-4940-BA71-B58EA6B5157D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pic>
        <p:nvPicPr>
          <p:cNvPr id="7" name="Picture 2" descr="D:\Asus x55\О Ю анимации\анимашки2\ани\7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3071810"/>
            <a:ext cx="2643206" cy="171451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b="513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2714612" y="1357298"/>
            <a:ext cx="4143404" cy="2571768"/>
          </a:xfr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prstTxWarp prst="textInflateBottom">
              <a:avLst/>
            </a:prstTxWarp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БЮРО</a:t>
            </a:r>
            <a:b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НАХОДОК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3AA418-677D-4D8B-AF4A-C2051FA25370}" type="datetime1">
              <a:rPr lang="ru-RU" smtClean="0"/>
              <a:pPr>
                <a:defRPr/>
              </a:pPr>
              <a:t>29.01.2012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8F8703-F688-4940-BA71-B58EA6B5157D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endParaRPr lang="ru-RU" sz="3600" dirty="0">
              <a:latin typeface="Comic Sans MS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14734" cy="4525963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БАШМАКИ</a:t>
            </a:r>
            <a:endParaRPr lang="ru-RU" sz="36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357818" y="4357694"/>
            <a:ext cx="3500462" cy="1768469"/>
          </a:xfrm>
          <a:solidFill>
            <a:srgbClr val="00B0F0"/>
          </a:solidFill>
        </p:spPr>
        <p:txBody>
          <a:bodyPr/>
          <a:lstStyle/>
          <a:p>
            <a:pPr>
              <a:buNone/>
            </a:pPr>
            <a:r>
              <a:rPr lang="ru-RU" sz="4400" b="1" dirty="0" smtClean="0">
                <a:solidFill>
                  <a:srgbClr val="FFFF00"/>
                </a:solidFill>
                <a:latin typeface="Comic Sans MS" pitchFamily="66" charset="0"/>
              </a:rPr>
              <a:t>«ЧУДО - ДЕРЕВО»</a:t>
            </a:r>
            <a:endParaRPr lang="ru-RU" sz="4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29697" name="Picture 1" descr="8664B81A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142844" y="214290"/>
            <a:ext cx="5791200" cy="40195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14282" y="1928802"/>
            <a:ext cx="8715436" cy="43577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ru-RU" sz="40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КОРНЕЙ ИВАНОВИЧ ЧУКОВСКИЙ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1071538" y="5500702"/>
            <a:ext cx="2428892" cy="642942"/>
          </a:xfrm>
        </p:spPr>
        <p:txBody>
          <a:bodyPr/>
          <a:lstStyle/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1882 - 1969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3929058" y="2143116"/>
            <a:ext cx="4757742" cy="3983047"/>
          </a:xfrm>
        </p:spPr>
        <p:txBody>
          <a:bodyPr/>
          <a:lstStyle/>
          <a:p>
            <a:pPr>
              <a:buNone/>
            </a:pPr>
            <a:r>
              <a:rPr lang="ru-RU" sz="5400" b="1" dirty="0" smtClean="0">
                <a:solidFill>
                  <a:srgbClr val="0070C0"/>
                </a:solidFill>
                <a:latin typeface="Georgia" pitchFamily="18" charset="0"/>
              </a:rPr>
              <a:t>1 АПРЕЛЯ</a:t>
            </a:r>
          </a:p>
          <a:p>
            <a:pPr>
              <a:buNone/>
            </a:pPr>
            <a:r>
              <a:rPr lang="ru-RU" sz="5400" b="1" dirty="0" smtClean="0">
                <a:latin typeface="Georgia" pitchFamily="18" charset="0"/>
              </a:rPr>
              <a:t>    </a:t>
            </a:r>
            <a:r>
              <a:rPr lang="ru-RU" sz="5400" b="1" dirty="0" smtClean="0">
                <a:solidFill>
                  <a:srgbClr val="0070C0"/>
                </a:solidFill>
                <a:latin typeface="Georgia" pitchFamily="18" charset="0"/>
              </a:rPr>
              <a:t>2012 </a:t>
            </a:r>
            <a:r>
              <a:rPr lang="ru-RU" b="1" dirty="0" smtClean="0">
                <a:solidFill>
                  <a:srgbClr val="0070C0"/>
                </a:solidFill>
                <a:latin typeface="Georgia" pitchFamily="18" charset="0"/>
              </a:rPr>
              <a:t>ГОД</a:t>
            </a:r>
          </a:p>
          <a:p>
            <a:pPr>
              <a:buNone/>
            </a:pPr>
            <a:r>
              <a:rPr lang="ru-RU" sz="5400" b="1" dirty="0" smtClean="0">
                <a:latin typeface="Georgia" pitchFamily="18" charset="0"/>
              </a:rPr>
              <a:t>     </a:t>
            </a:r>
            <a:r>
              <a:rPr lang="ru-RU" sz="5400" b="1" dirty="0" smtClean="0">
                <a:solidFill>
                  <a:srgbClr val="FF0000"/>
                </a:solidFill>
                <a:latin typeface="Georgia" pitchFamily="18" charset="0"/>
              </a:rPr>
              <a:t>130</a:t>
            </a:r>
            <a:r>
              <a:rPr lang="ru-RU" sz="5400" b="1" dirty="0" smtClean="0">
                <a:latin typeface="Georgia" pitchFamily="18" charset="0"/>
              </a:rPr>
              <a:t> </a:t>
            </a:r>
            <a:r>
              <a:rPr lang="ru-RU" sz="5400" b="1" dirty="0" smtClean="0">
                <a:solidFill>
                  <a:srgbClr val="0070C0"/>
                </a:solidFill>
                <a:latin typeface="Georgia" pitchFamily="18" charset="0"/>
              </a:rPr>
              <a:t>ЛЕТ</a:t>
            </a:r>
            <a:endParaRPr lang="ru-RU" sz="5400" b="1" dirty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3" name="Picture 2" descr="E:\моё детство\Chukovsk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214554"/>
            <a:ext cx="2714644" cy="3143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/>
            </a:r>
            <a:b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</a:br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/>
            </a:r>
            <a:b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</a:br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/>
            </a:r>
            <a:b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</a:br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/>
            </a:r>
            <a:b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4786322"/>
            <a:ext cx="4038600" cy="1339841"/>
          </a:xfrm>
        </p:spPr>
        <p:txBody>
          <a:bodyPr/>
          <a:lstStyle/>
          <a:p>
            <a:pPr>
              <a:buNone/>
            </a:pPr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БЛЮДЦА</a:t>
            </a:r>
            <a:endParaRPr lang="ru-RU" sz="36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4429132"/>
            <a:ext cx="4038600" cy="1697031"/>
          </a:xfrm>
          <a:solidFill>
            <a:srgbClr val="FFFF00"/>
          </a:solidFill>
        </p:spPr>
        <p:txBody>
          <a:bodyPr/>
          <a:lstStyle/>
          <a:p>
            <a:pPr>
              <a:buNone/>
            </a:pPr>
            <a:r>
              <a:rPr lang="ru-RU" sz="4400" b="1" dirty="0" smtClean="0">
                <a:solidFill>
                  <a:srgbClr val="00B0F0"/>
                </a:solidFill>
                <a:latin typeface="Comic Sans MS" pitchFamily="66" charset="0"/>
              </a:rPr>
              <a:t>«ФЕДОРИНО ГОРЕ»</a:t>
            </a:r>
            <a:endParaRPr lang="ru-RU" sz="44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pic>
        <p:nvPicPr>
          <p:cNvPr id="28673" name="Picture 1" descr="26F0DC51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142844" y="214290"/>
            <a:ext cx="569595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/>
            </a:r>
            <a:b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</a:br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/>
            </a:r>
            <a:b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</a:br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/>
            </a:r>
            <a:b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</a:br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/>
            </a:r>
            <a:b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85720" y="4857760"/>
            <a:ext cx="4000528" cy="1268403"/>
          </a:xfrm>
        </p:spPr>
        <p:txBody>
          <a:bodyPr/>
          <a:lstStyle/>
          <a:p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ВЕЛОСИПЕД</a:t>
            </a:r>
            <a:endParaRPr lang="ru-RU" sz="36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143372" y="5143512"/>
            <a:ext cx="4786346" cy="785818"/>
          </a:xfrm>
          <a:solidFill>
            <a:srgbClr val="00B0F0"/>
          </a:solidFill>
        </p:spPr>
        <p:txBody>
          <a:bodyPr/>
          <a:lstStyle/>
          <a:p>
            <a:pPr>
              <a:buNone/>
            </a:pPr>
            <a:r>
              <a:rPr lang="ru-RU" sz="4000" b="1" dirty="0" smtClean="0">
                <a:solidFill>
                  <a:srgbClr val="FFFF00"/>
                </a:solidFill>
                <a:latin typeface="Comic Sans MS" pitchFamily="66" charset="0"/>
              </a:rPr>
              <a:t>«ТАРАКАНИЩЕ»</a:t>
            </a:r>
            <a:endParaRPr lang="ru-RU" sz="4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26625" name="Picture 1" descr="F55CD26C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142844" y="142852"/>
            <a:ext cx="581025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/>
            </a:r>
            <a:b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</a:br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/>
            </a:r>
            <a:b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</a:br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/>
            </a:r>
            <a:b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</a:br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/>
            </a:r>
            <a:b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85720" y="4572008"/>
            <a:ext cx="3286148" cy="1554155"/>
          </a:xfrm>
        </p:spPr>
        <p:txBody>
          <a:bodyPr/>
          <a:lstStyle/>
          <a:p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КАЛОШИ</a:t>
            </a:r>
            <a:endParaRPr lang="ru-RU" sz="36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5072074"/>
            <a:ext cx="4038600" cy="1000131"/>
          </a:xfrm>
          <a:solidFill>
            <a:srgbClr val="FFFF00"/>
          </a:solidFill>
        </p:spPr>
        <p:txBody>
          <a:bodyPr/>
          <a:lstStyle/>
          <a:p>
            <a:pPr>
              <a:buNone/>
            </a:pPr>
            <a:r>
              <a:rPr lang="ru-RU" sz="4400" b="1" dirty="0" smtClean="0">
                <a:solidFill>
                  <a:srgbClr val="00B0F0"/>
                </a:solidFill>
                <a:latin typeface="Comic Sans MS" pitchFamily="66" charset="0"/>
              </a:rPr>
              <a:t>«ТЕЛЕФОН»</a:t>
            </a:r>
            <a:endParaRPr lang="ru-RU" sz="44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pic>
        <p:nvPicPr>
          <p:cNvPr id="55298" name="Picture 2" descr="6950AEE5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142844" y="214290"/>
            <a:ext cx="586740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071934" y="2071678"/>
            <a:ext cx="3357586" cy="1000132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САМОВАР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614602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143372" y="3214686"/>
            <a:ext cx="4543428" cy="2928958"/>
          </a:xfrm>
          <a:solidFill>
            <a:srgbClr val="00B0F0"/>
          </a:solidFill>
        </p:spPr>
        <p:txBody>
          <a:bodyPr/>
          <a:lstStyle/>
          <a:p>
            <a:pPr>
              <a:buNone/>
            </a:pPr>
            <a:r>
              <a:rPr lang="ru-RU" sz="4000" b="1" dirty="0" smtClean="0">
                <a:solidFill>
                  <a:srgbClr val="FFFF00"/>
                </a:solidFill>
                <a:latin typeface="Comic Sans MS" pitchFamily="66" charset="0"/>
              </a:rPr>
              <a:t>«МУХА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FFFF00"/>
                </a:solidFill>
                <a:latin typeface="Comic Sans MS" pitchFamily="66" charset="0"/>
              </a:rPr>
              <a:t>    ЦОКОТУХА»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FFFF00"/>
                </a:solidFill>
                <a:latin typeface="Comic Sans MS" pitchFamily="66" charset="0"/>
              </a:rPr>
              <a:t>    «ФЕДОРИНО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FFFF00"/>
                </a:solidFill>
                <a:latin typeface="Comic Sans MS" pitchFamily="66" charset="0"/>
              </a:rPr>
              <a:t>            ГОРЕ»</a:t>
            </a:r>
            <a:endParaRPr lang="ru-RU" sz="4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25601" name="Picture 1" descr="78CE5210"/>
          <p:cNvPicPr>
            <a:picLocks noChangeAspect="1" noChangeArrowheads="1"/>
          </p:cNvPicPr>
          <p:nvPr/>
        </p:nvPicPr>
        <p:blipFill>
          <a:blip r:embed="rId3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142844" y="785794"/>
            <a:ext cx="3629025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786314" y="1928802"/>
            <a:ext cx="3357586" cy="1285884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МОЧАЛКА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68604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286248" y="4286255"/>
            <a:ext cx="4643470" cy="1428761"/>
          </a:xfrm>
          <a:solidFill>
            <a:srgbClr val="FFFF00"/>
          </a:solidFill>
        </p:spPr>
        <p:txBody>
          <a:bodyPr/>
          <a:lstStyle/>
          <a:p>
            <a:pPr>
              <a:buNone/>
            </a:pPr>
            <a:r>
              <a:rPr lang="ru-RU" sz="4400" b="1" dirty="0" smtClean="0">
                <a:solidFill>
                  <a:srgbClr val="00B0F0"/>
                </a:solidFill>
                <a:latin typeface="Comic Sans MS" pitchFamily="66" charset="0"/>
              </a:rPr>
              <a:t>«МОЙДОДЫР»</a:t>
            </a:r>
            <a:endParaRPr lang="ru-RU" sz="44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pic>
        <p:nvPicPr>
          <p:cNvPr id="56322" name="Picture 2" descr="D5AC1B43"/>
          <p:cNvPicPr>
            <a:picLocks noChangeAspect="1" noChangeArrowheads="1"/>
          </p:cNvPicPr>
          <p:nvPr/>
        </p:nvPicPr>
        <p:blipFill>
          <a:blip r:embed="rId3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142844" y="428604"/>
            <a:ext cx="424815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14810" y="1928802"/>
            <a:ext cx="3929090" cy="1285884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ГРАДУСНИК</a:t>
            </a:r>
            <a:endParaRPr lang="ru-RU" sz="36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286248" y="4286255"/>
            <a:ext cx="4643470" cy="1428761"/>
          </a:xfrm>
          <a:solidFill>
            <a:srgbClr val="FFFF00"/>
          </a:solidFill>
        </p:spPr>
        <p:txBody>
          <a:bodyPr/>
          <a:lstStyle/>
          <a:p>
            <a:pPr>
              <a:buNone/>
            </a:pPr>
            <a:r>
              <a:rPr lang="ru-RU" sz="4400" b="1" dirty="0" smtClean="0">
                <a:solidFill>
                  <a:srgbClr val="00B0F0"/>
                </a:solidFill>
                <a:latin typeface="Comic Sans MS" pitchFamily="66" charset="0"/>
              </a:rPr>
              <a:t>«АЙБОЛИТ»</a:t>
            </a:r>
            <a:endParaRPr lang="ru-RU" sz="44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pic>
        <p:nvPicPr>
          <p:cNvPr id="58370" name="Picture 2" descr="3882895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142844" y="571480"/>
            <a:ext cx="3643338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b="513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2714612" y="642918"/>
            <a:ext cx="4143404" cy="2857520"/>
          </a:xfr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prstTxWarp prst="textInflateBottom">
              <a:avLst/>
            </a:prstTxWarp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БЮРО</a:t>
            </a:r>
            <a:b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НАХОДОК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3AA418-677D-4D8B-AF4A-C2051FA25370}" type="datetime1">
              <a:rPr lang="ru-RU" smtClean="0"/>
              <a:pPr>
                <a:defRPr/>
              </a:pPr>
              <a:t>29.01.2012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8F8703-F688-4940-BA71-B58EA6B5157D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  <p:pic>
        <p:nvPicPr>
          <p:cNvPr id="7" name="Picture 2" descr="D:\Asus x55\О Ю анимации\анимашки2\ани\7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928934"/>
            <a:ext cx="2928958" cy="185738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b="513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571604" y="1214422"/>
            <a:ext cx="6715172" cy="2857520"/>
          </a:xfrm>
          <a:solidFill>
            <a:srgbClr val="FF33CC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prstTxWarp prst="textInflateBottom">
              <a:avLst/>
            </a:prstTxWarp>
          </a:bodyPr>
          <a:lstStyle/>
          <a:p>
            <a:r>
              <a:rPr lang="ru-RU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itchFamily="66" charset="0"/>
              </a:rPr>
              <a:t>ИССЛЕДОВАТЕЛЬСКАЯ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3AA418-677D-4D8B-AF4A-C2051FA25370}" type="datetime1">
              <a:rPr lang="ru-RU" smtClean="0"/>
              <a:pPr>
                <a:defRPr/>
              </a:pPr>
              <a:t>29.01.2012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8F8703-F688-4940-BA71-B58EA6B5157D}" type="slidenum">
              <a:rPr lang="ru-RU" smtClean="0"/>
              <a:pPr>
                <a:defRPr/>
              </a:pPr>
              <a:t>37</a:t>
            </a:fld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42844" y="285728"/>
            <a:ext cx="8786874" cy="60007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071678"/>
            <a:ext cx="8229600" cy="3071834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/>
            </a:r>
            <a:b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</a:br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/>
            </a:r>
            <a:b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</a:br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/>
            </a:r>
            <a:b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</a:br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/>
            </a:r>
            <a:b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3071810"/>
            <a:ext cx="180022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714356"/>
            <a:ext cx="24669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500042"/>
            <a:ext cx="185738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74" y="2928934"/>
            <a:ext cx="18478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D:\Asus x55\обои раскраски\Фоны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C6A213-ED49-4CC6-A7A9-CFFFA186EBDD}" type="slidenum">
              <a:rPr lang="ru-RU" smtClean="0"/>
              <a:pPr>
                <a:defRPr/>
              </a:pPr>
              <a:t>39</a:t>
            </a:fld>
            <a:endParaRPr lang="ru-RU" dirty="0"/>
          </a:p>
        </p:txBody>
      </p:sp>
      <p:pic>
        <p:nvPicPr>
          <p:cNvPr id="57347" name="Picture 3" descr="691F2ADD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214282" y="4143380"/>
            <a:ext cx="4038600" cy="181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57348" name="Picture 4" descr="D4953218"/>
          <p:cNvPicPr>
            <a:picLocks noChangeAspect="1" noChangeArrowheads="1"/>
          </p:cNvPicPr>
          <p:nvPr/>
        </p:nvPicPr>
        <p:blipFill>
          <a:blip r:embed="rId4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214282" y="2500306"/>
            <a:ext cx="4048126" cy="42386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7350" name="Picture 6" descr="2315AA91"/>
          <p:cNvPicPr>
            <a:picLocks noChangeAspect="1" noChangeArrowheads="1"/>
          </p:cNvPicPr>
          <p:nvPr/>
        </p:nvPicPr>
        <p:blipFill>
          <a:blip r:embed="rId5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142844" y="3071810"/>
            <a:ext cx="4357686" cy="3648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7351" name="Picture 7" descr="A52FCF74"/>
          <p:cNvPicPr>
            <a:picLocks noChangeAspect="1" noChangeArrowheads="1"/>
          </p:cNvPicPr>
          <p:nvPr/>
        </p:nvPicPr>
        <p:blipFill>
          <a:blip r:embed="rId6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285720" y="2428868"/>
            <a:ext cx="3790950" cy="42148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7352" name="Picture 8" descr="586D76A3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4786314" y="3786190"/>
            <a:ext cx="4038600" cy="29088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7353" name="Picture 9" descr="1477DCBC"/>
          <p:cNvPicPr>
            <a:picLocks noChangeAspect="1" noChangeArrowheads="1"/>
          </p:cNvPicPr>
          <p:nvPr/>
        </p:nvPicPr>
        <p:blipFill>
          <a:blip r:embed="rId8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4786314" y="2928934"/>
            <a:ext cx="4162425" cy="36575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7354" name="Picture 10" descr="AF1E6E2D"/>
          <p:cNvPicPr>
            <a:picLocks noChangeAspect="1" noChangeArrowheads="1"/>
          </p:cNvPicPr>
          <p:nvPr/>
        </p:nvPicPr>
        <p:blipFill>
          <a:blip r:embed="rId9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4714876" y="2928934"/>
            <a:ext cx="4143404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71538" y="142852"/>
            <a:ext cx="2500330" cy="250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00694" y="142852"/>
            <a:ext cx="2714644" cy="2643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73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70" decel="1000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770" decel="100000"/>
                                        <p:tgtEl>
                                          <p:spTgt spid="573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7" dur="77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770" decel="1000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770" decel="100000"/>
                                        <p:tgtEl>
                                          <p:spTgt spid="573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2" dur="77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4" dur="77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285728"/>
            <a:ext cx="8786874" cy="64294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071678"/>
            <a:ext cx="8229600" cy="3071834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/>
            </a:r>
            <a:b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</a:br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/>
            </a:r>
            <a:b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</a:br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/>
            </a:r>
            <a:b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</a:br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/>
            </a:r>
            <a:b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285992"/>
            <a:ext cx="2857520" cy="2643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57166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428604"/>
            <a:ext cx="107632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3000372"/>
            <a:ext cx="1676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43174" y="5000636"/>
            <a:ext cx="8953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72198" y="571480"/>
            <a:ext cx="24479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6578" y="3500438"/>
            <a:ext cx="183832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14876" y="5143512"/>
            <a:ext cx="128588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b="513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571604" y="1214422"/>
            <a:ext cx="6715172" cy="2857520"/>
          </a:xfrm>
          <a:solidFill>
            <a:srgbClr val="FF33CC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prstTxWarp prst="textInflateBottom">
              <a:avLst/>
            </a:prstTxWarp>
          </a:bodyPr>
          <a:lstStyle/>
          <a:p>
            <a:r>
              <a:rPr lang="ru-RU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itchFamily="66" charset="0"/>
              </a:rPr>
              <a:t>ИССЛЕДОВАТЕЛЬСКАЯ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3AA418-677D-4D8B-AF4A-C2051FA25370}" type="datetime1">
              <a:rPr lang="ru-RU" smtClean="0"/>
              <a:pPr>
                <a:defRPr/>
              </a:pPr>
              <a:t>29.01.2012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8F8703-F688-4940-BA71-B58EA6B5157D}" type="slidenum">
              <a:rPr lang="ru-RU" smtClean="0"/>
              <a:pPr>
                <a:defRPr/>
              </a:pPr>
              <a:t>40</a:t>
            </a:fld>
            <a:endParaRPr lang="ru-RU" dirty="0"/>
          </a:p>
        </p:txBody>
      </p:sp>
      <p:pic>
        <p:nvPicPr>
          <p:cNvPr id="7" name="Picture 2" descr="D:\Asus x55\О Ю анимации\анимашки2\ани\7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214686"/>
            <a:ext cx="2643206" cy="171451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2844" y="285728"/>
            <a:ext cx="8786874" cy="63579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sz="2800" i="1" dirty="0" smtClean="0">
                <a:latin typeface="Georgia" pitchFamily="18" charset="0"/>
              </a:rPr>
              <a:t>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7" name="Содержимое 6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4357694"/>
            <a:ext cx="3214710" cy="213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500042"/>
            <a:ext cx="18192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3357562"/>
            <a:ext cx="20955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40" y="642918"/>
            <a:ext cx="1676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8992" y="714356"/>
            <a:ext cx="219075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5786" y="3429000"/>
            <a:ext cx="180022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sz="2800" i="1" dirty="0" smtClean="0">
                <a:latin typeface="Georgia" pitchFamily="18" charset="0"/>
              </a:rPr>
              <a:t>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571472" y="2285992"/>
            <a:ext cx="8143932" cy="3500462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«Если сложить все тропинки</a:t>
            </a:r>
          </a:p>
          <a:p>
            <a:pPr>
              <a:buNone/>
            </a:pP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  радости, которые проложил </a:t>
            </a:r>
          </a:p>
          <a:p>
            <a:pPr>
              <a:buNone/>
            </a:pP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  Чуковский к детским сердцам,</a:t>
            </a:r>
          </a:p>
          <a:p>
            <a:pPr>
              <a:buNone/>
            </a:pP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   получится дорога до Луны»</a:t>
            </a:r>
          </a:p>
          <a:p>
            <a:pPr>
              <a:buNone/>
            </a:pP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                                                </a:t>
            </a:r>
            <a:r>
              <a:rPr lang="ru-RU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С. Образцов</a:t>
            </a:r>
            <a:endParaRPr lang="ru-RU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pic>
        <p:nvPicPr>
          <p:cNvPr id="2052" name="Picture 4" descr="H:\Documents and Settings\Aida\Рабочий стол\НОвая ГРАФИКА сборник\КАРТИНКИ СБОРНИК_ школьные\s3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00" y="5143500"/>
            <a:ext cx="14287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b="513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2714612" y="2143116"/>
            <a:ext cx="4143404" cy="1571636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InflateBottom">
              <a:avLst/>
            </a:prstTxWarp>
          </a:bodyPr>
          <a:lstStyle/>
          <a:p>
            <a:r>
              <a:rPr lang="ru-RU" b="1" dirty="0" smtClean="0">
                <a:solidFill>
                  <a:srgbClr val="009900"/>
                </a:solidFill>
                <a:latin typeface="Comic Sans MS" pitchFamily="66" charset="0"/>
              </a:rPr>
              <a:t>ВОКЗАЛЬНАЯ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3AA418-677D-4D8B-AF4A-C2051FA25370}" type="datetime1">
              <a:rPr lang="ru-RU" smtClean="0"/>
              <a:pPr>
                <a:defRPr/>
              </a:pPr>
              <a:t>29.01.2012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8F8703-F688-4940-BA71-B58EA6B5157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/>
            </a:r>
            <a:b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</a:br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/>
            </a:r>
            <a:b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</a:br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/>
            </a:r>
            <a:b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</a:br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/>
            </a:r>
            <a:b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85720" y="2143116"/>
            <a:ext cx="4071966" cy="3983047"/>
          </a:xfrm>
        </p:spPr>
        <p:txBody>
          <a:bodyPr/>
          <a:lstStyle/>
          <a:p>
            <a:pPr>
              <a:buNone/>
            </a:pPr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«АРБОЛИТ»</a:t>
            </a:r>
          </a:p>
          <a:p>
            <a:endParaRPr lang="ru-RU" sz="36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  <a:p>
            <a:pPr>
              <a:buNone/>
            </a:pPr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«ГАДОСТЬ»</a:t>
            </a:r>
          </a:p>
          <a:p>
            <a:pPr>
              <a:buNone/>
            </a:pPr>
            <a:endParaRPr lang="ru-RU" sz="36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  <a:p>
            <a:pPr>
              <a:buNone/>
            </a:pPr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«КАРМАЛЕЙ»</a:t>
            </a:r>
            <a:endParaRPr lang="ru-RU" sz="36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pic>
        <p:nvPicPr>
          <p:cNvPr id="6" name="Содержимое 5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642918"/>
            <a:ext cx="2071702" cy="2295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2071678"/>
            <a:ext cx="173355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3429000"/>
            <a:ext cx="185737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/>
            </a:r>
            <a:b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</a:br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/>
            </a:r>
            <a:b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</a:br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/>
            </a:r>
            <a:b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</a:br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/>
            </a:r>
            <a:b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357158" y="2000240"/>
            <a:ext cx="3857652" cy="4125923"/>
          </a:xfrm>
        </p:spPr>
        <p:txBody>
          <a:bodyPr/>
          <a:lstStyle/>
          <a:p>
            <a:pPr>
              <a:buNone/>
            </a:pPr>
            <a:endParaRPr lang="ru-RU" sz="36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  <a:p>
            <a:pPr>
              <a:buNone/>
            </a:pPr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«НОФЕЛЕТ» </a:t>
            </a:r>
            <a:endParaRPr lang="ru-RU" sz="12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  <a:p>
            <a:pPr>
              <a:buNone/>
            </a:pPr>
            <a:endParaRPr lang="ru-RU" sz="36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  <a:p>
            <a:pPr>
              <a:buNone/>
            </a:pPr>
            <a:endParaRPr lang="ru-RU" sz="36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  <a:p>
            <a:pPr>
              <a:buNone/>
            </a:pPr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«ПУГАНИЦА»</a:t>
            </a:r>
          </a:p>
          <a:p>
            <a:endParaRPr lang="ru-RU" sz="36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pic>
        <p:nvPicPr>
          <p:cNvPr id="6" name="Содержимое 5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000108"/>
            <a:ext cx="2214578" cy="2438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3643314"/>
            <a:ext cx="230981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/>
            </a:r>
            <a:b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</a:br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/>
            </a:r>
            <a:b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</a:br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/>
            </a:r>
            <a:b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</a:br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/>
            </a:r>
            <a:b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14282" y="2285992"/>
            <a:ext cx="4572032" cy="3840171"/>
          </a:xfrm>
        </p:spPr>
        <p:txBody>
          <a:bodyPr/>
          <a:lstStyle/>
          <a:p>
            <a:pPr>
              <a:buNone/>
            </a:pPr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«ХУДО –</a:t>
            </a:r>
          </a:p>
          <a:p>
            <a:pPr>
              <a:buNone/>
            </a:pPr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           ДЕРЕВО»</a:t>
            </a:r>
          </a:p>
          <a:p>
            <a:pPr>
              <a:buNone/>
            </a:pPr>
            <a:endParaRPr lang="ru-RU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  <a:p>
            <a:pPr>
              <a:buNone/>
            </a:pPr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«КОЗАУСИ И</a:t>
            </a:r>
          </a:p>
          <a:p>
            <a:pPr>
              <a:buNone/>
            </a:pPr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              МАУСИ»</a:t>
            </a:r>
            <a:endParaRPr lang="ru-RU" sz="36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pic>
        <p:nvPicPr>
          <p:cNvPr id="6" name="Содержимое 5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785794"/>
            <a:ext cx="221457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3714752"/>
            <a:ext cx="214314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b="513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2714612" y="1428736"/>
            <a:ext cx="4143404" cy="164307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InflateBottom">
              <a:avLst/>
            </a:prstTxWarp>
          </a:bodyPr>
          <a:lstStyle/>
          <a:p>
            <a:r>
              <a:rPr lang="ru-RU" b="1" dirty="0" smtClean="0">
                <a:solidFill>
                  <a:srgbClr val="009900"/>
                </a:solidFill>
                <a:latin typeface="Comic Sans MS" pitchFamily="66" charset="0"/>
              </a:rPr>
              <a:t>ВОКЗАЛЬНАЯ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3AA418-677D-4D8B-AF4A-C2051FA25370}" type="datetime1">
              <a:rPr lang="ru-RU" smtClean="0"/>
              <a:pPr>
                <a:defRPr/>
              </a:pPr>
              <a:t>29.01.2012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8F8703-F688-4940-BA71-B58EA6B5157D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7" name="Picture 2" descr="D:\Asus x55\О Ю анимации\анимашки2\ани\7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2857496"/>
            <a:ext cx="2571768" cy="192882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Литература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Литература 2</Template>
  <TotalTime>717</TotalTime>
  <Words>181</Words>
  <Application>Microsoft Office PowerPoint</Application>
  <PresentationFormat>Экран (4:3)</PresentationFormat>
  <Paragraphs>114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Литература 2</vt:lpstr>
      <vt:lpstr> МБОУ СОШ № 1 Г. Черемхово           Иркутская область               Грибачёва      Олеся            Юрьевна                                                   УЧИТЕЛЬ                                НАЧАЛЬНЫХ                                      КЛАССОВ           ПЕД. СТАЖ – 24 ГОДА             КВАЛИФ. КАТЕГОРИЯ - I                                                                                   </vt:lpstr>
      <vt:lpstr>                                                                                                                                        </vt:lpstr>
      <vt:lpstr>КОРНЕЙ ИВАНОВИЧ ЧУКОВСКИЙ</vt:lpstr>
      <vt:lpstr>     </vt:lpstr>
      <vt:lpstr>ВОКЗАЛЬНАЯ </vt:lpstr>
      <vt:lpstr>     </vt:lpstr>
      <vt:lpstr>     </vt:lpstr>
      <vt:lpstr>     </vt:lpstr>
      <vt:lpstr>ВОКЗАЛЬНАЯ </vt:lpstr>
      <vt:lpstr>ЗАГАДКИНО </vt:lpstr>
      <vt:lpstr>     </vt:lpstr>
      <vt:lpstr>     </vt:lpstr>
      <vt:lpstr>     </vt:lpstr>
      <vt:lpstr>     </vt:lpstr>
      <vt:lpstr>     </vt:lpstr>
      <vt:lpstr>ЗАГАДКИНО </vt:lpstr>
      <vt:lpstr>РИФМОЧКА </vt:lpstr>
      <vt:lpstr>В ОГОРОДЕ-ТО НА ГРЯДКЕ ВЫРАСТАЮТ ……        </vt:lpstr>
      <vt:lpstr>У ТЕБЯ НА ШЕЕ ВАКСА, У ТЕБЯ ПОД НОСОМ …</vt:lpstr>
      <vt:lpstr>ПОШЛА МУХА НА БАЗАР И КУПИЛА …</vt:lpstr>
      <vt:lpstr>РОБИН БОБИН БАРАБЕК СКУШАЛ СОРОК …</vt:lpstr>
      <vt:lpstr>ЕХАЛИ МЕДВЕДИ НА …</vt:lpstr>
      <vt:lpstr>И СНОВА МЕДВЕДЬ: - О, СПАСИТЕ МОРЖА! ВЧЕРА ПРОГЛОТИЛ ОН МОРСКОГО …</vt:lpstr>
      <vt:lpstr>ЗАГЛЯНИКА-КА ТЫ В КАДУШКУ – И УВИДИШЬ ТАМ …</vt:lpstr>
      <vt:lpstr>ПРИБЕГАЛИ ЛЯГУШАТА, ПОЛИВАЛИ ИЗ …</vt:lpstr>
      <vt:lpstr> И СТОЯЛИ У ВОРОТ СКЮЧЕННЫЕ ЁЛКИ, ТАМ ГУЛЯЛИ БЕЗ ЗАБОТ СКРЮЧЕННЫЕ ….    </vt:lpstr>
      <vt:lpstr>РИФМОЧКА </vt:lpstr>
      <vt:lpstr>БЮРО НАХОДОК </vt:lpstr>
      <vt:lpstr>Слайд 29</vt:lpstr>
      <vt:lpstr>     </vt:lpstr>
      <vt:lpstr>     </vt:lpstr>
      <vt:lpstr>     </vt:lpstr>
      <vt:lpstr>САМОВАР</vt:lpstr>
      <vt:lpstr>МОЧАЛКА</vt:lpstr>
      <vt:lpstr>ГРАДУСНИК</vt:lpstr>
      <vt:lpstr>БЮРО НАХОДОК </vt:lpstr>
      <vt:lpstr>ИССЛЕДОВАТЕЛЬСКАЯ </vt:lpstr>
      <vt:lpstr>     </vt:lpstr>
      <vt:lpstr>Слайд 39</vt:lpstr>
      <vt:lpstr>ИССЛЕДОВАТЕЛЬСКАЯ </vt:lpstr>
      <vt:lpstr>            </vt:lpstr>
      <vt:lpstr>          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«Шаг  навстречу книге, или Как воспитать читателя»         </dc:title>
  <dc:creator>Admin</dc:creator>
  <dc:description>http://aida.ucoz.ru</dc:description>
  <cp:lastModifiedBy>Admin</cp:lastModifiedBy>
  <cp:revision>73</cp:revision>
  <dcterms:created xsi:type="dcterms:W3CDTF">2011-03-10T21:02:48Z</dcterms:created>
  <dcterms:modified xsi:type="dcterms:W3CDTF">2012-01-29T09:17:29Z</dcterms:modified>
  <cp:category>шаблоны к Powerpoint</cp:category>
</cp:coreProperties>
</file>