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sldIdLst>
    <p:sldId id="281" r:id="rId2"/>
    <p:sldId id="256" r:id="rId3"/>
    <p:sldId id="277" r:id="rId4"/>
    <p:sldId id="282" r:id="rId5"/>
    <p:sldId id="280"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9335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84" autoAdjust="0"/>
  </p:normalViewPr>
  <p:slideViewPr>
    <p:cSldViewPr>
      <p:cViewPr varScale="1">
        <p:scale>
          <a:sx n="70" d="100"/>
          <a:sy n="70" d="100"/>
        </p:scale>
        <p:origin x="-1140" y="-102"/>
      </p:cViewPr>
      <p:guideLst>
        <p:guide orient="horz" pos="2160"/>
        <p:guide pos="2880"/>
      </p:guideLst>
    </p:cSldViewPr>
  </p:slideViewPr>
  <p:outlineViewPr>
    <p:cViewPr>
      <p:scale>
        <a:sx n="33" d="100"/>
        <a:sy n="33" d="100"/>
      </p:scale>
      <p:origin x="0" y="1836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E0DD5640-700E-4470-AAC9-B93FEEB802EC}"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730F35-FC7F-4C18-95E4-05906A83450D}"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76C7C73-9D5F-4D8D-B39A-2DA80605CA13}"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2A1CCB6-C452-442F-B89E-F1830B3AAD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D7DF42-A1DB-492C-B557-45C71100EF5B}"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DD1C24-6DE7-499D-9335-1F8531B3971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4D7C21-598B-4521-95AA-7A8599F0B95E}"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E6E3C9E-964F-41D3-8FB1-2715FB4FE9A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69BA90-122B-4C17-BF42-1229147823B4}" type="datetimeFigureOut">
              <a:rPr lang="ru-RU"/>
              <a:pPr>
                <a:defRPr/>
              </a:pPr>
              <a:t>20.05.2012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F8CFF95-F290-4947-A2E2-A8C39611E99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F8460D8-CD9D-41DD-B2A5-F76D37E142F9}" type="datetimeFigureOut">
              <a:rPr lang="ru-RU"/>
              <a:pPr>
                <a:defRPr/>
              </a:pPr>
              <a:t>20.05.2012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4CA217C-E8FC-43BF-B302-C8B29316CDC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025458D-AB0C-4388-A84A-D2785A950DD9}" type="datetimeFigureOut">
              <a:rPr lang="ru-RU"/>
              <a:pPr>
                <a:defRPr/>
              </a:pPr>
              <a:t>20.05.2012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391CF62-0BBE-4B7D-A050-64C60A62DC5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C15C502-8121-4AAD-8B8C-9E959334D31C}" type="datetimeFigureOut">
              <a:rPr lang="ru-RU"/>
              <a:pPr>
                <a:defRPr/>
              </a:pPr>
              <a:t>20.05.2012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4C2F509-C42A-4241-B698-8A6492A050D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BF541F8-45E6-4FF5-A62F-61241AB2C8C3}" type="datetimeFigureOut">
              <a:rPr lang="ru-RU"/>
              <a:pPr>
                <a:defRPr/>
              </a:pPr>
              <a:t>20.05.2012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20889F4-3BC2-4636-880D-17C5890EAE0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E2CF48-8522-455F-87F0-480D6526DB14}" type="datetimeFigureOut">
              <a:rPr lang="ru-RU"/>
              <a:pPr>
                <a:defRPr/>
              </a:pPr>
              <a:t>20.05.2012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D966AC8-48EF-4686-9F37-04F5EEF9D67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3319019-6CCA-4DED-BA82-3ADE356E04E4}" type="datetimeFigureOut">
              <a:rPr lang="ru-RU"/>
              <a:pPr>
                <a:defRPr/>
              </a:pPr>
              <a:t>20.05.2012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15DC1C9-8AC9-43E7-A028-F990EFC65A3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399FF"/>
            </a:gs>
            <a:gs pos="999">
              <a:srgbClr val="3399FF"/>
            </a:gs>
            <a:gs pos="100000">
              <a:srgbClr val="00B0F0"/>
            </a:gs>
            <a:gs pos="100000">
              <a:srgbClr val="2E6792"/>
            </a:gs>
            <a:gs pos="100000">
              <a:srgbClr val="3333CC"/>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109A3F6-5601-47E5-802E-CBE85E71C54E}" type="datetimeFigureOut">
              <a:rPr lang="ru-RU"/>
              <a:pPr>
                <a:defRPr/>
              </a:pPr>
              <a:t>20.05.2012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3FEA212-6B70-4EEA-8DEE-E00FE822FAC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1.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38.xml"/><Relationship Id="rId3" Type="http://schemas.openxmlformats.org/officeDocument/2006/relationships/slide" Target="slide8.xml"/><Relationship Id="rId21" Type="http://schemas.openxmlformats.org/officeDocument/2006/relationships/slide" Target="slide44.xml"/><Relationship Id="rId7" Type="http://schemas.openxmlformats.org/officeDocument/2006/relationships/slide" Target="slide16.xml"/><Relationship Id="rId12" Type="http://schemas.openxmlformats.org/officeDocument/2006/relationships/slide" Target="slide26.xml"/><Relationship Id="rId17" Type="http://schemas.openxmlformats.org/officeDocument/2006/relationships/slide" Target="slide36.xml"/><Relationship Id="rId2" Type="http://schemas.openxmlformats.org/officeDocument/2006/relationships/slide" Target="slide6.xml"/><Relationship Id="rId16" Type="http://schemas.openxmlformats.org/officeDocument/2006/relationships/slide" Target="slide34.xml"/><Relationship Id="rId20"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24.xml"/><Relationship Id="rId5" Type="http://schemas.openxmlformats.org/officeDocument/2006/relationships/slide" Target="slide12.xml"/><Relationship Id="rId15" Type="http://schemas.openxmlformats.org/officeDocument/2006/relationships/slide" Target="slide32.xml"/><Relationship Id="rId10" Type="http://schemas.openxmlformats.org/officeDocument/2006/relationships/slide" Target="slide22.xml"/><Relationship Id="rId19" Type="http://schemas.openxmlformats.org/officeDocument/2006/relationships/slide" Target="slide40.xml"/><Relationship Id="rId4" Type="http://schemas.openxmlformats.org/officeDocument/2006/relationships/slide" Target="slide10.xml"/><Relationship Id="rId9" Type="http://schemas.openxmlformats.org/officeDocument/2006/relationships/slide" Target="slide20.xml"/><Relationship Id="rId14" Type="http://schemas.openxmlformats.org/officeDocument/2006/relationships/slide" Target="slide30.xml"/><Relationship Id="rId22"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68.xml"/><Relationship Id="rId18" Type="http://schemas.openxmlformats.org/officeDocument/2006/relationships/slide" Target="slide2.xml"/><Relationship Id="rId3" Type="http://schemas.openxmlformats.org/officeDocument/2006/relationships/slide" Target="slide48.xml"/><Relationship Id="rId7" Type="http://schemas.openxmlformats.org/officeDocument/2006/relationships/slide" Target="slide56.xml"/><Relationship Id="rId12" Type="http://schemas.openxmlformats.org/officeDocument/2006/relationships/slide" Target="slide66.xml"/><Relationship Id="rId17" Type="http://schemas.openxmlformats.org/officeDocument/2006/relationships/slide" Target="slide76.xml"/><Relationship Id="rId2" Type="http://schemas.openxmlformats.org/officeDocument/2006/relationships/slide" Target="slide46.xml"/><Relationship Id="rId16" Type="http://schemas.openxmlformats.org/officeDocument/2006/relationships/slide" Target="slide74.xml"/><Relationship Id="rId1" Type="http://schemas.openxmlformats.org/officeDocument/2006/relationships/slideLayout" Target="../slideLayouts/slideLayout2.xml"/><Relationship Id="rId6" Type="http://schemas.openxmlformats.org/officeDocument/2006/relationships/slide" Target="slide54.xml"/><Relationship Id="rId11" Type="http://schemas.openxmlformats.org/officeDocument/2006/relationships/slide" Target="slide64.xml"/><Relationship Id="rId5" Type="http://schemas.openxmlformats.org/officeDocument/2006/relationships/slide" Target="slide52.xml"/><Relationship Id="rId15" Type="http://schemas.openxmlformats.org/officeDocument/2006/relationships/slide" Target="slide72.xml"/><Relationship Id="rId10" Type="http://schemas.openxmlformats.org/officeDocument/2006/relationships/slide" Target="slide62.xml"/><Relationship Id="rId4" Type="http://schemas.openxmlformats.org/officeDocument/2006/relationships/slide" Target="slide50.xml"/><Relationship Id="rId9" Type="http://schemas.openxmlformats.org/officeDocument/2006/relationships/slide" Target="slide60.xml"/><Relationship Id="rId14" Type="http://schemas.openxmlformats.org/officeDocument/2006/relationships/slide" Target="slide70.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41.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90.xml"/><Relationship Id="rId13" Type="http://schemas.openxmlformats.org/officeDocument/2006/relationships/slide" Target="slide92.xml"/><Relationship Id="rId3" Type="http://schemas.openxmlformats.org/officeDocument/2006/relationships/slide" Target="slide80.xml"/><Relationship Id="rId7" Type="http://schemas.openxmlformats.org/officeDocument/2006/relationships/slide" Target="slide88.xml"/><Relationship Id="rId12" Type="http://schemas.openxmlformats.org/officeDocument/2006/relationships/slide" Target="slide95.xml"/><Relationship Id="rId2"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86.xml"/><Relationship Id="rId11" Type="http://schemas.openxmlformats.org/officeDocument/2006/relationships/slide" Target="slide97.xml"/><Relationship Id="rId5" Type="http://schemas.openxmlformats.org/officeDocument/2006/relationships/slide" Target="slide84.xml"/><Relationship Id="rId10" Type="http://schemas.openxmlformats.org/officeDocument/2006/relationships/slide" Target="slide99.xml"/><Relationship Id="rId4" Type="http://schemas.openxmlformats.org/officeDocument/2006/relationships/slide" Target="slide82.xml"/><Relationship Id="rId9" Type="http://schemas.openxmlformats.org/officeDocument/2006/relationships/slide" Target="slide93.xml"/><Relationship Id="rId1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5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 Target="slide9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9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image" Target="../media/image6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59523" y="1700407"/>
            <a:ext cx="7824964" cy="3631763"/>
          </a:xfrm>
          <a:prstGeom prst="rect">
            <a:avLst/>
          </a:prstGeom>
          <a:noFill/>
          <a:ln>
            <a:noFill/>
          </a:ln>
        </p:spPr>
        <p:txBody>
          <a:bodyPr wrap="none">
            <a:spAutoFit/>
          </a:bodyPr>
          <a:lstStyle/>
          <a:p>
            <a:pPr algn="ctr" fontAlgn="auto">
              <a:spcBef>
                <a:spcPts val="0"/>
              </a:spcBef>
              <a:spcAft>
                <a:spcPts val="0"/>
              </a:spcAft>
              <a:defRPr/>
            </a:pPr>
            <a:r>
              <a:rPr lang="en-US" sz="11500" b="1" spc="50" dirty="0">
                <a:ln w="12700" cmpd="sng">
                  <a:solidFill>
                    <a:srgbClr val="FFC000"/>
                  </a:solidFill>
                  <a:prstDash val="solid"/>
                </a:ln>
                <a:solidFill>
                  <a:schemeClr val="accent6">
                    <a:tint val="1000"/>
                  </a:schemeClr>
                </a:solidFill>
                <a:effectLst>
                  <a:glow rad="53100">
                    <a:schemeClr val="accent6">
                      <a:satMod val="180000"/>
                      <a:alpha val="30000"/>
                    </a:schemeClr>
                  </a:glow>
                </a:effectLst>
                <a:latin typeface="+mn-lt"/>
              </a:rPr>
              <a:t> Intellectual </a:t>
            </a:r>
          </a:p>
          <a:p>
            <a:pPr algn="ctr" fontAlgn="auto">
              <a:spcBef>
                <a:spcPts val="0"/>
              </a:spcBef>
              <a:spcAft>
                <a:spcPts val="0"/>
              </a:spcAft>
              <a:defRPr/>
            </a:pPr>
            <a:r>
              <a:rPr lang="en-US" sz="11500" b="1" spc="50" dirty="0">
                <a:ln w="12700" cmpd="sng">
                  <a:solidFill>
                    <a:srgbClr val="FFC000"/>
                  </a:solidFill>
                  <a:prstDash val="solid"/>
                </a:ln>
                <a:solidFill>
                  <a:schemeClr val="accent6">
                    <a:tint val="1000"/>
                  </a:schemeClr>
                </a:solidFill>
                <a:effectLst>
                  <a:glow rad="53100">
                    <a:schemeClr val="accent6">
                      <a:satMod val="180000"/>
                      <a:alpha val="30000"/>
                    </a:schemeClr>
                  </a:glow>
                </a:effectLst>
                <a:latin typeface="+mn-lt"/>
              </a:rPr>
              <a:t>MARATHON</a:t>
            </a:r>
            <a:endParaRPr lang="ru-RU" sz="11500" b="1" spc="50" dirty="0">
              <a:ln w="12700" cmpd="sng">
                <a:solidFill>
                  <a:srgbClr val="FFC000"/>
                </a:solidFill>
                <a:prstDash val="solid"/>
              </a:ln>
              <a:solidFill>
                <a:schemeClr val="accent6">
                  <a:tint val="1000"/>
                </a:schemeClr>
              </a:solidFill>
              <a:effectLst>
                <a:glow rad="53100">
                  <a:schemeClr val="accent6">
                    <a:satMod val="180000"/>
                    <a:alpha val="30000"/>
                  </a:schemeClr>
                </a:glo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1916113"/>
            <a:ext cx="8229600" cy="2376487"/>
          </a:xfrm>
        </p:spPr>
        <p:txBody>
          <a:bodyPr rtlCol="0">
            <a:normAutofit/>
          </a:bodyPr>
          <a:lstStyle/>
          <a:p>
            <a:pPr marL="0" indent="0"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300 </a:t>
            </a:r>
            <a:r>
              <a:rPr lang="ru-RU" sz="4800" b="1" dirty="0" smtClean="0">
                <a:solidFill>
                  <a:schemeClr val="bg1"/>
                </a:solidFill>
                <a:effectLst>
                  <a:outerShdw blurRad="38100" dist="38100" dir="2700000" algn="tl">
                    <a:srgbClr val="000000">
                      <a:alpha val="43137"/>
                    </a:srgbClr>
                  </a:outerShdw>
                </a:effectLst>
              </a:rPr>
              <a:t> </a:t>
            </a:r>
            <a:r>
              <a:rPr lang="en-US" sz="4800" b="1" dirty="0" smtClean="0">
                <a:solidFill>
                  <a:schemeClr val="bg1"/>
                </a:solidFill>
                <a:effectLst>
                  <a:outerShdw blurRad="38100" dist="38100" dir="2700000" algn="tl">
                    <a:srgbClr val="000000">
                      <a:alpha val="43137"/>
                    </a:srgbClr>
                  </a:outerShdw>
                </a:effectLst>
              </a:rPr>
              <a:t>Call </a:t>
            </a:r>
            <a:r>
              <a:rPr lang="en-US" sz="4800" b="1" dirty="0">
                <a:solidFill>
                  <a:schemeClr val="bg1"/>
                </a:solidFill>
                <a:effectLst>
                  <a:outerShdw blurRad="38100" dist="38100" dir="2700000" algn="tl">
                    <a:srgbClr val="000000">
                      <a:alpha val="43137"/>
                    </a:srgbClr>
                  </a:outerShdw>
                </a:effectLst>
              </a:rPr>
              <a:t>the symbols of Easter. </a:t>
            </a:r>
            <a:endParaRPr lang="ru-RU" sz="4800" b="1" dirty="0">
              <a:solidFill>
                <a:schemeClr val="bg1"/>
              </a:solidFill>
              <a:effectLst>
                <a:outerShdw blurRad="38100" dist="38100" dir="2700000" algn="tl">
                  <a:srgbClr val="000000">
                    <a:alpha val="43137"/>
                  </a:srgbClr>
                </a:outerShdw>
              </a:effectLst>
            </a:endParaRPr>
          </a:p>
        </p:txBody>
      </p:sp>
      <p:pic>
        <p:nvPicPr>
          <p:cNvPr id="11267" name="Picture 2" descr="C:\Users\Анастасия Дмитриевна\Desktop\бутылочки\7ed11c4dc945.jpg"/>
          <p:cNvPicPr>
            <a:picLocks noChangeAspect="1" noChangeArrowheads="1"/>
          </p:cNvPicPr>
          <p:nvPr/>
        </p:nvPicPr>
        <p:blipFill>
          <a:blip r:embed="rId2" cstate="email"/>
          <a:srcRect/>
          <a:stretch>
            <a:fillRect/>
          </a:stretch>
        </p:blipFill>
        <p:spPr bwMode="auto">
          <a:xfrm>
            <a:off x="2339975" y="3357563"/>
            <a:ext cx="4217988" cy="2932112"/>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750" y="1484313"/>
            <a:ext cx="8388350" cy="3048000"/>
          </a:xfrm>
          <a:prstGeom prst="rect">
            <a:avLst/>
          </a:prstGeom>
        </p:spPr>
        <p:txBody>
          <a:bodyPr>
            <a:spAutoFit/>
          </a:bodyPr>
          <a:lstStyle/>
          <a:p>
            <a:pPr algn="just"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mn-lt"/>
              </a:rPr>
              <a:t>	Boxing day occurs on 26</a:t>
            </a:r>
            <a:r>
              <a:rPr lang="en-US" sz="3200" b="1" baseline="30000" dirty="0">
                <a:solidFill>
                  <a:schemeClr val="bg1"/>
                </a:solidFill>
                <a:effectLst>
                  <a:outerShdw blurRad="38100" dist="38100" dir="2700000" algn="tl">
                    <a:srgbClr val="000000">
                      <a:alpha val="43137"/>
                    </a:srgbClr>
                  </a:outerShdw>
                </a:effectLst>
                <a:latin typeface="+mn-lt"/>
              </a:rPr>
              <a:t>th</a:t>
            </a:r>
            <a:r>
              <a:rPr lang="en-US" sz="3200" b="1" dirty="0">
                <a:solidFill>
                  <a:schemeClr val="bg1"/>
                </a:solidFill>
                <a:effectLst>
                  <a:outerShdw blurRad="38100" dist="38100" dir="2700000" algn="tl">
                    <a:srgbClr val="000000">
                      <a:alpha val="43137"/>
                    </a:srgbClr>
                  </a:outerShdw>
                </a:effectLst>
                <a:latin typeface="+mn-lt"/>
              </a:rPr>
              <a:t> of December.</a:t>
            </a:r>
          </a:p>
          <a:p>
            <a:pPr algn="just"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mn-lt"/>
              </a:rPr>
              <a:t>	</a:t>
            </a:r>
            <a:r>
              <a:rPr lang="ru-RU" sz="3200" b="1" dirty="0">
                <a:solidFill>
                  <a:schemeClr val="bg1"/>
                </a:solidFill>
                <a:effectLst>
                  <a:outerShdw blurRad="38100" dist="38100" dir="2700000" algn="tl">
                    <a:srgbClr val="000000">
                      <a:alpha val="43137"/>
                    </a:srgbClr>
                  </a:outerShdw>
                </a:effectLst>
                <a:latin typeface="+mn-lt"/>
              </a:rPr>
              <a:t>Название этого праздника происходит совсем не от бокса, а от слова '</a:t>
            </a:r>
            <a:r>
              <a:rPr lang="ru-RU" sz="3200" b="1" dirty="0" err="1">
                <a:solidFill>
                  <a:schemeClr val="bg1"/>
                </a:solidFill>
                <a:effectLst>
                  <a:outerShdw blurRad="38100" dist="38100" dir="2700000" algn="tl">
                    <a:srgbClr val="000000">
                      <a:alpha val="43137"/>
                    </a:srgbClr>
                  </a:outerShdw>
                </a:effectLst>
                <a:latin typeface="+mn-lt"/>
              </a:rPr>
              <a:t>box</a:t>
            </a:r>
            <a:r>
              <a:rPr lang="ru-RU" sz="3200" b="1" dirty="0">
                <a:solidFill>
                  <a:schemeClr val="bg1"/>
                </a:solidFill>
                <a:effectLst>
                  <a:outerShdw blurRad="38100" dist="38100" dir="2700000" algn="tl">
                    <a:srgbClr val="000000">
                      <a:alpha val="43137"/>
                    </a:srgbClr>
                  </a:outerShdw>
                </a:effectLst>
                <a:latin typeface="+mn-lt"/>
              </a:rPr>
              <a:t>' (коробка, ящик). По традиции в этот день в церквях открывают коробки с пожертвованиями и их содержимое раздается бедным. </a:t>
            </a: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59113" y="762000"/>
            <a:ext cx="5976937" cy="2405063"/>
          </a:xfrm>
        </p:spPr>
        <p:txBody>
          <a:bodyPr rtlCol="0">
            <a:noAutofit/>
          </a:bodyPr>
          <a:lstStyle/>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The </a:t>
            </a:r>
            <a:r>
              <a:rPr lang="en-US" sz="4800" b="1" dirty="0">
                <a:solidFill>
                  <a:schemeClr val="bg1"/>
                </a:solidFill>
                <a:effectLst>
                  <a:outerShdw blurRad="38100" dist="38100" dir="2700000" algn="tl">
                    <a:srgbClr val="000000">
                      <a:alpha val="43137"/>
                    </a:srgbClr>
                  </a:outerShdw>
                </a:effectLst>
              </a:rPr>
              <a:t>symbols of Easter are an egg, Easter Simnel cake and the Easter rabbit</a:t>
            </a:r>
            <a:r>
              <a:rPr lang="en-US" sz="4800" b="1" dirty="0" smtClean="0">
                <a:solidFill>
                  <a:schemeClr val="bg1"/>
                </a:solidFill>
                <a:effectLst>
                  <a:outerShdw blurRad="38100" dist="38100" dir="2700000" algn="tl">
                    <a:srgbClr val="000000">
                      <a:alpha val="43137"/>
                    </a:srgbClr>
                  </a:outerShdw>
                </a:effectLst>
              </a:rPr>
              <a:t>.</a:t>
            </a:r>
            <a:endParaRPr lang="ru-RU" sz="4800" b="1" dirty="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ru-RU" sz="4800" dirty="0"/>
          </a:p>
        </p:txBody>
      </p:sp>
      <p:pic>
        <p:nvPicPr>
          <p:cNvPr id="12291" name="Picture 3" descr="C:\Users\Анастасия Дмитриевна\Desktop\бутылочки\52b72805ff5d332f11a1ffd3c536e1b9_h.jpeg"/>
          <p:cNvPicPr>
            <a:picLocks noChangeAspect="1" noChangeArrowheads="1"/>
          </p:cNvPicPr>
          <p:nvPr/>
        </p:nvPicPr>
        <p:blipFill>
          <a:blip r:embed="rId2" cstate="email"/>
          <a:srcRect/>
          <a:stretch>
            <a:fillRect/>
          </a:stretch>
        </p:blipFill>
        <p:spPr bwMode="auto">
          <a:xfrm>
            <a:off x="1136650" y="4076700"/>
            <a:ext cx="3052763" cy="2541588"/>
          </a:xfrm>
          <a:prstGeom prst="rect">
            <a:avLst/>
          </a:prstGeom>
          <a:noFill/>
          <a:ln w="9525">
            <a:noFill/>
            <a:miter lim="800000"/>
            <a:headEnd/>
            <a:tailEnd/>
          </a:ln>
        </p:spPr>
      </p:pic>
      <p:pic>
        <p:nvPicPr>
          <p:cNvPr id="12292" name="Picture 4" descr="C:\Users\Анастасия Дмитриевна\Desktop\бутылочки\45903425.png"/>
          <p:cNvPicPr>
            <a:picLocks noChangeAspect="1" noChangeArrowheads="1"/>
          </p:cNvPicPr>
          <p:nvPr/>
        </p:nvPicPr>
        <p:blipFill>
          <a:blip r:embed="rId3" cstate="email"/>
          <a:srcRect/>
          <a:stretch>
            <a:fillRect/>
          </a:stretch>
        </p:blipFill>
        <p:spPr bwMode="auto">
          <a:xfrm>
            <a:off x="4643438" y="4059238"/>
            <a:ext cx="2908300" cy="2541587"/>
          </a:xfrm>
          <a:prstGeom prst="rect">
            <a:avLst/>
          </a:prstGeom>
          <a:noFill/>
          <a:ln w="9525">
            <a:noFill/>
            <a:miter lim="800000"/>
            <a:headEnd/>
            <a:tailEnd/>
          </a:ln>
        </p:spPr>
      </p:pic>
      <p:pic>
        <p:nvPicPr>
          <p:cNvPr id="12293" name="Picture 5" descr="C:\Users\Анастасия Дмитриевна\Desktop\бутылочки\1208262639ya1.jpg"/>
          <p:cNvPicPr>
            <a:picLocks noChangeAspect="1" noChangeArrowheads="1"/>
          </p:cNvPicPr>
          <p:nvPr/>
        </p:nvPicPr>
        <p:blipFill>
          <a:blip r:embed="rId4" cstate="email"/>
          <a:srcRect/>
          <a:stretch>
            <a:fillRect/>
          </a:stretch>
        </p:blipFill>
        <p:spPr bwMode="auto">
          <a:xfrm>
            <a:off x="438150" y="357188"/>
            <a:ext cx="2411413" cy="3214687"/>
          </a:xfrm>
          <a:prstGeom prst="rect">
            <a:avLst/>
          </a:prstGeom>
          <a:noFill/>
          <a:ln w="9525">
            <a:noFill/>
            <a:miter lim="800000"/>
            <a:headEnd/>
            <a:tailEnd/>
          </a:ln>
        </p:spPr>
      </p:pic>
      <p:sp>
        <p:nvSpPr>
          <p:cNvPr id="6" name="Скругленный прямоугольник 5">
            <a:hlinkClick r:id="rId5"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2276475"/>
            <a:ext cx="8229600" cy="2971800"/>
          </a:xfrm>
        </p:spPr>
        <p:txBody>
          <a:bodyPr rtlCol="0">
            <a:normAutofit/>
          </a:bodyPr>
          <a:lstStyle/>
          <a:p>
            <a:pPr marL="0" indent="0" algn="ctr" fontAlgn="auto">
              <a:spcAft>
                <a:spcPts val="0"/>
              </a:spcAft>
              <a:buFont typeface="Arial" pitchFamily="34" charset="0"/>
              <a:buNone/>
              <a:defRPr/>
            </a:pPr>
            <a:r>
              <a:rPr lang="ru-RU" sz="4800" b="1" dirty="0" smtClean="0">
                <a:solidFill>
                  <a:schemeClr val="bg1"/>
                </a:solidFill>
                <a:effectLst>
                  <a:outerShdw blurRad="38100" dist="38100" dir="2700000" algn="tl">
                    <a:srgbClr val="000000">
                      <a:alpha val="43137"/>
                    </a:srgbClr>
                  </a:outerShdw>
                </a:effectLst>
              </a:rPr>
              <a:t>400  </a:t>
            </a:r>
            <a:r>
              <a:rPr lang="en-US" sz="4800" b="1" dirty="0" smtClean="0">
                <a:solidFill>
                  <a:schemeClr val="bg1"/>
                </a:solidFill>
                <a:effectLst>
                  <a:outerShdw blurRad="38100" dist="38100" dir="2700000" algn="tl">
                    <a:srgbClr val="000000">
                      <a:alpha val="43137"/>
                    </a:srgbClr>
                  </a:outerShdw>
                </a:effectLst>
              </a:rPr>
              <a:t>Call </a:t>
            </a:r>
            <a:r>
              <a:rPr lang="en-US" sz="4800" b="1" dirty="0">
                <a:solidFill>
                  <a:schemeClr val="bg1"/>
                </a:solidFill>
                <a:effectLst>
                  <a:outerShdw blurRad="38100" dist="38100" dir="2700000" algn="tl">
                    <a:srgbClr val="000000">
                      <a:alpha val="43137"/>
                    </a:srgbClr>
                  </a:outerShdw>
                </a:effectLst>
              </a:rPr>
              <a:t>the symbols of Halloween. </a:t>
            </a:r>
            <a:endParaRPr lang="ru-RU" sz="4800" b="1" dirty="0">
              <a:solidFill>
                <a:schemeClr val="bg1"/>
              </a:solidFill>
              <a:effectLst>
                <a:outerShdw blurRad="38100" dist="38100" dir="2700000" algn="tl">
                  <a:srgbClr val="000000">
                    <a:alpha val="43137"/>
                  </a:srgbClr>
                </a:outerShdw>
              </a:effectLst>
            </a:endParaRPr>
          </a:p>
        </p:txBody>
      </p:sp>
      <p:sp>
        <p:nvSpPr>
          <p:cNvPr id="4" name="Скругленный прямоугольник 3">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3438" y="692150"/>
            <a:ext cx="4213225" cy="2620963"/>
          </a:xfrm>
        </p:spPr>
        <p:txBody>
          <a:bodyPr rtlCol="0">
            <a:noAutofit/>
          </a:bodyPr>
          <a:lstStyle/>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The </a:t>
            </a:r>
            <a:r>
              <a:rPr lang="en-US" sz="4800" b="1" dirty="0">
                <a:solidFill>
                  <a:schemeClr val="bg1"/>
                </a:solidFill>
                <a:effectLst>
                  <a:outerShdw blurRad="38100" dist="38100" dir="2700000" algn="tl">
                    <a:srgbClr val="000000">
                      <a:alpha val="43137"/>
                    </a:srgbClr>
                  </a:outerShdw>
                </a:effectLst>
              </a:rPr>
              <a:t>symbols of Halloween are </a:t>
            </a:r>
            <a:endParaRPr lang="ru-RU" sz="4800" b="1" dirty="0" smtClean="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sz="4800" b="1" dirty="0" smtClean="0">
                <a:solidFill>
                  <a:schemeClr val="bg1"/>
                </a:solidFill>
                <a:effectLst>
                  <a:outerShdw blurRad="38100" dist="38100" dir="2700000" algn="tl">
                    <a:srgbClr val="000000">
                      <a:alpha val="43137"/>
                    </a:srgbClr>
                  </a:outerShdw>
                </a:effectLst>
              </a:rPr>
              <a:t>a </a:t>
            </a:r>
            <a:r>
              <a:rPr lang="en-US" sz="4800" b="1" dirty="0">
                <a:solidFill>
                  <a:schemeClr val="bg1"/>
                </a:solidFill>
                <a:effectLst>
                  <a:outerShdw blurRad="38100" dist="38100" dir="2700000" algn="tl">
                    <a:srgbClr val="000000">
                      <a:alpha val="43137"/>
                    </a:srgbClr>
                  </a:outerShdw>
                </a:effectLst>
              </a:rPr>
              <a:t>bat</a:t>
            </a:r>
            <a:r>
              <a:rPr lang="en-US" sz="4800" b="1" dirty="0" smtClean="0">
                <a:solidFill>
                  <a:schemeClr val="bg1"/>
                </a:solidFill>
                <a:effectLst>
                  <a:outerShdw blurRad="38100" dist="38100" dir="2700000" algn="tl">
                    <a:srgbClr val="000000">
                      <a:alpha val="43137"/>
                    </a:srgbClr>
                  </a:outerShdw>
                </a:effectLst>
              </a:rPr>
              <a:t>,</a:t>
            </a:r>
            <a:endParaRPr lang="ru-RU" sz="4800" b="1" dirty="0" smtClean="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sz="4800" b="1" dirty="0" smtClean="0">
                <a:solidFill>
                  <a:schemeClr val="bg1"/>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a pumpkin</a:t>
            </a:r>
            <a:r>
              <a:rPr lang="en-US" sz="4800" b="1" dirty="0" smtClean="0">
                <a:solidFill>
                  <a:schemeClr val="bg1"/>
                </a:solidFill>
                <a:effectLst>
                  <a:outerShdw blurRad="38100" dist="38100" dir="2700000" algn="tl">
                    <a:srgbClr val="000000">
                      <a:alpha val="43137"/>
                    </a:srgbClr>
                  </a:outerShdw>
                </a:effectLst>
              </a:rPr>
              <a:t>,</a:t>
            </a:r>
            <a:endParaRPr lang="ru-RU" sz="4800" b="1" dirty="0" smtClean="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sz="4800" b="1" dirty="0" smtClean="0">
                <a:solidFill>
                  <a:schemeClr val="bg1"/>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a witch, </a:t>
            </a:r>
            <a:endParaRPr lang="ru-RU" sz="4800" b="1" dirty="0" smtClean="0">
              <a:solidFill>
                <a:schemeClr val="bg1"/>
              </a:solidFill>
              <a:effectLst>
                <a:outerShdw blurRad="38100" dist="38100" dir="2700000" algn="tl">
                  <a:srgbClr val="000000">
                    <a:alpha val="43137"/>
                  </a:srgbClr>
                </a:outerShdw>
              </a:effectLst>
            </a:endParaRPr>
          </a:p>
          <a:p>
            <a:pPr fontAlgn="auto">
              <a:spcAft>
                <a:spcPts val="0"/>
              </a:spcAft>
              <a:buFont typeface="Arial" pitchFamily="34" charset="0"/>
              <a:buChar char="•"/>
              <a:defRPr/>
            </a:pPr>
            <a:r>
              <a:rPr lang="en-US" sz="4800" b="1" dirty="0" smtClean="0">
                <a:solidFill>
                  <a:schemeClr val="bg1"/>
                </a:solidFill>
                <a:effectLst>
                  <a:outerShdw blurRad="38100" dist="38100" dir="2700000" algn="tl">
                    <a:srgbClr val="000000">
                      <a:alpha val="43137"/>
                    </a:srgbClr>
                  </a:outerShdw>
                </a:effectLst>
              </a:rPr>
              <a:t>a </a:t>
            </a:r>
            <a:r>
              <a:rPr lang="en-US" sz="4800" b="1" dirty="0">
                <a:solidFill>
                  <a:schemeClr val="bg1"/>
                </a:solidFill>
                <a:effectLst>
                  <a:outerShdw blurRad="38100" dist="38100" dir="2700000" algn="tl">
                    <a:srgbClr val="000000">
                      <a:alpha val="43137"/>
                    </a:srgbClr>
                  </a:outerShdw>
                </a:effectLst>
              </a:rPr>
              <a:t>ghost</a:t>
            </a:r>
            <a:r>
              <a:rPr lang="en-US" sz="4800" b="1" dirty="0" smtClean="0">
                <a:solidFill>
                  <a:schemeClr val="bg1"/>
                </a:solidFill>
                <a:effectLst>
                  <a:outerShdw blurRad="38100" dist="38100" dir="2700000" algn="tl">
                    <a:srgbClr val="000000">
                      <a:alpha val="43137"/>
                    </a:srgbClr>
                  </a:outerShdw>
                </a:effectLst>
              </a:rPr>
              <a:t>.</a:t>
            </a:r>
            <a:endParaRPr lang="ru-RU" sz="4800" b="1" dirty="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ru-RU" sz="4800" dirty="0"/>
          </a:p>
        </p:txBody>
      </p:sp>
      <p:pic>
        <p:nvPicPr>
          <p:cNvPr id="14339" name="Picture 5" descr="C:\Users\Анастасия Дмитриевна\Desktop\бутылочки\samlife.ru.jpg"/>
          <p:cNvPicPr>
            <a:picLocks noChangeAspect="1" noChangeArrowheads="1"/>
          </p:cNvPicPr>
          <p:nvPr/>
        </p:nvPicPr>
        <p:blipFill>
          <a:blip r:embed="rId2" cstate="email"/>
          <a:srcRect/>
          <a:stretch>
            <a:fillRect/>
          </a:stretch>
        </p:blipFill>
        <p:spPr bwMode="auto">
          <a:xfrm>
            <a:off x="468313" y="981075"/>
            <a:ext cx="3911600" cy="5102225"/>
          </a:xfrm>
          <a:prstGeom prst="rect">
            <a:avLst/>
          </a:prstGeom>
          <a:noFill/>
          <a:ln w="9525">
            <a:noFill/>
            <a:miter lim="800000"/>
            <a:headEnd/>
            <a:tailEnd/>
          </a:ln>
        </p:spPr>
      </p:pic>
      <p:sp>
        <p:nvSpPr>
          <p:cNvPr id="4" name="Скругленный прямоугольник 3">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8313" y="1455738"/>
            <a:ext cx="8229600" cy="2044700"/>
          </a:xfrm>
        </p:spPr>
        <p:txBody>
          <a:bodyPr rtlCol="0">
            <a:normAutofit/>
          </a:bodyPr>
          <a:lstStyle/>
          <a:p>
            <a:pPr marL="0" indent="0" algn="ctr"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500 </a:t>
            </a:r>
            <a:r>
              <a:rPr lang="ru-RU" sz="4800" b="1" dirty="0" smtClean="0">
                <a:solidFill>
                  <a:schemeClr val="bg1"/>
                </a:solidFill>
                <a:effectLst>
                  <a:outerShdw blurRad="38100" dist="38100" dir="2700000" algn="tl">
                    <a:srgbClr val="000000">
                      <a:alpha val="43137"/>
                    </a:srgbClr>
                  </a:outerShdw>
                </a:effectLst>
              </a:rPr>
              <a:t> </a:t>
            </a:r>
            <a:r>
              <a:rPr lang="en-US" sz="4800" b="1" dirty="0" smtClean="0">
                <a:solidFill>
                  <a:schemeClr val="bg1"/>
                </a:solidFill>
                <a:effectLst>
                  <a:outerShdw blurRad="38100" dist="38100" dir="2700000" algn="tl">
                    <a:srgbClr val="000000">
                      <a:alpha val="43137"/>
                    </a:srgbClr>
                  </a:outerShdw>
                </a:effectLst>
              </a:rPr>
              <a:t>Call </a:t>
            </a:r>
            <a:r>
              <a:rPr lang="en-US" sz="4800" b="1" dirty="0">
                <a:solidFill>
                  <a:schemeClr val="bg1"/>
                </a:solidFill>
                <a:effectLst>
                  <a:outerShdw blurRad="38100" dist="38100" dir="2700000" algn="tl">
                    <a:srgbClr val="000000">
                      <a:alpha val="43137"/>
                    </a:srgbClr>
                  </a:outerShdw>
                </a:effectLst>
              </a:rPr>
              <a:t>the symbols of Christmas. </a:t>
            </a:r>
            <a:endParaRPr lang="ru-RU" sz="4800" b="1" dirty="0">
              <a:solidFill>
                <a:schemeClr val="bg1"/>
              </a:solidFill>
              <a:effectLst>
                <a:outerShdw blurRad="38100" dist="38100" dir="2700000" algn="tl">
                  <a:srgbClr val="000000">
                    <a:alpha val="43137"/>
                  </a:srgbClr>
                </a:outerShdw>
              </a:effectLst>
            </a:endParaRPr>
          </a:p>
        </p:txBody>
      </p:sp>
      <p:pic>
        <p:nvPicPr>
          <p:cNvPr id="15363" name="Picture 2" descr="C:\Users\Анастасия Дмитриевна\Desktop\бутылочки\1962687_f520.jpg"/>
          <p:cNvPicPr>
            <a:picLocks noChangeAspect="1" noChangeArrowheads="1"/>
          </p:cNvPicPr>
          <p:nvPr/>
        </p:nvPicPr>
        <p:blipFill>
          <a:blip r:embed="rId2" cstate="email"/>
          <a:srcRect/>
          <a:stretch>
            <a:fillRect/>
          </a:stretch>
        </p:blipFill>
        <p:spPr bwMode="auto">
          <a:xfrm>
            <a:off x="2111375" y="3500438"/>
            <a:ext cx="4565650" cy="3168650"/>
          </a:xfrm>
          <a:prstGeom prst="rect">
            <a:avLst/>
          </a:prstGeom>
          <a:noFill/>
          <a:ln w="9525">
            <a:noFill/>
            <a:miter lim="800000"/>
            <a:headEnd/>
            <a:tailEnd/>
          </a:ln>
        </p:spPr>
      </p:pic>
      <p:sp>
        <p:nvSpPr>
          <p:cNvPr id="4" name="Скругленный прямоугольник 3">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182563"/>
            <a:ext cx="5400675" cy="649287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The symbols of Christmas are </a:t>
            </a:r>
            <a:endParaRPr lang="ru-RU" sz="4800" b="1" dirty="0">
              <a:solidFill>
                <a:schemeClr val="bg1"/>
              </a:solidFill>
              <a:effectLst>
                <a:outerShdw blurRad="38100" dist="38100" dir="2700000" algn="tl">
                  <a:srgbClr val="000000">
                    <a:alpha val="43137"/>
                  </a:srgbClr>
                </a:outerShdw>
              </a:effectLst>
              <a:latin typeface="+mn-lt"/>
            </a:endParaRPr>
          </a:p>
          <a:p>
            <a:pPr marL="685800" indent="-685800" fontAlgn="auto">
              <a:spcBef>
                <a:spcPts val="0"/>
              </a:spcBef>
              <a:spcAft>
                <a:spcPts val="0"/>
              </a:spcAft>
              <a:buFont typeface="Arial" pitchFamily="34" charset="0"/>
              <a:buChar char="•"/>
              <a:defRPr/>
            </a:pPr>
            <a:r>
              <a:rPr lang="en-US" sz="4000" b="1" dirty="0">
                <a:solidFill>
                  <a:schemeClr val="bg1"/>
                </a:solidFill>
                <a:effectLst>
                  <a:outerShdw blurRad="38100" dist="38100" dir="2700000" algn="tl">
                    <a:srgbClr val="000000">
                      <a:alpha val="43137"/>
                    </a:srgbClr>
                  </a:outerShdw>
                </a:effectLst>
                <a:latin typeface="+mn-lt"/>
              </a:rPr>
              <a:t>Santa Claus,</a:t>
            </a:r>
            <a:endParaRPr lang="ru-RU" sz="4000" b="1" dirty="0">
              <a:solidFill>
                <a:schemeClr val="bg1"/>
              </a:solidFill>
              <a:effectLst>
                <a:outerShdw blurRad="38100" dist="38100" dir="2700000" algn="tl">
                  <a:srgbClr val="000000">
                    <a:alpha val="43137"/>
                  </a:srgbClr>
                </a:outerShdw>
              </a:effectLst>
              <a:latin typeface="+mn-lt"/>
            </a:endParaRPr>
          </a:p>
          <a:p>
            <a:pPr marL="685800" indent="-685800" fontAlgn="auto">
              <a:spcBef>
                <a:spcPts val="0"/>
              </a:spcBef>
              <a:spcAft>
                <a:spcPts val="0"/>
              </a:spcAft>
              <a:buFont typeface="Arial" pitchFamily="34" charset="0"/>
              <a:buChar char="•"/>
              <a:defRPr/>
            </a:pPr>
            <a:r>
              <a:rPr lang="en-US" sz="4000" b="1" dirty="0">
                <a:solidFill>
                  <a:schemeClr val="bg1"/>
                </a:solidFill>
                <a:effectLst>
                  <a:outerShdw blurRad="38100" dist="38100" dir="2700000" algn="tl">
                    <a:srgbClr val="000000">
                      <a:alpha val="43137"/>
                    </a:srgbClr>
                  </a:outerShdw>
                </a:effectLst>
                <a:latin typeface="+mn-lt"/>
              </a:rPr>
              <a:t>Christmas tree, </a:t>
            </a:r>
            <a:endParaRPr lang="ru-RU" sz="4000" b="1" dirty="0">
              <a:solidFill>
                <a:schemeClr val="bg1"/>
              </a:solidFill>
              <a:effectLst>
                <a:outerShdw blurRad="38100" dist="38100" dir="2700000" algn="tl">
                  <a:srgbClr val="000000">
                    <a:alpha val="43137"/>
                  </a:srgbClr>
                </a:outerShdw>
              </a:effectLst>
              <a:latin typeface="+mn-lt"/>
            </a:endParaRPr>
          </a:p>
          <a:p>
            <a:pPr marL="685800" indent="-685800" fontAlgn="auto">
              <a:spcBef>
                <a:spcPts val="0"/>
              </a:spcBef>
              <a:spcAft>
                <a:spcPts val="0"/>
              </a:spcAft>
              <a:buFont typeface="Arial" pitchFamily="34" charset="0"/>
              <a:buChar char="•"/>
              <a:defRPr/>
            </a:pPr>
            <a:r>
              <a:rPr lang="en-US" sz="4000" b="1" dirty="0">
                <a:solidFill>
                  <a:schemeClr val="bg1"/>
                </a:solidFill>
                <a:effectLst>
                  <a:outerShdw blurRad="38100" dist="38100" dir="2700000" algn="tl">
                    <a:srgbClr val="000000">
                      <a:alpha val="43137"/>
                    </a:srgbClr>
                  </a:outerShdw>
                </a:effectLst>
                <a:latin typeface="+mn-lt"/>
              </a:rPr>
              <a:t>stocking, </a:t>
            </a:r>
            <a:endParaRPr lang="ru-RU" sz="4000" b="1" dirty="0">
              <a:solidFill>
                <a:schemeClr val="bg1"/>
              </a:solidFill>
              <a:effectLst>
                <a:outerShdw blurRad="38100" dist="38100" dir="2700000" algn="tl">
                  <a:srgbClr val="000000">
                    <a:alpha val="43137"/>
                  </a:srgbClr>
                </a:outerShdw>
              </a:effectLst>
              <a:latin typeface="+mn-lt"/>
            </a:endParaRPr>
          </a:p>
          <a:p>
            <a:pPr marL="685800" indent="-685800" fontAlgn="auto">
              <a:spcBef>
                <a:spcPts val="0"/>
              </a:spcBef>
              <a:spcAft>
                <a:spcPts val="0"/>
              </a:spcAft>
              <a:buFont typeface="Arial" pitchFamily="34" charset="0"/>
              <a:buChar char="•"/>
              <a:defRPr/>
            </a:pPr>
            <a:r>
              <a:rPr lang="en-US" sz="4000" b="1" dirty="0">
                <a:solidFill>
                  <a:schemeClr val="bg1"/>
                </a:solidFill>
                <a:effectLst>
                  <a:outerShdw blurRad="38100" dist="38100" dir="2700000" algn="tl">
                    <a:srgbClr val="000000">
                      <a:alpha val="43137"/>
                    </a:srgbClr>
                  </a:outerShdw>
                </a:effectLst>
                <a:latin typeface="+mn-lt"/>
              </a:rPr>
              <a:t>gift, </a:t>
            </a:r>
            <a:endParaRPr lang="ru-RU" sz="4000" b="1" dirty="0">
              <a:solidFill>
                <a:schemeClr val="bg1"/>
              </a:solidFill>
              <a:effectLst>
                <a:outerShdw blurRad="38100" dist="38100" dir="2700000" algn="tl">
                  <a:srgbClr val="000000">
                    <a:alpha val="43137"/>
                  </a:srgbClr>
                </a:outerShdw>
              </a:effectLst>
              <a:latin typeface="+mn-lt"/>
            </a:endParaRPr>
          </a:p>
          <a:p>
            <a:pPr marL="685800" indent="-685800" fontAlgn="auto">
              <a:spcBef>
                <a:spcPts val="0"/>
              </a:spcBef>
              <a:spcAft>
                <a:spcPts val="0"/>
              </a:spcAft>
              <a:buFont typeface="Arial" pitchFamily="34" charset="0"/>
              <a:buChar char="•"/>
              <a:defRPr/>
            </a:pPr>
            <a:r>
              <a:rPr lang="en-US" sz="4000" b="1" dirty="0">
                <a:solidFill>
                  <a:schemeClr val="bg1"/>
                </a:solidFill>
                <a:effectLst>
                  <a:outerShdw blurRad="38100" dist="38100" dir="2700000" algn="tl">
                    <a:srgbClr val="000000">
                      <a:alpha val="43137"/>
                    </a:srgbClr>
                  </a:outerShdw>
                </a:effectLst>
                <a:latin typeface="+mn-lt"/>
              </a:rPr>
              <a:t>elf, </a:t>
            </a:r>
            <a:endParaRPr lang="ru-RU" sz="4000" b="1" dirty="0">
              <a:solidFill>
                <a:schemeClr val="bg1"/>
              </a:solidFill>
              <a:effectLst>
                <a:outerShdw blurRad="38100" dist="38100" dir="2700000" algn="tl">
                  <a:srgbClr val="000000">
                    <a:alpha val="43137"/>
                  </a:srgbClr>
                </a:outerShdw>
              </a:effectLst>
              <a:latin typeface="+mn-lt"/>
            </a:endParaRPr>
          </a:p>
          <a:p>
            <a:pPr marL="685800" indent="-685800" fontAlgn="auto">
              <a:spcBef>
                <a:spcPts val="0"/>
              </a:spcBef>
              <a:spcAft>
                <a:spcPts val="0"/>
              </a:spcAft>
              <a:buFont typeface="Arial" pitchFamily="34" charset="0"/>
              <a:buChar char="•"/>
              <a:defRPr/>
            </a:pPr>
            <a:r>
              <a:rPr lang="en-US" sz="4000" b="1" dirty="0">
                <a:solidFill>
                  <a:schemeClr val="bg1"/>
                </a:solidFill>
                <a:effectLst>
                  <a:outerShdw blurRad="38100" dist="38100" dir="2700000" algn="tl">
                    <a:srgbClr val="000000">
                      <a:alpha val="43137"/>
                    </a:srgbClr>
                  </a:outerShdw>
                </a:effectLst>
                <a:latin typeface="+mn-lt"/>
              </a:rPr>
              <a:t>deer, </a:t>
            </a:r>
            <a:endParaRPr lang="ru-RU" sz="4000" b="1" dirty="0">
              <a:solidFill>
                <a:schemeClr val="bg1"/>
              </a:solidFill>
              <a:effectLst>
                <a:outerShdw blurRad="38100" dist="38100" dir="2700000" algn="tl">
                  <a:srgbClr val="000000">
                    <a:alpha val="43137"/>
                  </a:srgbClr>
                </a:outerShdw>
              </a:effectLst>
              <a:latin typeface="+mn-lt"/>
            </a:endParaRPr>
          </a:p>
          <a:p>
            <a:pPr marL="685800" indent="-685800" fontAlgn="auto">
              <a:spcBef>
                <a:spcPts val="0"/>
              </a:spcBef>
              <a:spcAft>
                <a:spcPts val="0"/>
              </a:spcAft>
              <a:buFont typeface="Arial" pitchFamily="34" charset="0"/>
              <a:buChar char="•"/>
              <a:defRPr/>
            </a:pPr>
            <a:r>
              <a:rPr lang="en-US" sz="4000" b="1" dirty="0">
                <a:solidFill>
                  <a:schemeClr val="bg1"/>
                </a:solidFill>
                <a:effectLst>
                  <a:outerShdw blurRad="38100" dist="38100" dir="2700000" algn="tl">
                    <a:srgbClr val="000000">
                      <a:alpha val="43137"/>
                    </a:srgbClr>
                  </a:outerShdw>
                </a:effectLst>
                <a:latin typeface="+mn-lt"/>
              </a:rPr>
              <a:t>garland </a:t>
            </a:r>
            <a:endParaRPr lang="ru-RU" sz="4000" b="1" dirty="0">
              <a:solidFill>
                <a:schemeClr val="bg1"/>
              </a:solidFill>
              <a:effectLst>
                <a:outerShdw blurRad="38100" dist="38100" dir="2700000" algn="tl">
                  <a:srgbClr val="000000">
                    <a:alpha val="43137"/>
                  </a:srgbClr>
                </a:outerShdw>
              </a:effectLst>
              <a:latin typeface="+mn-lt"/>
            </a:endParaRPr>
          </a:p>
          <a:p>
            <a:pPr marL="685800" indent="-685800" fontAlgn="auto">
              <a:spcBef>
                <a:spcPts val="0"/>
              </a:spcBef>
              <a:spcAft>
                <a:spcPts val="0"/>
              </a:spcAft>
              <a:buFont typeface="Arial" pitchFamily="34" charset="0"/>
              <a:buChar char="•"/>
              <a:defRPr/>
            </a:pPr>
            <a:r>
              <a:rPr lang="en-US" sz="4000" b="1" dirty="0">
                <a:solidFill>
                  <a:schemeClr val="bg1"/>
                </a:solidFill>
                <a:effectLst>
                  <a:outerShdw blurRad="38100" dist="38100" dir="2700000" algn="tl">
                    <a:srgbClr val="000000">
                      <a:alpha val="43137"/>
                    </a:srgbClr>
                  </a:outerShdw>
                </a:effectLst>
                <a:latin typeface="+mn-lt"/>
              </a:rPr>
              <a:t>and wreath.</a:t>
            </a:r>
            <a:endParaRPr lang="ru-RU" sz="4000" b="1" dirty="0">
              <a:solidFill>
                <a:schemeClr val="bg1"/>
              </a:solidFill>
              <a:effectLst>
                <a:outerShdw blurRad="38100" dist="38100" dir="2700000" algn="tl">
                  <a:srgbClr val="000000">
                    <a:alpha val="43137"/>
                  </a:srgbClr>
                </a:outerShdw>
              </a:effectLst>
              <a:latin typeface="+mn-lt"/>
            </a:endParaRPr>
          </a:p>
        </p:txBody>
      </p:sp>
      <p:pic>
        <p:nvPicPr>
          <p:cNvPr id="16387" name="Picture 9" descr="C:\Users\Анастасия Дмитриевна\Desktop\бутылочки\1293002918_504374.jpg"/>
          <p:cNvPicPr>
            <a:picLocks noChangeAspect="1" noChangeArrowheads="1"/>
          </p:cNvPicPr>
          <p:nvPr/>
        </p:nvPicPr>
        <p:blipFill>
          <a:blip r:embed="rId2" cstate="email"/>
          <a:srcRect/>
          <a:stretch>
            <a:fillRect/>
          </a:stretch>
        </p:blipFill>
        <p:spPr bwMode="auto">
          <a:xfrm>
            <a:off x="4802188" y="3429000"/>
            <a:ext cx="3846512" cy="2520950"/>
          </a:xfrm>
          <a:prstGeom prst="rect">
            <a:avLst/>
          </a:prstGeom>
          <a:noFill/>
          <a:ln w="9525">
            <a:noFill/>
            <a:miter lim="800000"/>
            <a:headEnd/>
            <a:tailEnd/>
          </a:ln>
        </p:spPr>
      </p:pic>
      <p:pic>
        <p:nvPicPr>
          <p:cNvPr id="16388" name="Picture 10" descr="C:\Users\Анастасия Дмитриевна\Desktop\бутылочки\19231145.jpg"/>
          <p:cNvPicPr>
            <a:picLocks noChangeAspect="1" noChangeArrowheads="1"/>
          </p:cNvPicPr>
          <p:nvPr/>
        </p:nvPicPr>
        <p:blipFill>
          <a:blip r:embed="rId3" cstate="email"/>
          <a:srcRect/>
          <a:stretch>
            <a:fillRect/>
          </a:stretch>
        </p:blipFill>
        <p:spPr bwMode="auto">
          <a:xfrm>
            <a:off x="4802188" y="476250"/>
            <a:ext cx="3846512" cy="2592388"/>
          </a:xfrm>
          <a:prstGeom prst="rect">
            <a:avLst/>
          </a:prstGeom>
          <a:noFill/>
          <a:ln w="9525">
            <a:noFill/>
            <a:miter lim="800000"/>
            <a:headEnd/>
            <a:tailEnd/>
          </a:ln>
        </p:spPr>
      </p:pic>
      <p:sp>
        <p:nvSpPr>
          <p:cNvPr id="5" name="Скругленный прямоугольник 4">
            <a:hlinkClick r:id="rId4"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0825" y="2420938"/>
            <a:ext cx="8229600" cy="1397000"/>
          </a:xfrm>
        </p:spPr>
        <p:txBody>
          <a:bodyPr rtlCol="0">
            <a:normAutofit/>
          </a:bodyPr>
          <a:lstStyle/>
          <a:p>
            <a:pPr marL="0" indent="0"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100 Who is he? </a:t>
            </a:r>
            <a:endParaRPr lang="ru-RU" sz="4800" b="1" dirty="0">
              <a:solidFill>
                <a:schemeClr val="bg1"/>
              </a:solidFill>
              <a:effectLst>
                <a:outerShdw blurRad="38100" dist="38100" dir="2700000" algn="tl">
                  <a:srgbClr val="000000">
                    <a:alpha val="43137"/>
                  </a:srgbClr>
                </a:outerShdw>
              </a:effectLst>
            </a:endParaRPr>
          </a:p>
        </p:txBody>
      </p:sp>
      <p:pic>
        <p:nvPicPr>
          <p:cNvPr id="17411" name="Picture 2" descr="C:\Users\Анастасия Дмитриевна\Desktop\бутылочки\gallery.climatica.kz.jpg"/>
          <p:cNvPicPr>
            <a:picLocks noChangeAspect="1" noChangeArrowheads="1"/>
          </p:cNvPicPr>
          <p:nvPr/>
        </p:nvPicPr>
        <p:blipFill>
          <a:blip r:embed="rId2" cstate="email"/>
          <a:srcRect/>
          <a:stretch>
            <a:fillRect/>
          </a:stretch>
        </p:blipFill>
        <p:spPr bwMode="auto">
          <a:xfrm>
            <a:off x="4710113" y="765175"/>
            <a:ext cx="4086225" cy="5440363"/>
          </a:xfrm>
          <a:prstGeom prst="rect">
            <a:avLst/>
          </a:prstGeom>
          <a:noFill/>
          <a:ln w="9525">
            <a:noFill/>
            <a:miter lim="800000"/>
            <a:headEnd/>
            <a:tailEnd/>
          </a:ln>
        </p:spPr>
      </p:pic>
      <p:sp>
        <p:nvSpPr>
          <p:cNvPr id="4" name="Скругленный прямоугольник 3">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51050" y="1412875"/>
            <a:ext cx="5113338" cy="1973263"/>
          </a:xfrm>
        </p:spPr>
        <p:txBody>
          <a:bodyPr rtlCol="0">
            <a:normAutofit/>
          </a:bodyPr>
          <a:lstStyle/>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He </a:t>
            </a:r>
            <a:r>
              <a:rPr lang="en-US" sz="4800" b="1" dirty="0">
                <a:solidFill>
                  <a:schemeClr val="bg1"/>
                </a:solidFill>
                <a:effectLst>
                  <a:outerShdw blurRad="38100" dist="38100" dir="2700000" algn="tl">
                    <a:srgbClr val="000000">
                      <a:alpha val="43137"/>
                    </a:srgbClr>
                  </a:outerShdw>
                </a:effectLst>
              </a:rPr>
              <a:t>is Santa Claus</a:t>
            </a:r>
            <a:r>
              <a:rPr lang="en-US" sz="4800" b="1" dirty="0" smtClean="0">
                <a:solidFill>
                  <a:schemeClr val="bg1"/>
                </a:solidFill>
                <a:effectLst>
                  <a:outerShdw blurRad="38100" dist="38100" dir="2700000" algn="tl">
                    <a:srgbClr val="000000">
                      <a:alpha val="43137"/>
                    </a:srgbClr>
                  </a:outerShdw>
                </a:effectLst>
              </a:rPr>
              <a:t>.</a:t>
            </a:r>
            <a:endParaRPr lang="ru-RU" sz="4800" b="1" dirty="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ru-RU" sz="4800" dirty="0">
              <a:solidFill>
                <a:schemeClr val="bg1"/>
              </a:solidFill>
            </a:endParaRPr>
          </a:p>
        </p:txBody>
      </p:sp>
      <p:pic>
        <p:nvPicPr>
          <p:cNvPr id="18435" name="Picture 3" descr="C:\Users\Анастасия Дмитриевна\Desktop\бутылочки\skandia1_1293111712.gif"/>
          <p:cNvPicPr>
            <a:picLocks noChangeAspect="1" noChangeArrowheads="1" noCrop="1"/>
          </p:cNvPicPr>
          <p:nvPr/>
        </p:nvPicPr>
        <p:blipFill>
          <a:blip r:embed="rId2" cstate="email"/>
          <a:srcRect/>
          <a:stretch>
            <a:fillRect/>
          </a:stretch>
        </p:blipFill>
        <p:spPr bwMode="auto">
          <a:xfrm>
            <a:off x="2051050" y="2573338"/>
            <a:ext cx="4681538" cy="3816350"/>
          </a:xfrm>
          <a:prstGeom prst="rect">
            <a:avLst/>
          </a:prstGeom>
          <a:noFill/>
          <a:ln w="9525">
            <a:noFill/>
            <a:miter lim="800000"/>
            <a:headEnd/>
            <a:tailEnd/>
          </a:ln>
        </p:spPr>
      </p:pic>
      <p:sp>
        <p:nvSpPr>
          <p:cNvPr id="5" name="Скругленный прямоугольник 4">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188" y="1989138"/>
            <a:ext cx="8229600" cy="2879725"/>
          </a:xfrm>
        </p:spPr>
        <p:txBody>
          <a:bodyPr rtlCol="0">
            <a:normAutofit/>
          </a:bodyPr>
          <a:lstStyle/>
          <a:p>
            <a:pPr marL="0" indent="0" algn="ctr"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200 </a:t>
            </a:r>
            <a:r>
              <a:rPr lang="en-US" sz="4800" b="1" dirty="0" smtClean="0">
                <a:solidFill>
                  <a:schemeClr val="bg1"/>
                </a:solidFill>
                <a:effectLst>
                  <a:outerShdw blurRad="38100" dist="38100" dir="2700000" algn="tl">
                    <a:srgbClr val="000000">
                      <a:alpha val="43137"/>
                    </a:srgbClr>
                  </a:outerShdw>
                </a:effectLst>
              </a:rPr>
              <a:t> Which person </a:t>
            </a:r>
            <a:r>
              <a:rPr lang="en-US" sz="4800" b="1" dirty="0">
                <a:solidFill>
                  <a:schemeClr val="bg1"/>
                </a:solidFill>
                <a:effectLst>
                  <a:outerShdw blurRad="38100" dist="38100" dir="2700000" algn="tl">
                    <a:srgbClr val="000000">
                      <a:alpha val="43137"/>
                    </a:srgbClr>
                  </a:outerShdw>
                </a:effectLst>
              </a:rPr>
              <a:t>from Britain has 2 birthdays? </a:t>
            </a:r>
            <a:endParaRPr lang="ru-RU" sz="4800" b="1" dirty="0">
              <a:solidFill>
                <a:schemeClr val="bg1"/>
              </a:solidFill>
              <a:effectLst>
                <a:outerShdw blurRad="38100" dist="38100" dir="2700000" algn="tl">
                  <a:srgbClr val="000000">
                    <a:alpha val="43137"/>
                  </a:srgbClr>
                </a:outerShdw>
              </a:effectLst>
            </a:endParaRPr>
          </a:p>
        </p:txBody>
      </p:sp>
      <p:sp>
        <p:nvSpPr>
          <p:cNvPr id="4" name="Скругленный прямоугольник 3">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213" y="2090738"/>
            <a:ext cx="4967287" cy="4525962"/>
          </a:xfrm>
        </p:spPr>
        <p:txBody>
          <a:bodyPr rtlCol="0">
            <a:normAutofit/>
          </a:bodyPr>
          <a:lstStyle/>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Queen </a:t>
            </a:r>
            <a:r>
              <a:rPr lang="en-US" sz="4800" b="1" dirty="0">
                <a:solidFill>
                  <a:schemeClr val="bg1"/>
                </a:solidFill>
                <a:effectLst>
                  <a:outerShdw blurRad="38100" dist="38100" dir="2700000" algn="tl">
                    <a:srgbClr val="000000">
                      <a:alpha val="43137"/>
                    </a:srgbClr>
                  </a:outerShdw>
                </a:effectLst>
              </a:rPr>
              <a:t>Elizabeth the </a:t>
            </a:r>
            <a:r>
              <a:rPr lang="en-US" sz="4800" b="1" dirty="0" smtClean="0">
                <a:solidFill>
                  <a:schemeClr val="bg1"/>
                </a:solidFill>
                <a:effectLst>
                  <a:outerShdw blurRad="38100" dist="38100" dir="2700000" algn="tl">
                    <a:srgbClr val="000000">
                      <a:alpha val="43137"/>
                    </a:srgbClr>
                  </a:outerShdw>
                </a:effectLst>
              </a:rPr>
              <a:t>2</a:t>
            </a:r>
            <a:r>
              <a:rPr lang="en-US" sz="4800" b="1" baseline="30000" dirty="0" smtClean="0">
                <a:solidFill>
                  <a:schemeClr val="bg1"/>
                </a:solidFill>
                <a:effectLst>
                  <a:outerShdw blurRad="38100" dist="38100" dir="2700000" algn="tl">
                    <a:srgbClr val="000000">
                      <a:alpha val="43137"/>
                    </a:srgbClr>
                  </a:outerShdw>
                </a:effectLst>
              </a:rPr>
              <a:t>nd</a:t>
            </a:r>
            <a:r>
              <a:rPr lang="en-US" sz="4800" b="1" dirty="0" smtClean="0">
                <a:solidFill>
                  <a:schemeClr val="bg1"/>
                </a:solidFill>
                <a:effectLst>
                  <a:outerShdw blurRad="38100" dist="38100" dir="2700000" algn="tl">
                    <a:srgbClr val="000000">
                      <a:alpha val="43137"/>
                    </a:srgbClr>
                  </a:outerShdw>
                </a:effectLst>
              </a:rPr>
              <a:t> </a:t>
            </a:r>
            <a:endParaRPr lang="ru-RU" sz="4800" b="1" dirty="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ru-RU" sz="4800" dirty="0"/>
          </a:p>
        </p:txBody>
      </p:sp>
      <p:pic>
        <p:nvPicPr>
          <p:cNvPr id="20483" name="Picture 2" descr="C:\Users\Анастасия Дмитриевна\Desktop\бутылочки\52b2bd945b35.jpg"/>
          <p:cNvPicPr>
            <a:picLocks noChangeAspect="1" noChangeArrowheads="1"/>
          </p:cNvPicPr>
          <p:nvPr/>
        </p:nvPicPr>
        <p:blipFill>
          <a:blip r:embed="rId2" cstate="email"/>
          <a:srcRect/>
          <a:stretch>
            <a:fillRect/>
          </a:stretch>
        </p:blipFill>
        <p:spPr bwMode="auto">
          <a:xfrm>
            <a:off x="5153025" y="188913"/>
            <a:ext cx="3595688" cy="5859462"/>
          </a:xfrm>
          <a:prstGeom prst="rect">
            <a:avLst/>
          </a:prstGeom>
          <a:noFill/>
          <a:ln w="9525">
            <a:noFill/>
            <a:miter lim="800000"/>
            <a:headEnd/>
            <a:tailEnd/>
          </a:ln>
        </p:spPr>
      </p:pic>
      <p:sp>
        <p:nvSpPr>
          <p:cNvPr id="4" name="Скругленный прямоугольник 3">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a:hlinkClick r:id="rId2" action="ppaction://hlinksldjump"/>
          </p:cNvPr>
          <p:cNvSpPr/>
          <p:nvPr/>
        </p:nvSpPr>
        <p:spPr>
          <a:xfrm>
            <a:off x="1043608" y="908720"/>
            <a:ext cx="7344816" cy="1368152"/>
          </a:xfrm>
          <a:prstGeom prst="roundRect">
            <a:avLst/>
          </a:prstGeom>
          <a:gradFill>
            <a:gsLst>
              <a:gs pos="100000">
                <a:schemeClr val="accent6">
                  <a:shade val="51000"/>
                  <a:satMod val="130000"/>
                </a:schemeClr>
              </a:gs>
              <a:gs pos="12000">
                <a:srgbClr val="FFC000"/>
              </a:gs>
              <a:gs pos="56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sz="9600" b="1" dirty="0">
              <a:solidFill>
                <a:schemeClr val="bg1"/>
              </a:solidFill>
              <a:effectLst>
                <a:outerShdw blurRad="38100" dist="38100" dir="2700000" algn="tl">
                  <a:srgbClr val="000000">
                    <a:alpha val="43137"/>
                  </a:srgbClr>
                </a:outerShdw>
              </a:effectLst>
            </a:endParaRPr>
          </a:p>
          <a:p>
            <a:pPr algn="ctr" fontAlgn="auto">
              <a:spcBef>
                <a:spcPts val="0"/>
              </a:spcBef>
              <a:spcAft>
                <a:spcPts val="0"/>
              </a:spcAft>
              <a:defRPr/>
            </a:pPr>
            <a:r>
              <a:rPr lang="en-US" sz="9600" b="1" dirty="0">
                <a:solidFill>
                  <a:schemeClr val="bg1"/>
                </a:solidFill>
                <a:effectLst>
                  <a:outerShdw blurRad="38100" dist="38100" dir="2700000" algn="tl">
                    <a:srgbClr val="000000">
                      <a:alpha val="43137"/>
                    </a:srgbClr>
                  </a:outerShdw>
                </a:effectLst>
              </a:rPr>
              <a:t>The </a:t>
            </a:r>
            <a:r>
              <a:rPr lang="ru-RU" sz="9600" b="1" dirty="0">
                <a:solidFill>
                  <a:schemeClr val="bg1"/>
                </a:solidFill>
                <a:effectLst>
                  <a:outerShdw blurRad="38100" dist="38100" dir="2700000" algn="tl">
                    <a:srgbClr val="000000">
                      <a:alpha val="43137"/>
                    </a:srgbClr>
                  </a:outerShdw>
                </a:effectLst>
              </a:rPr>
              <a:t>1</a:t>
            </a:r>
            <a:r>
              <a:rPr lang="en-US" sz="9600" b="1" baseline="30000" dirty="0" err="1">
                <a:solidFill>
                  <a:schemeClr val="bg1"/>
                </a:solidFill>
                <a:effectLst>
                  <a:outerShdw blurRad="38100" dist="38100" dir="2700000" algn="tl">
                    <a:srgbClr val="000000">
                      <a:alpha val="43137"/>
                    </a:srgbClr>
                  </a:outerShdw>
                </a:effectLst>
              </a:rPr>
              <a:t>st</a:t>
            </a:r>
            <a:r>
              <a:rPr lang="en-US" sz="9600" b="1" dirty="0">
                <a:solidFill>
                  <a:schemeClr val="bg1"/>
                </a:solidFill>
                <a:effectLst>
                  <a:outerShdw blurRad="38100" dist="38100" dir="2700000" algn="tl">
                    <a:srgbClr val="000000">
                      <a:alpha val="43137"/>
                    </a:srgbClr>
                  </a:outerShdw>
                </a:effectLst>
              </a:rPr>
              <a:t> round</a:t>
            </a:r>
          </a:p>
          <a:p>
            <a:pPr algn="ctr" fontAlgn="auto">
              <a:spcBef>
                <a:spcPts val="0"/>
              </a:spcBef>
              <a:spcAft>
                <a:spcPts val="0"/>
              </a:spcAft>
              <a:defRPr/>
            </a:pPr>
            <a:endParaRPr lang="ru-RU" sz="9600" dirty="0"/>
          </a:p>
        </p:txBody>
      </p:sp>
      <p:sp>
        <p:nvSpPr>
          <p:cNvPr id="4" name="Скругленный прямоугольник 3">
            <a:hlinkClick r:id="rId3" action="ppaction://hlinksldjump"/>
          </p:cNvPr>
          <p:cNvSpPr/>
          <p:nvPr/>
        </p:nvSpPr>
        <p:spPr>
          <a:xfrm>
            <a:off x="1043608" y="2818656"/>
            <a:ext cx="7344816" cy="1368152"/>
          </a:xfrm>
          <a:prstGeom prst="roundRect">
            <a:avLst/>
          </a:prstGeom>
          <a:gradFill>
            <a:gsLst>
              <a:gs pos="13000">
                <a:srgbClr val="FFC000"/>
              </a:gs>
              <a:gs pos="100000">
                <a:schemeClr val="accent6">
                  <a:shade val="93000"/>
                  <a:satMod val="130000"/>
                </a:schemeClr>
              </a:gs>
              <a:gs pos="53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sz="9600" b="1" dirty="0">
              <a:solidFill>
                <a:schemeClr val="bg1"/>
              </a:solidFill>
              <a:effectLst>
                <a:outerShdw blurRad="38100" dist="38100" dir="2700000" algn="tl">
                  <a:srgbClr val="000000">
                    <a:alpha val="43137"/>
                  </a:srgbClr>
                </a:outerShdw>
              </a:effectLst>
            </a:endParaRPr>
          </a:p>
          <a:p>
            <a:pPr algn="ctr" fontAlgn="auto">
              <a:spcBef>
                <a:spcPts val="0"/>
              </a:spcBef>
              <a:spcAft>
                <a:spcPts val="0"/>
              </a:spcAft>
              <a:defRPr/>
            </a:pPr>
            <a:r>
              <a:rPr lang="en-US" sz="9600" b="1" dirty="0">
                <a:solidFill>
                  <a:schemeClr val="bg1"/>
                </a:solidFill>
                <a:effectLst>
                  <a:outerShdw blurRad="38100" dist="38100" dir="2700000" algn="tl">
                    <a:srgbClr val="000000">
                      <a:alpha val="43137"/>
                    </a:srgbClr>
                  </a:outerShdw>
                </a:effectLst>
              </a:rPr>
              <a:t>The </a:t>
            </a:r>
            <a:r>
              <a:rPr lang="ru-RU" sz="9600" b="1" dirty="0">
                <a:solidFill>
                  <a:schemeClr val="bg1"/>
                </a:solidFill>
                <a:effectLst>
                  <a:outerShdw blurRad="38100" dist="38100" dir="2700000" algn="tl">
                    <a:srgbClr val="000000">
                      <a:alpha val="43137"/>
                    </a:srgbClr>
                  </a:outerShdw>
                </a:effectLst>
              </a:rPr>
              <a:t>2</a:t>
            </a:r>
            <a:r>
              <a:rPr lang="en-US" sz="9600" b="1" baseline="30000" dirty="0">
                <a:solidFill>
                  <a:schemeClr val="bg1"/>
                </a:solidFill>
                <a:effectLst>
                  <a:outerShdw blurRad="38100" dist="38100" dir="2700000" algn="tl">
                    <a:srgbClr val="000000">
                      <a:alpha val="43137"/>
                    </a:srgbClr>
                  </a:outerShdw>
                </a:effectLst>
              </a:rPr>
              <a:t>nd</a:t>
            </a:r>
            <a:r>
              <a:rPr lang="en-US" sz="9600" b="1" dirty="0">
                <a:solidFill>
                  <a:schemeClr val="bg1"/>
                </a:solidFill>
                <a:effectLst>
                  <a:outerShdw blurRad="38100" dist="38100" dir="2700000" algn="tl">
                    <a:srgbClr val="000000">
                      <a:alpha val="43137"/>
                    </a:srgbClr>
                  </a:outerShdw>
                </a:effectLst>
              </a:rPr>
              <a:t> round</a:t>
            </a:r>
          </a:p>
          <a:p>
            <a:pPr algn="ctr" fontAlgn="auto">
              <a:spcBef>
                <a:spcPts val="0"/>
              </a:spcBef>
              <a:spcAft>
                <a:spcPts val="0"/>
              </a:spcAft>
              <a:defRPr/>
            </a:pPr>
            <a:endParaRPr lang="ru-RU" sz="9600" dirty="0"/>
          </a:p>
        </p:txBody>
      </p:sp>
      <p:sp>
        <p:nvSpPr>
          <p:cNvPr id="5" name="Скругленный прямоугольник 4">
            <a:hlinkClick r:id="rId4" action="ppaction://hlinksldjump"/>
          </p:cNvPr>
          <p:cNvSpPr/>
          <p:nvPr/>
        </p:nvSpPr>
        <p:spPr>
          <a:xfrm>
            <a:off x="1043608" y="4797152"/>
            <a:ext cx="7344816" cy="1368152"/>
          </a:xfrm>
          <a:prstGeom prst="roundRect">
            <a:avLst/>
          </a:prstGeom>
          <a:gradFill>
            <a:gsLst>
              <a:gs pos="78000">
                <a:srgbClr val="FFC000"/>
              </a:gs>
              <a:gs pos="95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sz="9600" b="1" dirty="0">
              <a:solidFill>
                <a:schemeClr val="bg1"/>
              </a:solidFill>
              <a:effectLst>
                <a:outerShdw blurRad="38100" dist="38100" dir="2700000" algn="tl">
                  <a:srgbClr val="000000">
                    <a:alpha val="43137"/>
                  </a:srgbClr>
                </a:outerShdw>
              </a:effectLst>
            </a:endParaRPr>
          </a:p>
          <a:p>
            <a:pPr algn="ctr" fontAlgn="auto">
              <a:spcBef>
                <a:spcPts val="0"/>
              </a:spcBef>
              <a:spcAft>
                <a:spcPts val="0"/>
              </a:spcAft>
              <a:defRPr/>
            </a:pPr>
            <a:r>
              <a:rPr lang="en-US" sz="9600" b="1" dirty="0">
                <a:solidFill>
                  <a:schemeClr val="bg1"/>
                </a:solidFill>
                <a:effectLst>
                  <a:outerShdw blurRad="38100" dist="38100" dir="2700000" algn="tl">
                    <a:srgbClr val="000000">
                      <a:alpha val="43137"/>
                    </a:srgbClr>
                  </a:outerShdw>
                </a:effectLst>
              </a:rPr>
              <a:t>The 3</a:t>
            </a:r>
            <a:r>
              <a:rPr lang="en-US" sz="9600" b="1" baseline="30000" dirty="0">
                <a:solidFill>
                  <a:schemeClr val="bg1"/>
                </a:solidFill>
                <a:effectLst>
                  <a:outerShdw blurRad="38100" dist="38100" dir="2700000" algn="tl">
                    <a:srgbClr val="000000">
                      <a:alpha val="43137"/>
                    </a:srgbClr>
                  </a:outerShdw>
                </a:effectLst>
              </a:rPr>
              <a:t>rd</a:t>
            </a:r>
            <a:r>
              <a:rPr lang="en-US" sz="9600" b="1" dirty="0">
                <a:solidFill>
                  <a:schemeClr val="bg1"/>
                </a:solidFill>
                <a:effectLst>
                  <a:outerShdw blurRad="38100" dist="38100" dir="2700000" algn="tl">
                    <a:srgbClr val="000000">
                      <a:alpha val="43137"/>
                    </a:srgbClr>
                  </a:outerShdw>
                </a:effectLst>
              </a:rPr>
              <a:t> round</a:t>
            </a:r>
          </a:p>
          <a:p>
            <a:pPr algn="ctr" fontAlgn="auto">
              <a:spcBef>
                <a:spcPts val="0"/>
              </a:spcBef>
              <a:spcAft>
                <a:spcPts val="0"/>
              </a:spcAft>
              <a:defRPr/>
            </a:pPr>
            <a:endParaRPr lang="ru-RU" sz="9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549275"/>
            <a:ext cx="9144000" cy="2735263"/>
          </a:xfrm>
        </p:spPr>
        <p:txBody>
          <a:bodyPr rtlCol="0">
            <a:normAutofit/>
          </a:bodyPr>
          <a:lstStyle/>
          <a:p>
            <a:pPr marL="914400" indent="-914400" algn="ctr" fontAlgn="auto">
              <a:spcAft>
                <a:spcPts val="0"/>
              </a:spcAft>
              <a:buFont typeface="Arial" pitchFamily="34" charset="0"/>
              <a:buAutoNum type="arabicPlain" startAt="300"/>
              <a:defRPr/>
            </a:pPr>
            <a:r>
              <a:rPr lang="en-US" sz="4800" b="1" dirty="0" smtClean="0">
                <a:solidFill>
                  <a:schemeClr val="bg1"/>
                </a:solidFill>
                <a:effectLst>
                  <a:outerShdw blurRad="38100" dist="38100" dir="2700000" algn="tl">
                    <a:srgbClr val="000000">
                      <a:alpha val="43137"/>
                    </a:srgbClr>
                  </a:outerShdw>
                </a:effectLst>
              </a:rPr>
              <a:t>  This </a:t>
            </a:r>
            <a:r>
              <a:rPr lang="en-US" sz="4800" b="1" dirty="0">
                <a:solidFill>
                  <a:schemeClr val="bg1"/>
                </a:solidFill>
                <a:effectLst>
                  <a:outerShdw blurRad="38100" dist="38100" dir="2700000" algn="tl">
                    <a:srgbClr val="000000">
                      <a:alpha val="43137"/>
                    </a:srgbClr>
                  </a:outerShdw>
                </a:effectLst>
              </a:rPr>
              <a:t>person made a Gunpowder plot with aim to blow up the </a:t>
            </a:r>
            <a:r>
              <a:rPr lang="en-US" sz="4800" b="1" dirty="0" smtClean="0">
                <a:solidFill>
                  <a:schemeClr val="bg1"/>
                </a:solidFill>
                <a:effectLst>
                  <a:outerShdw blurRad="38100" dist="38100" dir="2700000" algn="tl">
                    <a:srgbClr val="000000">
                      <a:alpha val="43137"/>
                    </a:srgbClr>
                  </a:outerShdw>
                </a:effectLst>
              </a:rPr>
              <a:t>Parliament.</a:t>
            </a:r>
          </a:p>
        </p:txBody>
      </p:sp>
      <p:pic>
        <p:nvPicPr>
          <p:cNvPr id="21507" name="Picture 3" descr="C:\Users\Анастасия Дмитриевна\Desktop\бутылочки\article-1225043-0716A6D6000005DC-387_468x342_popup.jpg"/>
          <p:cNvPicPr>
            <a:picLocks noChangeAspect="1" noChangeArrowheads="1"/>
          </p:cNvPicPr>
          <p:nvPr/>
        </p:nvPicPr>
        <p:blipFill>
          <a:blip r:embed="rId2" cstate="email"/>
          <a:srcRect/>
          <a:stretch>
            <a:fillRect/>
          </a:stretch>
        </p:blipFill>
        <p:spPr bwMode="auto">
          <a:xfrm>
            <a:off x="323850" y="3074988"/>
            <a:ext cx="4752975" cy="3457575"/>
          </a:xfrm>
          <a:prstGeom prst="rect">
            <a:avLst/>
          </a:prstGeom>
          <a:noFill/>
          <a:ln w="9525">
            <a:noFill/>
            <a:miter lim="800000"/>
            <a:headEnd/>
            <a:tailEnd/>
          </a:ln>
        </p:spPr>
      </p:pic>
      <p:sp>
        <p:nvSpPr>
          <p:cNvPr id="7" name="Объект 2"/>
          <p:cNvSpPr txBox="1">
            <a:spLocks/>
          </p:cNvSpPr>
          <p:nvPr/>
        </p:nvSpPr>
        <p:spPr>
          <a:xfrm>
            <a:off x="4787900" y="3300413"/>
            <a:ext cx="4176713" cy="11525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Name him.</a:t>
            </a:r>
          </a:p>
        </p:txBody>
      </p:sp>
      <p:sp>
        <p:nvSpPr>
          <p:cNvPr id="5" name="Скругленный прямоугольник 4">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6525" y="2843213"/>
            <a:ext cx="3852863" cy="1143000"/>
          </a:xfrm>
        </p:spPr>
        <p:txBody>
          <a:bodyPr rtlCol="0">
            <a:noAutofit/>
          </a:bodyPr>
          <a:lstStyle/>
          <a:p>
            <a:pPr fontAlgn="auto">
              <a:spcAft>
                <a:spcPts val="0"/>
              </a:spcAft>
              <a:defRPr/>
            </a:pPr>
            <a:r>
              <a:rPr lang="en-US" sz="4800" b="1" dirty="0" smtClean="0">
                <a:solidFill>
                  <a:schemeClr val="bg1"/>
                </a:solidFill>
                <a:effectLst>
                  <a:outerShdw blurRad="38100" dist="38100" dir="2700000" algn="tl">
                    <a:srgbClr val="000000">
                      <a:alpha val="43137"/>
                    </a:srgbClr>
                  </a:outerShdw>
                </a:effectLst>
              </a:rPr>
              <a:t>Guy Fawkes </a:t>
            </a:r>
            <a:r>
              <a:rPr lang="ru-RU" sz="4800" b="1" dirty="0">
                <a:solidFill>
                  <a:schemeClr val="bg1"/>
                </a:solidFill>
                <a:effectLst>
                  <a:outerShdw blurRad="38100" dist="38100" dir="2700000" algn="tl">
                    <a:srgbClr val="000000">
                      <a:alpha val="43137"/>
                    </a:srgbClr>
                  </a:outerShdw>
                </a:effectLst>
              </a:rPr>
              <a:t/>
            </a:r>
            <a:br>
              <a:rPr lang="ru-RU" sz="4800" b="1" dirty="0">
                <a:solidFill>
                  <a:schemeClr val="bg1"/>
                </a:solidFill>
                <a:effectLst>
                  <a:outerShdw blurRad="38100" dist="38100" dir="2700000" algn="tl">
                    <a:srgbClr val="000000">
                      <a:alpha val="43137"/>
                    </a:srgbClr>
                  </a:outerShdw>
                </a:effectLst>
              </a:rPr>
            </a:br>
            <a:endParaRPr lang="ru-RU" sz="4800" dirty="0"/>
          </a:p>
        </p:txBody>
      </p:sp>
      <p:pic>
        <p:nvPicPr>
          <p:cNvPr id="22531" name="Picture 3" descr="C:\Users\Анастасия Дмитриевна\Desktop\бутылочки\guy_fawkes.gif"/>
          <p:cNvPicPr>
            <a:picLocks noChangeAspect="1" noChangeArrowheads="1"/>
          </p:cNvPicPr>
          <p:nvPr/>
        </p:nvPicPr>
        <p:blipFill>
          <a:blip r:embed="rId2" cstate="email"/>
          <a:srcRect b="2832"/>
          <a:stretch>
            <a:fillRect/>
          </a:stretch>
        </p:blipFill>
        <p:spPr bwMode="auto">
          <a:xfrm>
            <a:off x="4594225" y="320675"/>
            <a:ext cx="3889375" cy="5730875"/>
          </a:xfrm>
          <a:prstGeom prst="rect">
            <a:avLst/>
          </a:prstGeom>
          <a:noFill/>
          <a:ln w="9525">
            <a:noFill/>
            <a:miter lim="800000"/>
            <a:headEnd/>
            <a:tailEnd/>
          </a:ln>
        </p:spPr>
      </p:pic>
      <p:sp>
        <p:nvSpPr>
          <p:cNvPr id="4" name="Скругленный прямоугольник 3">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rtlCol="0">
            <a:normAutofit/>
          </a:bodyPr>
          <a:lstStyle/>
          <a:p>
            <a:pPr marL="0" indent="0" algn="ctr"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400 </a:t>
            </a:r>
            <a:r>
              <a:rPr lang="en-US" sz="4800" b="1" dirty="0" smtClean="0">
                <a:solidFill>
                  <a:schemeClr val="bg1"/>
                </a:solidFill>
                <a:effectLst>
                  <a:outerShdw blurRad="38100" dist="38100" dir="2700000" algn="tl">
                    <a:srgbClr val="000000">
                      <a:alpha val="43137"/>
                    </a:srgbClr>
                  </a:outerShdw>
                </a:effectLst>
              </a:rPr>
              <a:t>These persons are </a:t>
            </a:r>
            <a:r>
              <a:rPr lang="en-US" sz="4800" b="1" dirty="0">
                <a:solidFill>
                  <a:schemeClr val="bg1"/>
                </a:solidFill>
                <a:effectLst>
                  <a:outerShdw blurRad="38100" dist="38100" dir="2700000" algn="tl">
                    <a:srgbClr val="000000">
                      <a:alpha val="43137"/>
                    </a:srgbClr>
                  </a:outerShdw>
                </a:effectLst>
              </a:rPr>
              <a:t>the old </a:t>
            </a:r>
            <a:r>
              <a:rPr lang="en-US" sz="4800" b="1" dirty="0" smtClean="0">
                <a:solidFill>
                  <a:schemeClr val="bg1"/>
                </a:solidFill>
                <a:effectLst>
                  <a:outerShdw blurRad="38100" dist="38100" dir="2700000" algn="tl">
                    <a:srgbClr val="000000">
                      <a:alpha val="43137"/>
                    </a:srgbClr>
                  </a:outerShdw>
                </a:effectLst>
              </a:rPr>
              <a:t>men</a:t>
            </a:r>
            <a:r>
              <a:rPr lang="en-US" sz="4800" b="1" dirty="0">
                <a:solidFill>
                  <a:schemeClr val="bg1"/>
                </a:solidFill>
                <a:effectLst>
                  <a:outerShdw blurRad="38100" dist="38100" dir="2700000" algn="tl">
                    <a:srgbClr val="000000">
                      <a:alpha val="43137"/>
                    </a:srgbClr>
                  </a:outerShdw>
                </a:effectLst>
              </a:rPr>
              <a:t>, who have a long white beard and govern nature’s powers</a:t>
            </a:r>
            <a:r>
              <a:rPr lang="en-US" sz="4800" b="1" dirty="0" smtClean="0">
                <a:solidFill>
                  <a:schemeClr val="bg1"/>
                </a:solidFill>
                <a:effectLst>
                  <a:outerShdw blurRad="38100" dist="38100" dir="2700000" algn="tl">
                    <a:srgbClr val="000000">
                      <a:alpha val="43137"/>
                    </a:srgbClr>
                  </a:outerShdw>
                </a:effectLst>
              </a:rPr>
              <a:t>.</a:t>
            </a:r>
            <a:endParaRPr lang="ru-RU" sz="4800" b="1" dirty="0">
              <a:solidFill>
                <a:schemeClr val="bg1"/>
              </a:solidFill>
              <a:effectLst>
                <a:outerShdw blurRad="38100" dist="38100" dir="2700000" algn="tl">
                  <a:srgbClr val="000000">
                    <a:alpha val="43137"/>
                  </a:srgbClr>
                </a:outerShdw>
              </a:effectLst>
            </a:endParaRPr>
          </a:p>
        </p:txBody>
      </p:sp>
      <p:sp>
        <p:nvSpPr>
          <p:cNvPr id="4" name="Скругленный прямоугольник 3">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288" y="2205038"/>
            <a:ext cx="3638550" cy="1439862"/>
          </a:xfrm>
        </p:spPr>
        <p:txBody>
          <a:bodyPr rtlCol="0">
            <a:noAutofit/>
          </a:bodyPr>
          <a:lstStyle/>
          <a:p>
            <a:pPr marL="0" indent="0" algn="ctr" fontAlgn="auto">
              <a:lnSpc>
                <a:spcPct val="160000"/>
              </a:lnSpc>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 </a:t>
            </a:r>
            <a:r>
              <a:rPr lang="en-US" sz="4800" b="1" dirty="0" smtClean="0">
                <a:solidFill>
                  <a:schemeClr val="bg1"/>
                </a:solidFill>
                <a:effectLst>
                  <a:outerShdw blurRad="38100" dist="38100" dir="2700000" algn="tl">
                    <a:srgbClr val="000000">
                      <a:alpha val="43137"/>
                    </a:srgbClr>
                  </a:outerShdw>
                </a:effectLst>
              </a:rPr>
              <a:t>They </a:t>
            </a:r>
            <a:r>
              <a:rPr lang="en-US" sz="4800" b="1" dirty="0">
                <a:solidFill>
                  <a:schemeClr val="bg1"/>
                </a:solidFill>
                <a:effectLst>
                  <a:outerShdw blurRad="38100" dist="38100" dir="2700000" algn="tl">
                    <a:srgbClr val="000000">
                      <a:alpha val="43137"/>
                    </a:srgbClr>
                  </a:outerShdw>
                </a:effectLst>
              </a:rPr>
              <a:t>are </a:t>
            </a:r>
            <a:r>
              <a:rPr lang="en-US" sz="4800" b="1" dirty="0" smtClean="0">
                <a:solidFill>
                  <a:schemeClr val="bg1"/>
                </a:solidFill>
                <a:effectLst>
                  <a:outerShdw blurRad="38100" dist="38100" dir="2700000" algn="tl">
                    <a:srgbClr val="000000">
                      <a:alpha val="43137"/>
                    </a:srgbClr>
                  </a:outerShdw>
                </a:effectLst>
              </a:rPr>
              <a:t>Druids</a:t>
            </a:r>
            <a:endParaRPr lang="ru-RU" sz="4800" b="1" dirty="0">
              <a:solidFill>
                <a:schemeClr val="bg1"/>
              </a:solidFill>
              <a:effectLst>
                <a:outerShdw blurRad="38100" dist="38100" dir="2700000" algn="tl">
                  <a:srgbClr val="000000">
                    <a:alpha val="43137"/>
                  </a:srgbClr>
                </a:outerShdw>
              </a:effectLst>
            </a:endParaRPr>
          </a:p>
          <a:p>
            <a:pPr marL="0" indent="0" algn="ctr" fontAlgn="auto">
              <a:lnSpc>
                <a:spcPct val="160000"/>
              </a:lnSpc>
              <a:spcAft>
                <a:spcPts val="0"/>
              </a:spcAft>
              <a:buFont typeface="Arial" pitchFamily="34" charset="0"/>
              <a:buNone/>
              <a:defRPr/>
            </a:pPr>
            <a:endParaRPr lang="ru-RU" sz="4800" dirty="0"/>
          </a:p>
        </p:txBody>
      </p:sp>
      <p:pic>
        <p:nvPicPr>
          <p:cNvPr id="24579" name="Picture 2" descr="C:\Users\Анастасия Дмитриевна\Desktop\бутылочки\31160266_druid2.jpg"/>
          <p:cNvPicPr>
            <a:picLocks noChangeAspect="1" noChangeArrowheads="1"/>
          </p:cNvPicPr>
          <p:nvPr/>
        </p:nvPicPr>
        <p:blipFill>
          <a:blip r:embed="rId2" cstate="email"/>
          <a:srcRect/>
          <a:stretch>
            <a:fillRect/>
          </a:stretch>
        </p:blipFill>
        <p:spPr bwMode="auto">
          <a:xfrm>
            <a:off x="4419600" y="620713"/>
            <a:ext cx="4113213" cy="5365750"/>
          </a:xfrm>
          <a:prstGeom prst="rect">
            <a:avLst/>
          </a:prstGeom>
          <a:noFill/>
          <a:ln w="9525">
            <a:noFill/>
            <a:miter lim="800000"/>
            <a:headEnd/>
            <a:tailEnd/>
          </a:ln>
        </p:spPr>
      </p:pic>
      <p:sp>
        <p:nvSpPr>
          <p:cNvPr id="4" name="Скругленный прямоугольник 3">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3898900" cy="1828800"/>
          </a:xfrm>
        </p:spPr>
        <p:txBody>
          <a:bodyPr rtlCol="0">
            <a:noAutofit/>
          </a:bodyPr>
          <a:lstStyle/>
          <a:p>
            <a:pPr marL="0" indent="0"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500 </a:t>
            </a:r>
            <a:r>
              <a:rPr lang="en-US" sz="4800" b="1" dirty="0" smtClean="0">
                <a:solidFill>
                  <a:schemeClr val="bg1"/>
                </a:solidFill>
                <a:effectLst>
                  <a:outerShdw blurRad="38100" dist="38100" dir="2700000" algn="tl">
                    <a:srgbClr val="000000">
                      <a:alpha val="43137"/>
                    </a:srgbClr>
                  </a:outerShdw>
                </a:effectLst>
              </a:rPr>
              <a:t> Name </a:t>
            </a:r>
            <a:r>
              <a:rPr lang="en-US" sz="4800" b="1" dirty="0">
                <a:solidFill>
                  <a:schemeClr val="bg1"/>
                </a:solidFill>
                <a:effectLst>
                  <a:outerShdw blurRad="38100" dist="38100" dir="2700000" algn="tl">
                    <a:srgbClr val="000000">
                      <a:alpha val="43137"/>
                    </a:srgbClr>
                  </a:outerShdw>
                </a:effectLst>
              </a:rPr>
              <a:t>these persons and say what they did. </a:t>
            </a:r>
            <a:endParaRPr lang="ru-RU" sz="4800" b="1" dirty="0">
              <a:solidFill>
                <a:schemeClr val="bg1"/>
              </a:solidFill>
              <a:effectLst>
                <a:outerShdw blurRad="38100" dist="38100" dir="2700000" algn="tl">
                  <a:srgbClr val="000000">
                    <a:alpha val="43137"/>
                  </a:srgbClr>
                </a:outerShdw>
              </a:effectLst>
            </a:endParaRPr>
          </a:p>
        </p:txBody>
      </p:sp>
      <p:pic>
        <p:nvPicPr>
          <p:cNvPr id="25603" name="Picture 2" descr="C:\Users\Анастасия Дмитриевна\Desktop\бутылочки\07_clip_image010_0001.jpg"/>
          <p:cNvPicPr>
            <a:picLocks noChangeAspect="1" noChangeArrowheads="1"/>
          </p:cNvPicPr>
          <p:nvPr/>
        </p:nvPicPr>
        <p:blipFill>
          <a:blip r:embed="rId2" cstate="email"/>
          <a:srcRect/>
          <a:stretch>
            <a:fillRect/>
          </a:stretch>
        </p:blipFill>
        <p:spPr bwMode="auto">
          <a:xfrm>
            <a:off x="4454525" y="692150"/>
            <a:ext cx="4300538" cy="5351463"/>
          </a:xfrm>
          <a:prstGeom prst="rect">
            <a:avLst/>
          </a:prstGeom>
          <a:noFill/>
          <a:ln w="9525">
            <a:noFill/>
            <a:miter lim="800000"/>
            <a:headEnd/>
            <a:tailEnd/>
          </a:ln>
        </p:spPr>
      </p:pic>
      <p:sp>
        <p:nvSpPr>
          <p:cNvPr id="4" name="Скругленный прямоугольник 3">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850" y="765175"/>
            <a:ext cx="8064500" cy="1468438"/>
          </a:xfrm>
        </p:spPr>
        <p:txBody>
          <a:bodyPr rtlCol="0">
            <a:noAutofit/>
          </a:bodyPr>
          <a:lstStyle/>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They </a:t>
            </a:r>
            <a:r>
              <a:rPr lang="en-US" sz="4800" b="1" dirty="0">
                <a:solidFill>
                  <a:schemeClr val="bg1"/>
                </a:solidFill>
                <a:effectLst>
                  <a:outerShdw blurRad="38100" dist="38100" dir="2700000" algn="tl">
                    <a:srgbClr val="000000">
                      <a:alpha val="43137"/>
                    </a:srgbClr>
                  </a:outerShdw>
                </a:effectLst>
              </a:rPr>
              <a:t>are Vikings.  </a:t>
            </a:r>
            <a:endParaRPr lang="en-US" sz="4800" b="1" dirty="0" smtClean="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They </a:t>
            </a:r>
            <a:r>
              <a:rPr lang="en-US" sz="4800" b="1" dirty="0">
                <a:solidFill>
                  <a:schemeClr val="bg1"/>
                </a:solidFill>
                <a:effectLst>
                  <a:outerShdw blurRad="38100" dist="38100" dir="2700000" algn="tl">
                    <a:srgbClr val="000000">
                      <a:alpha val="43137"/>
                    </a:srgbClr>
                  </a:outerShdw>
                </a:effectLst>
              </a:rPr>
              <a:t>fought with other people for Power </a:t>
            </a:r>
            <a:endParaRPr lang="en-US" sz="4800" b="1" dirty="0" smtClean="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and </a:t>
            </a:r>
          </a:p>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Treasure.</a:t>
            </a:r>
            <a:endParaRPr lang="ru-RU" sz="4800" b="1" dirty="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ru-RU" sz="4800" dirty="0"/>
          </a:p>
        </p:txBody>
      </p:sp>
      <p:pic>
        <p:nvPicPr>
          <p:cNvPr id="26627" name="Picture 2" descr="C:\Users\Анастасия Дмитриевна\Desktop\бутылочки\b_5bcc380d-f300-5012jpg.jpg"/>
          <p:cNvPicPr>
            <a:picLocks noChangeAspect="1" noChangeArrowheads="1"/>
          </p:cNvPicPr>
          <p:nvPr/>
        </p:nvPicPr>
        <p:blipFill>
          <a:blip r:embed="rId2" cstate="email"/>
          <a:srcRect/>
          <a:stretch>
            <a:fillRect/>
          </a:stretch>
        </p:blipFill>
        <p:spPr bwMode="auto">
          <a:xfrm>
            <a:off x="3708400" y="2708275"/>
            <a:ext cx="4511675" cy="3384550"/>
          </a:xfrm>
          <a:prstGeom prst="rect">
            <a:avLst/>
          </a:prstGeom>
          <a:noFill/>
          <a:ln w="9525">
            <a:noFill/>
            <a:miter lim="800000"/>
            <a:headEnd/>
            <a:tailEnd/>
          </a:ln>
        </p:spPr>
      </p:pic>
      <p:sp>
        <p:nvSpPr>
          <p:cNvPr id="4" name="Скругленный прямоугольник 3">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2125" y="1196975"/>
            <a:ext cx="8064500" cy="1727200"/>
          </a:xfrm>
        </p:spPr>
        <p:txBody>
          <a:bodyPr rtlCol="0">
            <a:noAutofit/>
          </a:bodyPr>
          <a:lstStyle/>
          <a:p>
            <a:pPr marL="0" indent="0"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100 When is St. Valentine’s Day celebrated? </a:t>
            </a:r>
            <a:endParaRPr lang="ru-RU" sz="4800" b="1" dirty="0">
              <a:solidFill>
                <a:schemeClr val="bg1"/>
              </a:solidFill>
              <a:effectLst>
                <a:outerShdw blurRad="38100" dist="38100" dir="2700000" algn="tl">
                  <a:srgbClr val="000000">
                    <a:alpha val="43137"/>
                  </a:srgbClr>
                </a:outerShdw>
              </a:effectLst>
            </a:endParaRPr>
          </a:p>
        </p:txBody>
      </p:sp>
      <p:pic>
        <p:nvPicPr>
          <p:cNvPr id="27651" name="Picture 8"/>
          <p:cNvPicPr>
            <a:picLocks noChangeAspect="1" noChangeArrowheads="1"/>
          </p:cNvPicPr>
          <p:nvPr/>
        </p:nvPicPr>
        <p:blipFill>
          <a:blip r:embed="rId2" cstate="email"/>
          <a:srcRect/>
          <a:stretch>
            <a:fillRect/>
          </a:stretch>
        </p:blipFill>
        <p:spPr bwMode="auto">
          <a:xfrm>
            <a:off x="1979613" y="3141663"/>
            <a:ext cx="5259387" cy="3306762"/>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8313" y="1196975"/>
            <a:ext cx="8229600"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St. Valentine’s Day is celebrated on the 14th of February</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28675" name="Picture 2" descr="C:\Users\Анастасия Дмитриевна\Desktop\бутылочки\am7.gif"/>
          <p:cNvPicPr>
            <a:picLocks noChangeAspect="1" noChangeArrowheads="1" noCrop="1"/>
          </p:cNvPicPr>
          <p:nvPr/>
        </p:nvPicPr>
        <p:blipFill>
          <a:blip r:embed="rId2" cstate="email"/>
          <a:srcRect/>
          <a:stretch>
            <a:fillRect/>
          </a:stretch>
        </p:blipFill>
        <p:spPr bwMode="auto">
          <a:xfrm>
            <a:off x="3479800" y="2900363"/>
            <a:ext cx="4486275" cy="3516312"/>
          </a:xfrm>
          <a:prstGeom prst="rect">
            <a:avLst/>
          </a:prstGeom>
          <a:noFill/>
          <a:ln w="9525">
            <a:noFill/>
            <a:miter lim="800000"/>
            <a:headEnd/>
            <a:tailEnd/>
          </a:ln>
        </p:spPr>
      </p:pic>
      <p:sp>
        <p:nvSpPr>
          <p:cNvPr id="5" name="Скругленный прямоугольник 4">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7813" y="981075"/>
            <a:ext cx="8507412" cy="1612900"/>
          </a:xfrm>
        </p:spPr>
        <p:txBody>
          <a:bodyPr rtlCol="0">
            <a:normAutofit/>
          </a:bodyPr>
          <a:lstStyle/>
          <a:p>
            <a:pPr marL="0" indent="0"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200 </a:t>
            </a:r>
            <a:r>
              <a:rPr lang="ru-RU" sz="4800" b="1" dirty="0" smtClean="0">
                <a:solidFill>
                  <a:schemeClr val="bg1"/>
                </a:solidFill>
                <a:effectLst>
                  <a:outerShdw blurRad="38100" dist="38100" dir="2700000" algn="tl">
                    <a:srgbClr val="000000">
                      <a:alpha val="43137"/>
                    </a:srgbClr>
                  </a:outerShdw>
                </a:effectLst>
              </a:rPr>
              <a:t> </a:t>
            </a:r>
            <a:r>
              <a:rPr lang="en-US" sz="4800" b="1" dirty="0" smtClean="0">
                <a:solidFill>
                  <a:schemeClr val="bg1"/>
                </a:solidFill>
                <a:effectLst>
                  <a:outerShdw blurRad="38100" dist="38100" dir="2700000" algn="tl">
                    <a:srgbClr val="000000">
                      <a:alpha val="43137"/>
                    </a:srgbClr>
                  </a:outerShdw>
                </a:effectLst>
              </a:rPr>
              <a:t>When </a:t>
            </a:r>
            <a:r>
              <a:rPr lang="en-US" sz="4800" b="1" dirty="0">
                <a:solidFill>
                  <a:schemeClr val="bg1"/>
                </a:solidFill>
                <a:effectLst>
                  <a:outerShdw blurRad="38100" dist="38100" dir="2700000" algn="tl">
                    <a:srgbClr val="000000">
                      <a:alpha val="43137"/>
                    </a:srgbClr>
                  </a:outerShdw>
                </a:effectLst>
              </a:rPr>
              <a:t>is Halloween celebrated? </a:t>
            </a:r>
            <a:endParaRPr lang="ru-RU" dirty="0"/>
          </a:p>
        </p:txBody>
      </p:sp>
      <p:pic>
        <p:nvPicPr>
          <p:cNvPr id="29699" name="Picture 2" descr="C:\Users\Анастасия Дмитриевна\Desktop\бутылочки\witch-on-halloween8.gif"/>
          <p:cNvPicPr>
            <a:picLocks noChangeAspect="1" noChangeArrowheads="1" noCrop="1"/>
          </p:cNvPicPr>
          <p:nvPr/>
        </p:nvPicPr>
        <p:blipFill>
          <a:blip r:embed="rId2" cstate="email"/>
          <a:srcRect/>
          <a:stretch>
            <a:fillRect/>
          </a:stretch>
        </p:blipFill>
        <p:spPr bwMode="auto">
          <a:xfrm>
            <a:off x="2646363" y="2852738"/>
            <a:ext cx="3810000" cy="3810000"/>
          </a:xfrm>
          <a:prstGeom prst="rect">
            <a:avLst/>
          </a:prstGeom>
          <a:noFill/>
          <a:ln w="9525">
            <a:noFill/>
            <a:miter lim="800000"/>
            <a:headEnd/>
            <a:tailEnd/>
          </a:ln>
        </p:spPr>
      </p:pic>
      <p:sp>
        <p:nvSpPr>
          <p:cNvPr id="5" name="Скругленный прямоугольник 4">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1825" y="1196975"/>
            <a:ext cx="8229600" cy="4525963"/>
          </a:xfrm>
        </p:spPr>
        <p:txBody>
          <a:bodyPr rtlCol="0">
            <a:normAutofit/>
          </a:bodyPr>
          <a:lstStyle/>
          <a:p>
            <a:pPr marL="0" indent="0" fontAlgn="auto">
              <a:spcAft>
                <a:spcPts val="0"/>
              </a:spcAft>
              <a:buFont typeface="Arial" pitchFamily="34" charset="0"/>
              <a:buNone/>
              <a:defRPr/>
            </a:pPr>
            <a:r>
              <a:rPr lang="en-US" sz="4800" b="1" dirty="0" smtClean="0">
                <a:solidFill>
                  <a:schemeClr val="bg1"/>
                </a:solidFill>
                <a:effectLst>
                  <a:outerShdw blurRad="38100" dist="38100" dir="2700000" algn="tl">
                    <a:srgbClr val="000000">
                      <a:alpha val="43137"/>
                    </a:srgbClr>
                  </a:outerShdw>
                </a:effectLst>
              </a:rPr>
              <a:t>Halloween </a:t>
            </a:r>
            <a:r>
              <a:rPr lang="en-US" sz="4800" b="1" dirty="0">
                <a:solidFill>
                  <a:schemeClr val="bg1"/>
                </a:solidFill>
                <a:effectLst>
                  <a:outerShdw blurRad="38100" dist="38100" dir="2700000" algn="tl">
                    <a:srgbClr val="000000">
                      <a:alpha val="43137"/>
                    </a:srgbClr>
                  </a:outerShdw>
                </a:effectLst>
              </a:rPr>
              <a:t>is celebrated on the 31st of </a:t>
            </a:r>
            <a:r>
              <a:rPr lang="en-US" sz="4800" b="1" dirty="0" smtClean="0">
                <a:solidFill>
                  <a:schemeClr val="bg1"/>
                </a:solidFill>
                <a:effectLst>
                  <a:outerShdw blurRad="38100" dist="38100" dir="2700000" algn="tl">
                    <a:srgbClr val="000000">
                      <a:alpha val="43137"/>
                    </a:srgbClr>
                  </a:outerShdw>
                </a:effectLst>
              </a:rPr>
              <a:t>October</a:t>
            </a:r>
            <a:r>
              <a:rPr lang="ru-RU" sz="4800" b="1" dirty="0" smtClean="0">
                <a:solidFill>
                  <a:schemeClr val="bg1"/>
                </a:solidFill>
                <a:effectLst>
                  <a:outerShdw blurRad="38100" dist="38100" dir="2700000" algn="tl">
                    <a:srgbClr val="000000">
                      <a:alpha val="43137"/>
                    </a:srgbClr>
                  </a:outerShdw>
                </a:effectLst>
              </a:rPr>
              <a:t>.</a:t>
            </a:r>
            <a:endParaRPr lang="ru-RU" sz="4800" b="1" dirty="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ru-RU" sz="4800" dirty="0"/>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pic>
        <p:nvPicPr>
          <p:cNvPr id="30724" name="Picture 3" descr="C:\Users\Анастасия Дмитриевна\Desktop\бутылочки\Picture-72-495x337.png"/>
          <p:cNvPicPr>
            <a:picLocks noChangeAspect="1" noChangeArrowheads="1"/>
          </p:cNvPicPr>
          <p:nvPr/>
        </p:nvPicPr>
        <p:blipFill>
          <a:blip r:embed="rId3" cstate="email"/>
          <a:srcRect/>
          <a:stretch>
            <a:fillRect/>
          </a:stretch>
        </p:blipFill>
        <p:spPr bwMode="auto">
          <a:xfrm>
            <a:off x="2016125" y="2852738"/>
            <a:ext cx="5219700" cy="355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fontAlgn="auto">
              <a:spcAft>
                <a:spcPts val="0"/>
              </a:spcAft>
              <a:defRPr/>
            </a:pPr>
            <a:r>
              <a:rPr lang="en-US" sz="7200" b="1" dirty="0" smtClean="0">
                <a:ln>
                  <a:solidFill>
                    <a:srgbClr val="FFC000"/>
                  </a:solidFill>
                </a:ln>
                <a:solidFill>
                  <a:schemeClr val="bg1"/>
                </a:solidFill>
                <a:effectLst>
                  <a:outerShdw blurRad="38100" dist="38100" dir="2700000" algn="tl">
                    <a:srgbClr val="000000">
                      <a:alpha val="43137"/>
                    </a:srgbClr>
                  </a:outerShdw>
                </a:effectLst>
              </a:rPr>
              <a:t>The 1</a:t>
            </a:r>
            <a:r>
              <a:rPr lang="en-US" sz="7200" b="1" baseline="30000" dirty="0" smtClean="0">
                <a:ln>
                  <a:solidFill>
                    <a:srgbClr val="FFC000"/>
                  </a:solidFill>
                </a:ln>
                <a:solidFill>
                  <a:schemeClr val="bg1"/>
                </a:solidFill>
                <a:effectLst>
                  <a:outerShdw blurRad="38100" dist="38100" dir="2700000" algn="tl">
                    <a:srgbClr val="000000">
                      <a:alpha val="43137"/>
                    </a:srgbClr>
                  </a:outerShdw>
                </a:effectLst>
              </a:rPr>
              <a:t>st</a:t>
            </a:r>
            <a:r>
              <a:rPr lang="en-US" sz="7200" b="1" dirty="0" smtClean="0">
                <a:ln>
                  <a:solidFill>
                    <a:srgbClr val="FFC000"/>
                  </a:solidFill>
                </a:ln>
                <a:solidFill>
                  <a:schemeClr val="bg1"/>
                </a:solidFill>
                <a:effectLst>
                  <a:outerShdw blurRad="38100" dist="38100" dir="2700000" algn="tl">
                    <a:srgbClr val="000000">
                      <a:alpha val="43137"/>
                    </a:srgbClr>
                  </a:outerShdw>
                </a:effectLst>
              </a:rPr>
              <a:t> round</a:t>
            </a:r>
            <a:endParaRPr lang="ru-RU" sz="7200" b="1" dirty="0">
              <a:ln>
                <a:solidFill>
                  <a:srgbClr val="FFC000"/>
                </a:solidFill>
              </a:ln>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rtlCol="0">
            <a:normAutofit lnSpcReduction="10000"/>
          </a:bodyPr>
          <a:lstStyle/>
          <a:p>
            <a:pPr marL="0" indent="0" fontAlgn="auto">
              <a:spcAft>
                <a:spcPts val="0"/>
              </a:spcAft>
              <a:buFont typeface="Arial" pitchFamily="34" charset="0"/>
              <a:buNone/>
              <a:defRPr/>
            </a:pPr>
            <a:endParaRPr lang="en-US" sz="5400" b="1" dirty="0" smtClean="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n-US" sz="5400" b="1" dirty="0" smtClean="0">
                <a:ln>
                  <a:solidFill>
                    <a:srgbClr val="FFC000"/>
                  </a:solidFill>
                </a:ln>
                <a:solidFill>
                  <a:schemeClr val="bg1"/>
                </a:solidFill>
                <a:effectLst>
                  <a:outerShdw blurRad="38100" dist="38100" dir="2700000" algn="tl">
                    <a:srgbClr val="000000">
                      <a:alpha val="43137"/>
                    </a:srgbClr>
                  </a:outerShdw>
                </a:effectLst>
              </a:rPr>
              <a:t>Symbols</a:t>
            </a:r>
          </a:p>
          <a:p>
            <a:pPr marL="0" indent="0" fontAlgn="auto">
              <a:spcAft>
                <a:spcPts val="0"/>
              </a:spcAft>
              <a:buFont typeface="Arial" pitchFamily="34" charset="0"/>
              <a:buNone/>
              <a:defRPr/>
            </a:pPr>
            <a:r>
              <a:rPr lang="en-US" sz="5400" b="1" dirty="0" smtClean="0">
                <a:ln>
                  <a:solidFill>
                    <a:srgbClr val="FFC000"/>
                  </a:solidFill>
                </a:ln>
                <a:solidFill>
                  <a:schemeClr val="bg1"/>
                </a:solidFill>
                <a:effectLst>
                  <a:outerShdw blurRad="38100" dist="38100" dir="2700000" algn="tl">
                    <a:srgbClr val="000000">
                      <a:alpha val="43137"/>
                    </a:srgbClr>
                  </a:outerShdw>
                </a:effectLst>
              </a:rPr>
              <a:t>Persons</a:t>
            </a:r>
            <a:endParaRPr lang="en-US" sz="4000" b="1" dirty="0" smtClean="0">
              <a:ln>
                <a:solidFill>
                  <a:srgbClr val="FFC000"/>
                </a:solidFill>
              </a:ln>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n-US" sz="5400" b="1" dirty="0" smtClean="0">
                <a:ln>
                  <a:solidFill>
                    <a:srgbClr val="FFC000"/>
                  </a:solidFill>
                </a:ln>
                <a:solidFill>
                  <a:schemeClr val="bg1"/>
                </a:solidFill>
                <a:effectLst>
                  <a:outerShdw blurRad="38100" dist="38100" dir="2700000" algn="tl">
                    <a:srgbClr val="000000">
                      <a:alpha val="43137"/>
                    </a:srgbClr>
                  </a:outerShdw>
                </a:effectLst>
              </a:rPr>
              <a:t>Dates</a:t>
            </a:r>
          </a:p>
          <a:p>
            <a:pPr marL="0" indent="0" fontAlgn="auto">
              <a:spcAft>
                <a:spcPts val="0"/>
              </a:spcAft>
              <a:buFont typeface="Arial" pitchFamily="34" charset="0"/>
              <a:buNone/>
              <a:defRPr/>
            </a:pPr>
            <a:r>
              <a:rPr lang="en-US" sz="5400" b="1" dirty="0" smtClean="0">
                <a:ln>
                  <a:solidFill>
                    <a:srgbClr val="FFC000"/>
                  </a:solidFill>
                </a:ln>
                <a:solidFill>
                  <a:schemeClr val="bg1"/>
                </a:solidFill>
                <a:effectLst>
                  <a:outerShdw blurRad="38100" dist="38100" dir="2700000" algn="tl">
                    <a:srgbClr val="000000">
                      <a:alpha val="43137"/>
                    </a:srgbClr>
                  </a:outerShdw>
                </a:effectLst>
              </a:rPr>
              <a:t>Traditions</a:t>
            </a:r>
            <a:endParaRPr lang="en-US" sz="3600" b="1" dirty="0" smtClean="0">
              <a:ln>
                <a:solidFill>
                  <a:srgbClr val="FFC000"/>
                </a:solidFill>
              </a:ln>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n-US" sz="3600" b="1" dirty="0" smtClean="0">
              <a:solidFill>
                <a:schemeClr val="bg1"/>
              </a:solidFill>
              <a:effectLst>
                <a:outerShdw blurRad="38100" dist="38100" dir="2700000" algn="tl">
                  <a:srgbClr val="000000">
                    <a:alpha val="43137"/>
                  </a:srgbClr>
                </a:outerShdw>
              </a:effectLst>
            </a:endParaRPr>
          </a:p>
        </p:txBody>
      </p:sp>
      <p:sp>
        <p:nvSpPr>
          <p:cNvPr id="6" name="Скругленный прямоугольник 5"/>
          <p:cNvSpPr/>
          <p:nvPr/>
        </p:nvSpPr>
        <p:spPr>
          <a:xfrm>
            <a:off x="3732213" y="2509838"/>
            <a:ext cx="914400" cy="660400"/>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2" action="ppaction://hlinksldjump"/>
              </a:rPr>
              <a:t>100</a:t>
            </a:r>
            <a:endParaRPr lang="ru-RU" sz="2400" b="1" dirty="0">
              <a:solidFill>
                <a:schemeClr val="bg1"/>
              </a:solidFill>
              <a:effectLst>
                <a:outerShdw blurRad="38100" dist="38100" dir="2700000" algn="tl">
                  <a:srgbClr val="000000">
                    <a:alpha val="43137"/>
                  </a:srgbClr>
                </a:outerShdw>
              </a:effectLst>
            </a:endParaRPr>
          </a:p>
        </p:txBody>
      </p:sp>
      <p:sp>
        <p:nvSpPr>
          <p:cNvPr id="24" name="Скругленный прямоугольник 23"/>
          <p:cNvSpPr/>
          <p:nvPr/>
        </p:nvSpPr>
        <p:spPr>
          <a:xfrm>
            <a:off x="4784725" y="2492375"/>
            <a:ext cx="914400" cy="677863"/>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3" action="ppaction://hlinksldjump"/>
              </a:rPr>
              <a:t>200</a:t>
            </a:r>
            <a:endParaRPr lang="ru-RU" sz="2400" b="1" dirty="0">
              <a:solidFill>
                <a:schemeClr val="bg1"/>
              </a:solidFill>
              <a:effectLst>
                <a:outerShdw blurRad="38100" dist="38100" dir="2700000" algn="tl">
                  <a:srgbClr val="000000">
                    <a:alpha val="43137"/>
                  </a:srgbClr>
                </a:outerShdw>
              </a:effectLst>
            </a:endParaRPr>
          </a:p>
        </p:txBody>
      </p:sp>
      <p:sp>
        <p:nvSpPr>
          <p:cNvPr id="25" name="Скругленный прямоугольник 24"/>
          <p:cNvSpPr/>
          <p:nvPr/>
        </p:nvSpPr>
        <p:spPr>
          <a:xfrm>
            <a:off x="5851525" y="2509838"/>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4" action="ppaction://hlinksldjump"/>
              </a:rPr>
              <a:t>300</a:t>
            </a:r>
            <a:endParaRPr lang="ru-RU" sz="2400" b="1" dirty="0">
              <a:solidFill>
                <a:schemeClr val="bg1"/>
              </a:solidFill>
              <a:effectLst>
                <a:outerShdw blurRad="38100" dist="38100" dir="2700000" algn="tl">
                  <a:srgbClr val="000000">
                    <a:alpha val="43137"/>
                  </a:srgbClr>
                </a:outerShdw>
              </a:effectLst>
            </a:endParaRPr>
          </a:p>
        </p:txBody>
      </p:sp>
      <p:sp>
        <p:nvSpPr>
          <p:cNvPr id="26" name="Скругленный прямоугольник 25"/>
          <p:cNvSpPr/>
          <p:nvPr/>
        </p:nvSpPr>
        <p:spPr>
          <a:xfrm>
            <a:off x="6892925" y="2509838"/>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5" action="ppaction://hlinksldjump"/>
              </a:rPr>
              <a:t>400</a:t>
            </a:r>
            <a:endParaRPr lang="ru-RU" sz="2400" b="1" dirty="0">
              <a:solidFill>
                <a:schemeClr val="bg1"/>
              </a:solidFill>
              <a:effectLst>
                <a:outerShdw blurRad="38100" dist="38100" dir="2700000" algn="tl">
                  <a:srgbClr val="000000">
                    <a:alpha val="43137"/>
                  </a:srgbClr>
                </a:outerShdw>
              </a:effectLst>
            </a:endParaRPr>
          </a:p>
        </p:txBody>
      </p:sp>
      <p:sp>
        <p:nvSpPr>
          <p:cNvPr id="27" name="Скругленный прямоугольник 26"/>
          <p:cNvSpPr/>
          <p:nvPr/>
        </p:nvSpPr>
        <p:spPr>
          <a:xfrm>
            <a:off x="7950200" y="2501900"/>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6" action="ppaction://hlinksldjump"/>
              </a:rPr>
              <a:t>500</a:t>
            </a:r>
            <a:endParaRPr lang="ru-RU" sz="2400" b="1" dirty="0">
              <a:solidFill>
                <a:schemeClr val="bg1"/>
              </a:solidFill>
              <a:effectLst>
                <a:outerShdw blurRad="38100" dist="38100" dir="2700000" algn="tl">
                  <a:srgbClr val="000000">
                    <a:alpha val="43137"/>
                  </a:srgbClr>
                </a:outerShdw>
              </a:effectLst>
            </a:endParaRPr>
          </a:p>
        </p:txBody>
      </p:sp>
      <p:sp>
        <p:nvSpPr>
          <p:cNvPr id="28" name="Скругленный прямоугольник 27"/>
          <p:cNvSpPr/>
          <p:nvPr/>
        </p:nvSpPr>
        <p:spPr>
          <a:xfrm>
            <a:off x="3732213" y="3429000"/>
            <a:ext cx="914400" cy="660400"/>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7" action="ppaction://hlinksldjump"/>
              </a:rPr>
              <a:t>100</a:t>
            </a:r>
            <a:endParaRPr lang="ru-RU" sz="2400" b="1" dirty="0">
              <a:solidFill>
                <a:schemeClr val="bg1"/>
              </a:solidFill>
              <a:effectLst>
                <a:outerShdw blurRad="38100" dist="38100" dir="2700000" algn="tl">
                  <a:srgbClr val="000000">
                    <a:alpha val="43137"/>
                  </a:srgbClr>
                </a:outerShdw>
              </a:effectLst>
            </a:endParaRPr>
          </a:p>
        </p:txBody>
      </p:sp>
      <p:sp>
        <p:nvSpPr>
          <p:cNvPr id="29" name="Скругленный прямоугольник 28"/>
          <p:cNvSpPr/>
          <p:nvPr/>
        </p:nvSpPr>
        <p:spPr>
          <a:xfrm>
            <a:off x="4784725" y="3411538"/>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8" action="ppaction://hlinksldjump"/>
              </a:rPr>
              <a:t>200</a:t>
            </a:r>
            <a:endParaRPr lang="ru-RU" sz="2400" b="1" dirty="0">
              <a:solidFill>
                <a:schemeClr val="bg1"/>
              </a:solidFill>
              <a:effectLst>
                <a:outerShdw blurRad="38100" dist="38100" dir="2700000" algn="tl">
                  <a:srgbClr val="000000">
                    <a:alpha val="43137"/>
                  </a:srgbClr>
                </a:outerShdw>
              </a:effectLst>
            </a:endParaRPr>
          </a:p>
        </p:txBody>
      </p:sp>
      <p:sp>
        <p:nvSpPr>
          <p:cNvPr id="30" name="Скругленный прямоугольник 29"/>
          <p:cNvSpPr/>
          <p:nvPr/>
        </p:nvSpPr>
        <p:spPr>
          <a:xfrm>
            <a:off x="5851525" y="3429000"/>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9" action="ppaction://hlinksldjump"/>
              </a:rPr>
              <a:t>300</a:t>
            </a:r>
            <a:endParaRPr lang="ru-RU" sz="2400" b="1" dirty="0">
              <a:solidFill>
                <a:schemeClr val="bg1"/>
              </a:solidFill>
              <a:effectLst>
                <a:outerShdw blurRad="38100" dist="38100" dir="2700000" algn="tl">
                  <a:srgbClr val="000000">
                    <a:alpha val="43137"/>
                  </a:srgbClr>
                </a:outerShdw>
              </a:effectLst>
            </a:endParaRPr>
          </a:p>
        </p:txBody>
      </p:sp>
      <p:sp>
        <p:nvSpPr>
          <p:cNvPr id="31" name="Скругленный прямоугольник 30"/>
          <p:cNvSpPr/>
          <p:nvPr/>
        </p:nvSpPr>
        <p:spPr>
          <a:xfrm>
            <a:off x="6892925" y="3429000"/>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0" action="ppaction://hlinksldjump"/>
              </a:rPr>
              <a:t>400</a:t>
            </a:r>
            <a:endParaRPr lang="ru-RU" sz="2400" b="1" dirty="0">
              <a:solidFill>
                <a:schemeClr val="bg1"/>
              </a:solidFill>
              <a:effectLst>
                <a:outerShdw blurRad="38100" dist="38100" dir="2700000" algn="tl">
                  <a:srgbClr val="000000">
                    <a:alpha val="43137"/>
                  </a:srgbClr>
                </a:outerShdw>
              </a:effectLst>
            </a:endParaRPr>
          </a:p>
        </p:txBody>
      </p:sp>
      <p:sp>
        <p:nvSpPr>
          <p:cNvPr id="32" name="Скругленный прямоугольник 31"/>
          <p:cNvSpPr/>
          <p:nvPr/>
        </p:nvSpPr>
        <p:spPr>
          <a:xfrm>
            <a:off x="7950200" y="3421063"/>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1" action="ppaction://hlinksldjump"/>
              </a:rPr>
              <a:t>500</a:t>
            </a:r>
            <a:endParaRPr lang="ru-RU" sz="2400" b="1" dirty="0">
              <a:solidFill>
                <a:schemeClr val="bg1"/>
              </a:solidFill>
              <a:effectLst>
                <a:outerShdw blurRad="38100" dist="38100" dir="2700000" algn="tl">
                  <a:srgbClr val="000000">
                    <a:alpha val="43137"/>
                  </a:srgbClr>
                </a:outerShdw>
              </a:effectLst>
            </a:endParaRPr>
          </a:p>
        </p:txBody>
      </p:sp>
      <p:sp>
        <p:nvSpPr>
          <p:cNvPr id="33" name="Скругленный прямоугольник 32"/>
          <p:cNvSpPr/>
          <p:nvPr/>
        </p:nvSpPr>
        <p:spPr>
          <a:xfrm>
            <a:off x="3735388" y="4365625"/>
            <a:ext cx="914400" cy="660400"/>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2" action="ppaction://hlinksldjump"/>
              </a:rPr>
              <a:t>100</a:t>
            </a:r>
            <a:endParaRPr lang="ru-RU" sz="2400" b="1" dirty="0">
              <a:solidFill>
                <a:schemeClr val="bg1"/>
              </a:solidFill>
              <a:effectLst>
                <a:outerShdw blurRad="38100" dist="38100" dir="2700000" algn="tl">
                  <a:srgbClr val="000000">
                    <a:alpha val="43137"/>
                  </a:srgbClr>
                </a:outerShdw>
              </a:effectLst>
            </a:endParaRPr>
          </a:p>
        </p:txBody>
      </p:sp>
      <p:sp>
        <p:nvSpPr>
          <p:cNvPr id="34" name="Скругленный прямоугольник 33"/>
          <p:cNvSpPr/>
          <p:nvPr/>
        </p:nvSpPr>
        <p:spPr>
          <a:xfrm>
            <a:off x="4786313" y="4348163"/>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3" action="ppaction://hlinksldjump"/>
              </a:rPr>
              <a:t>200</a:t>
            </a:r>
            <a:endParaRPr lang="ru-RU" sz="2400" b="1" dirty="0">
              <a:solidFill>
                <a:schemeClr val="bg1"/>
              </a:solidFill>
              <a:effectLst>
                <a:outerShdw blurRad="38100" dist="38100" dir="2700000" algn="tl">
                  <a:srgbClr val="000000">
                    <a:alpha val="43137"/>
                  </a:srgbClr>
                </a:outerShdw>
              </a:effectLst>
            </a:endParaRPr>
          </a:p>
        </p:txBody>
      </p:sp>
      <p:sp>
        <p:nvSpPr>
          <p:cNvPr id="35" name="Скругленный прямоугольник 34"/>
          <p:cNvSpPr/>
          <p:nvPr/>
        </p:nvSpPr>
        <p:spPr>
          <a:xfrm>
            <a:off x="5853113" y="4365625"/>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4" action="ppaction://hlinksldjump"/>
              </a:rPr>
              <a:t>300</a:t>
            </a:r>
            <a:endParaRPr lang="ru-RU" sz="2400" b="1" dirty="0">
              <a:solidFill>
                <a:schemeClr val="bg1"/>
              </a:solidFill>
              <a:effectLst>
                <a:outerShdw blurRad="38100" dist="38100" dir="2700000" algn="tl">
                  <a:srgbClr val="000000">
                    <a:alpha val="43137"/>
                  </a:srgbClr>
                </a:outerShdw>
              </a:effectLst>
            </a:endParaRPr>
          </a:p>
        </p:txBody>
      </p:sp>
      <p:sp>
        <p:nvSpPr>
          <p:cNvPr id="36" name="Скругленный прямоугольник 35"/>
          <p:cNvSpPr/>
          <p:nvPr/>
        </p:nvSpPr>
        <p:spPr>
          <a:xfrm>
            <a:off x="6894513" y="4365625"/>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5" action="ppaction://hlinksldjump"/>
              </a:rPr>
              <a:t>400</a:t>
            </a:r>
            <a:endParaRPr lang="ru-RU" sz="2400" b="1" dirty="0">
              <a:solidFill>
                <a:schemeClr val="bg1"/>
              </a:solidFill>
              <a:effectLst>
                <a:outerShdw blurRad="38100" dist="38100" dir="2700000" algn="tl">
                  <a:srgbClr val="000000">
                    <a:alpha val="43137"/>
                  </a:srgbClr>
                </a:outerShdw>
              </a:effectLst>
            </a:endParaRPr>
          </a:p>
        </p:txBody>
      </p:sp>
      <p:sp>
        <p:nvSpPr>
          <p:cNvPr id="37" name="Скругленный прямоугольник 36"/>
          <p:cNvSpPr/>
          <p:nvPr/>
        </p:nvSpPr>
        <p:spPr>
          <a:xfrm>
            <a:off x="7951788" y="4356100"/>
            <a:ext cx="914400" cy="677863"/>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6" action="ppaction://hlinksldjump"/>
              </a:rPr>
              <a:t>500</a:t>
            </a:r>
            <a:endParaRPr lang="ru-RU" sz="2400" b="1" dirty="0">
              <a:solidFill>
                <a:schemeClr val="bg1"/>
              </a:solidFill>
              <a:effectLst>
                <a:outerShdw blurRad="38100" dist="38100" dir="2700000" algn="tl">
                  <a:srgbClr val="000000">
                    <a:alpha val="43137"/>
                  </a:srgbClr>
                </a:outerShdw>
              </a:effectLst>
            </a:endParaRPr>
          </a:p>
        </p:txBody>
      </p:sp>
      <p:sp>
        <p:nvSpPr>
          <p:cNvPr id="38" name="Скругленный прямоугольник 37"/>
          <p:cNvSpPr/>
          <p:nvPr/>
        </p:nvSpPr>
        <p:spPr>
          <a:xfrm>
            <a:off x="3732213" y="5300663"/>
            <a:ext cx="914400" cy="660400"/>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7" action="ppaction://hlinksldjump"/>
              </a:rPr>
              <a:t>100</a:t>
            </a:r>
            <a:endParaRPr lang="ru-RU" sz="2400" b="1" dirty="0">
              <a:solidFill>
                <a:schemeClr val="bg1"/>
              </a:solidFill>
              <a:effectLst>
                <a:outerShdw blurRad="38100" dist="38100" dir="2700000" algn="tl">
                  <a:srgbClr val="000000">
                    <a:alpha val="43137"/>
                  </a:srgbClr>
                </a:outerShdw>
              </a:effectLst>
            </a:endParaRPr>
          </a:p>
        </p:txBody>
      </p:sp>
      <p:sp>
        <p:nvSpPr>
          <p:cNvPr id="39" name="Скругленный прямоугольник 38"/>
          <p:cNvSpPr/>
          <p:nvPr/>
        </p:nvSpPr>
        <p:spPr>
          <a:xfrm>
            <a:off x="4784725" y="5284788"/>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8" action="ppaction://hlinksldjump"/>
              </a:rPr>
              <a:t>200</a:t>
            </a:r>
            <a:endParaRPr lang="ru-RU" sz="2400" b="1" dirty="0">
              <a:solidFill>
                <a:schemeClr val="bg1"/>
              </a:solidFill>
              <a:effectLst>
                <a:outerShdw blurRad="38100" dist="38100" dir="2700000" algn="tl">
                  <a:srgbClr val="000000">
                    <a:alpha val="43137"/>
                  </a:srgbClr>
                </a:outerShdw>
              </a:effectLst>
            </a:endParaRPr>
          </a:p>
        </p:txBody>
      </p:sp>
      <p:sp>
        <p:nvSpPr>
          <p:cNvPr id="40" name="Скругленный прямоугольник 39"/>
          <p:cNvSpPr/>
          <p:nvPr/>
        </p:nvSpPr>
        <p:spPr>
          <a:xfrm>
            <a:off x="5851525" y="5300663"/>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9" action="ppaction://hlinksldjump"/>
              </a:rPr>
              <a:t>300</a:t>
            </a:r>
            <a:endParaRPr lang="ru-RU" sz="2400" b="1" dirty="0">
              <a:solidFill>
                <a:schemeClr val="bg1"/>
              </a:solidFill>
              <a:effectLst>
                <a:outerShdw blurRad="38100" dist="38100" dir="2700000" algn="tl">
                  <a:srgbClr val="000000">
                    <a:alpha val="43137"/>
                  </a:srgbClr>
                </a:outerShdw>
              </a:effectLst>
            </a:endParaRPr>
          </a:p>
        </p:txBody>
      </p:sp>
      <p:sp>
        <p:nvSpPr>
          <p:cNvPr id="41" name="Скругленный прямоугольник 40"/>
          <p:cNvSpPr/>
          <p:nvPr/>
        </p:nvSpPr>
        <p:spPr>
          <a:xfrm>
            <a:off x="6892925" y="5300663"/>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20" action="ppaction://hlinksldjump"/>
              </a:rPr>
              <a:t>400</a:t>
            </a:r>
            <a:endParaRPr lang="ru-RU" sz="2400" b="1" dirty="0">
              <a:solidFill>
                <a:schemeClr val="bg1"/>
              </a:solidFill>
              <a:effectLst>
                <a:outerShdw blurRad="38100" dist="38100" dir="2700000" algn="tl">
                  <a:srgbClr val="000000">
                    <a:alpha val="43137"/>
                  </a:srgbClr>
                </a:outerShdw>
              </a:effectLst>
            </a:endParaRPr>
          </a:p>
        </p:txBody>
      </p:sp>
      <p:sp>
        <p:nvSpPr>
          <p:cNvPr id="42" name="Скругленный прямоугольник 41"/>
          <p:cNvSpPr/>
          <p:nvPr/>
        </p:nvSpPr>
        <p:spPr>
          <a:xfrm>
            <a:off x="7950200" y="5292725"/>
            <a:ext cx="914400" cy="677863"/>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21" action="ppaction://hlinksldjump"/>
              </a:rPr>
              <a:t>500</a:t>
            </a:r>
            <a:endParaRPr lang="ru-RU" sz="2400" b="1" dirty="0">
              <a:solidFill>
                <a:schemeClr val="bg1"/>
              </a:solidFill>
              <a:effectLst>
                <a:outerShdw blurRad="38100" dist="38100" dir="2700000" algn="tl">
                  <a:srgbClr val="000000">
                    <a:alpha val="43137"/>
                  </a:srgbClr>
                </a:outerShdw>
              </a:effectLst>
            </a:endParaRPr>
          </a:p>
        </p:txBody>
      </p:sp>
      <p:sp>
        <p:nvSpPr>
          <p:cNvPr id="43" name="Скругленный прямоугольник 42">
            <a:hlinkClick r:id="rId2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188" y="1989138"/>
            <a:ext cx="8229600" cy="2735262"/>
          </a:xfrm>
        </p:spPr>
        <p:txBody>
          <a:bodyPr rtlCol="0">
            <a:normAutofit/>
          </a:bodyPr>
          <a:lstStyle/>
          <a:p>
            <a:pPr marL="0" indent="0" fontAlgn="auto">
              <a:spcAft>
                <a:spcPts val="0"/>
              </a:spcAft>
              <a:buFont typeface="Arial" pitchFamily="34" charset="0"/>
              <a:buNone/>
              <a:defRPr/>
            </a:pPr>
            <a:r>
              <a:rPr lang="en-US" sz="4800" b="1" dirty="0">
                <a:solidFill>
                  <a:schemeClr val="bg1"/>
                </a:solidFill>
                <a:effectLst>
                  <a:outerShdw blurRad="38100" dist="38100" dir="2700000" algn="tl">
                    <a:srgbClr val="000000">
                      <a:alpha val="43137"/>
                    </a:srgbClr>
                  </a:outerShdw>
                </a:effectLst>
              </a:rPr>
              <a:t>300 When is Guy Fawkes Day celebrated? </a:t>
            </a:r>
            <a:endParaRPr lang="ru-RU" sz="4800" b="1" dirty="0">
              <a:solidFill>
                <a:schemeClr val="bg1"/>
              </a:solidFill>
              <a:effectLst>
                <a:outerShdw blurRad="38100" dist="38100" dir="2700000" algn="tl">
                  <a:srgbClr val="000000">
                    <a:alpha val="43137"/>
                  </a:srgbClr>
                </a:outerShdw>
              </a:effectLst>
            </a:endParaRPr>
          </a:p>
        </p:txBody>
      </p:sp>
      <p:sp>
        <p:nvSpPr>
          <p:cNvPr id="4" name="Скругленный прямоугольник 3">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32263" y="1543050"/>
            <a:ext cx="4572000" cy="304800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Guy Fawkes’ Day is celebrated on the 5th of November</a:t>
            </a:r>
            <a:r>
              <a:rPr lang="ru-RU" sz="4800" b="1" dirty="0">
                <a:solidFill>
                  <a:schemeClr val="bg1"/>
                </a:solidFill>
                <a:effectLst>
                  <a:outerShdw blurRad="38100" dist="38100" dir="2700000" algn="tl">
                    <a:srgbClr val="000000">
                      <a:alpha val="43137"/>
                    </a:srgbClr>
                  </a:outerShdw>
                </a:effectLst>
                <a:latin typeface="+mn-lt"/>
              </a:rPr>
              <a:t>.</a:t>
            </a:r>
          </a:p>
        </p:txBody>
      </p:sp>
      <p:pic>
        <p:nvPicPr>
          <p:cNvPr id="32771" name="Picture 9" descr="effigyburn"/>
          <p:cNvPicPr>
            <a:picLocks noChangeAspect="1" noChangeArrowheads="1" noCrop="1"/>
          </p:cNvPicPr>
          <p:nvPr/>
        </p:nvPicPr>
        <p:blipFill>
          <a:blip r:embed="rId2" cstate="email"/>
          <a:srcRect/>
          <a:stretch>
            <a:fillRect/>
          </a:stretch>
        </p:blipFill>
        <p:spPr bwMode="auto">
          <a:xfrm>
            <a:off x="755650" y="1800225"/>
            <a:ext cx="2733675" cy="2790825"/>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96913" y="2133600"/>
            <a:ext cx="7777162"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400 When is the New Year celebrated?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4738" y="2349500"/>
            <a:ext cx="7127875"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The New Year is celebrated on the 1st of January.</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42975" y="2333625"/>
            <a:ext cx="7200900"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500 When is Mother’s Day celebrated?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450" y="1773238"/>
            <a:ext cx="6697663" cy="230822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The Mother’s Day is celebrated on the 26th of March.</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5950" y="1844675"/>
            <a:ext cx="4572000" cy="3046413"/>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100 Tell about traditions of the celebration of  Mother’s Day.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37891" name="Picture 2" descr="C:\Users\Анастасия Дмитриевна\Desktop\бутылочки\870l.jpg"/>
          <p:cNvPicPr>
            <a:picLocks noChangeAspect="1" noChangeArrowheads="1"/>
          </p:cNvPicPr>
          <p:nvPr/>
        </p:nvPicPr>
        <p:blipFill>
          <a:blip r:embed="rId2" cstate="email"/>
          <a:srcRect/>
          <a:stretch>
            <a:fillRect/>
          </a:stretch>
        </p:blipFill>
        <p:spPr bwMode="auto">
          <a:xfrm>
            <a:off x="5219700" y="1066800"/>
            <a:ext cx="3495675" cy="4689475"/>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450" y="1700213"/>
            <a:ext cx="6858000" cy="3478212"/>
          </a:xfrm>
          <a:prstGeom prst="rect">
            <a:avLst/>
          </a:prstGeom>
        </p:spPr>
        <p:txBody>
          <a:bodyPr>
            <a:spAutoFit/>
          </a:bodyPr>
          <a:lstStyle/>
          <a:p>
            <a:pPr fontAlgn="auto">
              <a:spcBef>
                <a:spcPts val="0"/>
              </a:spcBef>
              <a:spcAft>
                <a:spcPts val="0"/>
              </a:spcAft>
              <a:defRPr/>
            </a:pPr>
            <a:r>
              <a:rPr lang="en-US" sz="4400" b="1" dirty="0">
                <a:solidFill>
                  <a:schemeClr val="bg1"/>
                </a:solidFill>
                <a:effectLst>
                  <a:outerShdw blurRad="38100" dist="38100" dir="2700000" algn="tl">
                    <a:srgbClr val="000000">
                      <a:alpha val="43137"/>
                    </a:srgbClr>
                  </a:outerShdw>
                </a:effectLst>
                <a:latin typeface="+mn-lt"/>
              </a:rPr>
              <a:t>On this day children give bunches of flowers to their mothers and grandmothers and do domestic chores instead of them. </a:t>
            </a:r>
            <a:endParaRPr lang="ru-RU" sz="4400" b="1" dirty="0">
              <a:solidFill>
                <a:schemeClr val="bg1"/>
              </a:solidFill>
              <a:effectLst>
                <a:outerShdw blurRad="38100" dist="38100" dir="2700000" algn="tl">
                  <a:srgbClr val="000000">
                    <a:alpha val="43137"/>
                  </a:srgbClr>
                </a:outerShdw>
              </a:effectLst>
              <a:latin typeface="+mn-lt"/>
            </a:endParaRPr>
          </a:p>
        </p:txBody>
      </p:sp>
      <p:sp>
        <p:nvSpPr>
          <p:cNvPr id="6" name="Скругленный прямоугольник 5">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9438" y="1268413"/>
            <a:ext cx="8174037" cy="1570037"/>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200 How was April Fool’s Day celebrated in the Middle Ages?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39939" name="Picture 2" descr="C:\Users\Анастасия Дмитриевна\Desktop\бутылочки\happy-april-fools-day.gif"/>
          <p:cNvPicPr>
            <a:picLocks noChangeAspect="1" noChangeArrowheads="1" noCrop="1"/>
          </p:cNvPicPr>
          <p:nvPr/>
        </p:nvPicPr>
        <p:blipFill>
          <a:blip r:embed="rId2" cstate="email"/>
          <a:srcRect/>
          <a:stretch>
            <a:fillRect/>
          </a:stretch>
        </p:blipFill>
        <p:spPr bwMode="auto">
          <a:xfrm>
            <a:off x="2700338" y="3316288"/>
            <a:ext cx="3549650" cy="3157537"/>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4213" y="1916113"/>
            <a:ext cx="8064500" cy="2309812"/>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Masters and slaves swapped around on that day in the Middle Ages.</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fontAlgn="auto">
              <a:spcAft>
                <a:spcPts val="0"/>
              </a:spcAft>
              <a:defRPr/>
            </a:pPr>
            <a:r>
              <a:rPr lang="en-US" sz="7200" b="1" dirty="0" smtClean="0">
                <a:ln>
                  <a:solidFill>
                    <a:srgbClr val="FFC000"/>
                  </a:solidFill>
                </a:ln>
                <a:solidFill>
                  <a:schemeClr val="bg1"/>
                </a:solidFill>
                <a:effectLst>
                  <a:outerShdw blurRad="38100" dist="38100" dir="2700000" algn="tl">
                    <a:srgbClr val="000000">
                      <a:alpha val="43137"/>
                    </a:srgbClr>
                  </a:outerShdw>
                </a:effectLst>
              </a:rPr>
              <a:t>The </a:t>
            </a:r>
            <a:r>
              <a:rPr lang="en-US" sz="7200" b="1" dirty="0">
                <a:ln>
                  <a:solidFill>
                    <a:srgbClr val="FFC000"/>
                  </a:solidFill>
                </a:ln>
                <a:solidFill>
                  <a:schemeClr val="bg1"/>
                </a:solidFill>
                <a:effectLst>
                  <a:outerShdw blurRad="38100" dist="38100" dir="2700000" algn="tl">
                    <a:srgbClr val="000000">
                      <a:alpha val="43137"/>
                    </a:srgbClr>
                  </a:outerShdw>
                </a:effectLst>
              </a:rPr>
              <a:t>2</a:t>
            </a:r>
            <a:r>
              <a:rPr lang="en-US" sz="7200" b="1" baseline="30000" dirty="0" smtClean="0">
                <a:ln>
                  <a:solidFill>
                    <a:srgbClr val="FFC000"/>
                  </a:solidFill>
                </a:ln>
                <a:solidFill>
                  <a:schemeClr val="bg1"/>
                </a:solidFill>
                <a:effectLst>
                  <a:outerShdw blurRad="38100" dist="38100" dir="2700000" algn="tl">
                    <a:srgbClr val="000000">
                      <a:alpha val="43137"/>
                    </a:srgbClr>
                  </a:outerShdw>
                </a:effectLst>
              </a:rPr>
              <a:t>nd</a:t>
            </a:r>
            <a:r>
              <a:rPr lang="en-US" sz="7200" b="1" dirty="0" smtClean="0">
                <a:ln>
                  <a:solidFill>
                    <a:srgbClr val="FFC000"/>
                  </a:solidFill>
                </a:ln>
                <a:solidFill>
                  <a:schemeClr val="bg1"/>
                </a:solidFill>
                <a:effectLst>
                  <a:outerShdw blurRad="38100" dist="38100" dir="2700000" algn="tl">
                    <a:srgbClr val="000000">
                      <a:alpha val="43137"/>
                    </a:srgbClr>
                  </a:outerShdw>
                </a:effectLst>
              </a:rPr>
              <a:t> round</a:t>
            </a:r>
            <a:endParaRPr lang="ru-RU" sz="7200" b="1" dirty="0">
              <a:ln>
                <a:solidFill>
                  <a:srgbClr val="FFC000"/>
                </a:solidFill>
              </a:ln>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323528" y="1600200"/>
            <a:ext cx="8363272" cy="4525963"/>
          </a:xfrm>
        </p:spPr>
        <p:txBody>
          <a:bodyPr rtlCol="0">
            <a:normAutofit lnSpcReduction="10000"/>
          </a:bodyPr>
          <a:lstStyle/>
          <a:p>
            <a:pPr marL="0" indent="0" fontAlgn="auto">
              <a:spcAft>
                <a:spcPts val="0"/>
              </a:spcAft>
              <a:buFont typeface="Arial" pitchFamily="34" charset="0"/>
              <a:buNone/>
              <a:defRPr/>
            </a:pPr>
            <a:endParaRPr lang="en-US" sz="5400" b="1" dirty="0" smtClean="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n-US" sz="5400" b="1" spc="-220" dirty="0">
                <a:ln>
                  <a:solidFill>
                    <a:srgbClr val="FFC000"/>
                  </a:solidFill>
                </a:ln>
                <a:solidFill>
                  <a:schemeClr val="bg1"/>
                </a:solidFill>
                <a:effectLst>
                  <a:outerShdw blurRad="38100" dist="38100" dir="2700000" algn="tl">
                    <a:srgbClr val="000000">
                      <a:alpha val="43137"/>
                    </a:srgbClr>
                  </a:outerShdw>
                </a:effectLst>
              </a:rPr>
              <a:t>Days of Saints</a:t>
            </a:r>
          </a:p>
          <a:p>
            <a:pPr marL="0" indent="0" fontAlgn="auto">
              <a:spcAft>
                <a:spcPts val="0"/>
              </a:spcAft>
              <a:buFont typeface="Arial" pitchFamily="34" charset="0"/>
              <a:buNone/>
              <a:defRPr/>
            </a:pPr>
            <a:r>
              <a:rPr lang="en-US" sz="5400" b="1" spc="-220" dirty="0">
                <a:ln>
                  <a:solidFill>
                    <a:srgbClr val="FFC000"/>
                  </a:solidFill>
                </a:ln>
                <a:solidFill>
                  <a:schemeClr val="bg1"/>
                </a:solidFill>
                <a:effectLst>
                  <a:outerShdw blurRad="38100" dist="38100" dir="2700000" algn="tl">
                    <a:srgbClr val="000000">
                      <a:alpha val="43137"/>
                    </a:srgbClr>
                  </a:outerShdw>
                </a:effectLst>
              </a:rPr>
              <a:t>Easter</a:t>
            </a:r>
            <a:endParaRPr lang="en-US" sz="4000" b="1" spc="-220" dirty="0">
              <a:ln>
                <a:solidFill>
                  <a:srgbClr val="FFC000"/>
                </a:solidFill>
              </a:ln>
              <a:effectLst>
                <a:outerShdw blurRad="38100" dist="38100" dir="2700000" algn="tl">
                  <a:srgbClr val="000000">
                    <a:alpha val="43137"/>
                  </a:srgbClr>
                </a:outerShdw>
              </a:effectLst>
            </a:endParaRPr>
          </a:p>
          <a:p>
            <a:pPr marL="0" indent="0" fontAlgn="auto">
              <a:spcAft>
                <a:spcPts val="0"/>
              </a:spcAft>
              <a:buFont typeface="Arial" pitchFamily="34" charset="0"/>
              <a:buNone/>
              <a:defRPr/>
            </a:pPr>
            <a:r>
              <a:rPr lang="en-US" sz="5400" b="1" spc="-220" dirty="0">
                <a:ln>
                  <a:solidFill>
                    <a:srgbClr val="FFC000"/>
                  </a:solidFill>
                </a:ln>
                <a:solidFill>
                  <a:schemeClr val="bg1"/>
                </a:solidFill>
                <a:effectLst>
                  <a:outerShdw blurRad="38100" dist="38100" dir="2700000" algn="tl">
                    <a:srgbClr val="000000">
                      <a:alpha val="43137"/>
                    </a:srgbClr>
                  </a:outerShdw>
                </a:effectLst>
              </a:rPr>
              <a:t>Christmas</a:t>
            </a:r>
          </a:p>
          <a:p>
            <a:pPr marL="0" indent="0" fontAlgn="auto">
              <a:spcAft>
                <a:spcPts val="0"/>
              </a:spcAft>
              <a:buFont typeface="Arial" pitchFamily="34" charset="0"/>
              <a:buNone/>
              <a:defRPr/>
            </a:pPr>
            <a:r>
              <a:rPr lang="en-US" sz="5400" b="1" spc="-250" dirty="0">
                <a:ln>
                  <a:solidFill>
                    <a:srgbClr val="FFC000"/>
                  </a:solidFill>
                </a:ln>
                <a:solidFill>
                  <a:schemeClr val="bg1"/>
                </a:solidFill>
                <a:effectLst>
                  <a:outerShdw blurRad="38100" dist="38100" dir="2700000" algn="tl">
                    <a:srgbClr val="000000">
                      <a:alpha val="43137"/>
                    </a:srgbClr>
                  </a:outerShdw>
                </a:effectLst>
              </a:rPr>
              <a:t>Guy Fawkes’ day</a:t>
            </a:r>
            <a:endParaRPr lang="en-US" sz="3600" b="1" spc="-250" dirty="0">
              <a:ln>
                <a:solidFill>
                  <a:srgbClr val="FFC000"/>
                </a:solidFill>
              </a:ln>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n-US" sz="3600" b="1" dirty="0" smtClean="0">
              <a:solidFill>
                <a:schemeClr val="bg1"/>
              </a:solidFill>
              <a:effectLst>
                <a:outerShdw blurRad="38100" dist="38100" dir="2700000" algn="tl">
                  <a:srgbClr val="000000">
                    <a:alpha val="43137"/>
                  </a:srgbClr>
                </a:outerShdw>
              </a:effectLst>
            </a:endParaRPr>
          </a:p>
        </p:txBody>
      </p:sp>
      <p:sp>
        <p:nvSpPr>
          <p:cNvPr id="6" name="Скругленный прямоугольник 5"/>
          <p:cNvSpPr/>
          <p:nvPr/>
        </p:nvSpPr>
        <p:spPr>
          <a:xfrm>
            <a:off x="4787900" y="2459038"/>
            <a:ext cx="914400" cy="660400"/>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2" action="ppaction://hlinksldjump"/>
              </a:rPr>
              <a:t>100</a:t>
            </a:r>
            <a:endParaRPr lang="ru-RU" sz="2400" b="1" dirty="0">
              <a:solidFill>
                <a:schemeClr val="bg1"/>
              </a:solidFill>
              <a:effectLst>
                <a:outerShdw blurRad="38100" dist="38100" dir="2700000" algn="tl">
                  <a:srgbClr val="000000">
                    <a:alpha val="43137"/>
                  </a:srgbClr>
                </a:outerShdw>
              </a:effectLst>
            </a:endParaRPr>
          </a:p>
        </p:txBody>
      </p:sp>
      <p:sp>
        <p:nvSpPr>
          <p:cNvPr id="24" name="Скругленный прямоугольник 23"/>
          <p:cNvSpPr/>
          <p:nvPr/>
        </p:nvSpPr>
        <p:spPr>
          <a:xfrm>
            <a:off x="5840413" y="2441575"/>
            <a:ext cx="914400" cy="677863"/>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3" action="ppaction://hlinksldjump"/>
              </a:rPr>
              <a:t>200</a:t>
            </a:r>
            <a:endParaRPr lang="ru-RU" sz="2400" b="1" dirty="0">
              <a:solidFill>
                <a:schemeClr val="bg1"/>
              </a:solidFill>
              <a:effectLst>
                <a:outerShdw blurRad="38100" dist="38100" dir="2700000" algn="tl">
                  <a:srgbClr val="000000">
                    <a:alpha val="43137"/>
                  </a:srgbClr>
                </a:outerShdw>
              </a:effectLst>
            </a:endParaRPr>
          </a:p>
        </p:txBody>
      </p:sp>
      <p:sp>
        <p:nvSpPr>
          <p:cNvPr id="25" name="Скругленный прямоугольник 24"/>
          <p:cNvSpPr/>
          <p:nvPr/>
        </p:nvSpPr>
        <p:spPr>
          <a:xfrm>
            <a:off x="6907213" y="2459038"/>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4" action="ppaction://hlinksldjump"/>
              </a:rPr>
              <a:t>300</a:t>
            </a:r>
            <a:endParaRPr lang="ru-RU" sz="2400" b="1" dirty="0">
              <a:solidFill>
                <a:schemeClr val="bg1"/>
              </a:solidFill>
              <a:effectLst>
                <a:outerShdw blurRad="38100" dist="38100" dir="2700000" algn="tl">
                  <a:srgbClr val="000000">
                    <a:alpha val="43137"/>
                  </a:srgbClr>
                </a:outerShdw>
              </a:effectLst>
            </a:endParaRPr>
          </a:p>
        </p:txBody>
      </p:sp>
      <p:sp>
        <p:nvSpPr>
          <p:cNvPr id="26" name="Скругленный прямоугольник 25"/>
          <p:cNvSpPr/>
          <p:nvPr/>
        </p:nvSpPr>
        <p:spPr>
          <a:xfrm>
            <a:off x="7948613" y="2459038"/>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5" action="ppaction://hlinksldjump"/>
              </a:rPr>
              <a:t>400</a:t>
            </a:r>
            <a:endParaRPr lang="ru-RU" sz="2400" b="1" dirty="0">
              <a:solidFill>
                <a:schemeClr val="bg1"/>
              </a:solidFill>
              <a:effectLst>
                <a:outerShdw blurRad="38100" dist="38100" dir="2700000" algn="tl">
                  <a:srgbClr val="000000">
                    <a:alpha val="43137"/>
                  </a:srgbClr>
                </a:outerShdw>
              </a:effectLst>
            </a:endParaRPr>
          </a:p>
        </p:txBody>
      </p:sp>
      <p:sp>
        <p:nvSpPr>
          <p:cNvPr id="28" name="Скругленный прямоугольник 27"/>
          <p:cNvSpPr/>
          <p:nvPr/>
        </p:nvSpPr>
        <p:spPr>
          <a:xfrm>
            <a:off x="4787900" y="3378200"/>
            <a:ext cx="914400" cy="660400"/>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6" action="ppaction://hlinksldjump"/>
              </a:rPr>
              <a:t>100</a:t>
            </a:r>
            <a:endParaRPr lang="ru-RU" sz="2400" b="1" dirty="0">
              <a:solidFill>
                <a:schemeClr val="bg1"/>
              </a:solidFill>
              <a:effectLst>
                <a:outerShdw blurRad="38100" dist="38100" dir="2700000" algn="tl">
                  <a:srgbClr val="000000">
                    <a:alpha val="43137"/>
                  </a:srgbClr>
                </a:outerShdw>
              </a:effectLst>
            </a:endParaRPr>
          </a:p>
        </p:txBody>
      </p:sp>
      <p:sp>
        <p:nvSpPr>
          <p:cNvPr id="29" name="Скругленный прямоугольник 28"/>
          <p:cNvSpPr/>
          <p:nvPr/>
        </p:nvSpPr>
        <p:spPr>
          <a:xfrm>
            <a:off x="5840413" y="3360738"/>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7" action="ppaction://hlinksldjump"/>
              </a:rPr>
              <a:t>200</a:t>
            </a:r>
            <a:endParaRPr lang="ru-RU" sz="2400" b="1" dirty="0">
              <a:solidFill>
                <a:schemeClr val="bg1"/>
              </a:solidFill>
              <a:effectLst>
                <a:outerShdw blurRad="38100" dist="38100" dir="2700000" algn="tl">
                  <a:srgbClr val="000000">
                    <a:alpha val="43137"/>
                  </a:srgbClr>
                </a:outerShdw>
              </a:effectLst>
            </a:endParaRPr>
          </a:p>
        </p:txBody>
      </p:sp>
      <p:sp>
        <p:nvSpPr>
          <p:cNvPr id="30" name="Скругленный прямоугольник 29"/>
          <p:cNvSpPr/>
          <p:nvPr/>
        </p:nvSpPr>
        <p:spPr>
          <a:xfrm>
            <a:off x="6907213" y="3378200"/>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8" action="ppaction://hlinksldjump"/>
              </a:rPr>
              <a:t>300</a:t>
            </a:r>
            <a:endParaRPr lang="ru-RU" sz="2400" b="1" dirty="0">
              <a:solidFill>
                <a:schemeClr val="bg1"/>
              </a:solidFill>
              <a:effectLst>
                <a:outerShdw blurRad="38100" dist="38100" dir="2700000" algn="tl">
                  <a:srgbClr val="000000">
                    <a:alpha val="43137"/>
                  </a:srgbClr>
                </a:outerShdw>
              </a:effectLst>
            </a:endParaRPr>
          </a:p>
        </p:txBody>
      </p:sp>
      <p:sp>
        <p:nvSpPr>
          <p:cNvPr id="31" name="Скругленный прямоугольник 30"/>
          <p:cNvSpPr/>
          <p:nvPr/>
        </p:nvSpPr>
        <p:spPr>
          <a:xfrm>
            <a:off x="7948613" y="3378200"/>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9" action="ppaction://hlinksldjump"/>
              </a:rPr>
              <a:t>400</a:t>
            </a:r>
            <a:endParaRPr lang="ru-RU" sz="2400" b="1" dirty="0">
              <a:solidFill>
                <a:schemeClr val="bg1"/>
              </a:solidFill>
              <a:effectLst>
                <a:outerShdw blurRad="38100" dist="38100" dir="2700000" algn="tl">
                  <a:srgbClr val="000000">
                    <a:alpha val="43137"/>
                  </a:srgbClr>
                </a:outerShdw>
              </a:effectLst>
            </a:endParaRPr>
          </a:p>
        </p:txBody>
      </p:sp>
      <p:sp>
        <p:nvSpPr>
          <p:cNvPr id="33" name="Скругленный прямоугольник 32"/>
          <p:cNvSpPr/>
          <p:nvPr/>
        </p:nvSpPr>
        <p:spPr>
          <a:xfrm>
            <a:off x="4791075" y="4313238"/>
            <a:ext cx="914400" cy="660400"/>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0" action="ppaction://hlinksldjump"/>
              </a:rPr>
              <a:t>100</a:t>
            </a:r>
            <a:endParaRPr lang="ru-RU" sz="2400" b="1" dirty="0">
              <a:solidFill>
                <a:schemeClr val="bg1"/>
              </a:solidFill>
              <a:effectLst>
                <a:outerShdw blurRad="38100" dist="38100" dir="2700000" algn="tl">
                  <a:srgbClr val="000000">
                    <a:alpha val="43137"/>
                  </a:srgbClr>
                </a:outerShdw>
              </a:effectLst>
            </a:endParaRPr>
          </a:p>
        </p:txBody>
      </p:sp>
      <p:sp>
        <p:nvSpPr>
          <p:cNvPr id="34" name="Скругленный прямоугольник 33"/>
          <p:cNvSpPr/>
          <p:nvPr/>
        </p:nvSpPr>
        <p:spPr>
          <a:xfrm>
            <a:off x="5842000" y="4297363"/>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1" action="ppaction://hlinksldjump"/>
              </a:rPr>
              <a:t>200</a:t>
            </a:r>
            <a:endParaRPr lang="ru-RU" sz="2400" b="1" dirty="0">
              <a:solidFill>
                <a:schemeClr val="bg1"/>
              </a:solidFill>
              <a:effectLst>
                <a:outerShdw blurRad="38100" dist="38100" dir="2700000" algn="tl">
                  <a:srgbClr val="000000">
                    <a:alpha val="43137"/>
                  </a:srgbClr>
                </a:outerShdw>
              </a:effectLst>
            </a:endParaRPr>
          </a:p>
        </p:txBody>
      </p:sp>
      <p:sp>
        <p:nvSpPr>
          <p:cNvPr id="35" name="Скругленный прямоугольник 34"/>
          <p:cNvSpPr/>
          <p:nvPr/>
        </p:nvSpPr>
        <p:spPr>
          <a:xfrm>
            <a:off x="6908800" y="4313238"/>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2" action="ppaction://hlinksldjump"/>
              </a:rPr>
              <a:t>300</a:t>
            </a:r>
            <a:endParaRPr lang="ru-RU" sz="2400" b="1" dirty="0">
              <a:solidFill>
                <a:schemeClr val="bg1"/>
              </a:solidFill>
              <a:effectLst>
                <a:outerShdw blurRad="38100" dist="38100" dir="2700000" algn="tl">
                  <a:srgbClr val="000000">
                    <a:alpha val="43137"/>
                  </a:srgbClr>
                </a:outerShdw>
              </a:effectLst>
            </a:endParaRPr>
          </a:p>
        </p:txBody>
      </p:sp>
      <p:sp>
        <p:nvSpPr>
          <p:cNvPr id="36" name="Скругленный прямоугольник 35"/>
          <p:cNvSpPr/>
          <p:nvPr/>
        </p:nvSpPr>
        <p:spPr>
          <a:xfrm>
            <a:off x="7950200" y="4313238"/>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3" action="ppaction://hlinksldjump"/>
              </a:rPr>
              <a:t>400</a:t>
            </a:r>
            <a:endParaRPr lang="ru-RU" sz="2400" b="1" dirty="0">
              <a:solidFill>
                <a:schemeClr val="bg1"/>
              </a:solidFill>
              <a:effectLst>
                <a:outerShdw blurRad="38100" dist="38100" dir="2700000" algn="tl">
                  <a:srgbClr val="000000">
                    <a:alpha val="43137"/>
                  </a:srgbClr>
                </a:outerShdw>
              </a:effectLst>
            </a:endParaRPr>
          </a:p>
        </p:txBody>
      </p:sp>
      <p:sp>
        <p:nvSpPr>
          <p:cNvPr id="38" name="Скругленный прямоугольник 37"/>
          <p:cNvSpPr/>
          <p:nvPr/>
        </p:nvSpPr>
        <p:spPr>
          <a:xfrm>
            <a:off x="4787900" y="5249863"/>
            <a:ext cx="914400" cy="660400"/>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4" action="ppaction://hlinksldjump"/>
              </a:rPr>
              <a:t>100</a:t>
            </a:r>
            <a:endParaRPr lang="ru-RU" sz="2400" b="1" dirty="0">
              <a:solidFill>
                <a:schemeClr val="bg1"/>
              </a:solidFill>
              <a:effectLst>
                <a:outerShdw blurRad="38100" dist="38100" dir="2700000" algn="tl">
                  <a:srgbClr val="000000">
                    <a:alpha val="43137"/>
                  </a:srgbClr>
                </a:outerShdw>
              </a:effectLst>
            </a:endParaRPr>
          </a:p>
        </p:txBody>
      </p:sp>
      <p:sp>
        <p:nvSpPr>
          <p:cNvPr id="39" name="Скругленный прямоугольник 38"/>
          <p:cNvSpPr/>
          <p:nvPr/>
        </p:nvSpPr>
        <p:spPr>
          <a:xfrm>
            <a:off x="5840413" y="5233988"/>
            <a:ext cx="914400" cy="676275"/>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5" action="ppaction://hlinksldjump"/>
              </a:rPr>
              <a:t>200</a:t>
            </a:r>
            <a:endParaRPr lang="ru-RU" sz="2400" b="1" dirty="0">
              <a:solidFill>
                <a:schemeClr val="bg1"/>
              </a:solidFill>
              <a:effectLst>
                <a:outerShdw blurRad="38100" dist="38100" dir="2700000" algn="tl">
                  <a:srgbClr val="000000">
                    <a:alpha val="43137"/>
                  </a:srgbClr>
                </a:outerShdw>
              </a:effectLst>
            </a:endParaRPr>
          </a:p>
        </p:txBody>
      </p:sp>
      <p:sp>
        <p:nvSpPr>
          <p:cNvPr id="40" name="Скругленный прямоугольник 39"/>
          <p:cNvSpPr/>
          <p:nvPr/>
        </p:nvSpPr>
        <p:spPr>
          <a:xfrm>
            <a:off x="6907213" y="5249863"/>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6" action="ppaction://hlinksldjump"/>
              </a:rPr>
              <a:t>300</a:t>
            </a:r>
            <a:endParaRPr lang="ru-RU" sz="2400" b="1" dirty="0">
              <a:solidFill>
                <a:schemeClr val="bg1"/>
              </a:solidFill>
              <a:effectLst>
                <a:outerShdw blurRad="38100" dist="38100" dir="2700000" algn="tl">
                  <a:srgbClr val="000000">
                    <a:alpha val="43137"/>
                  </a:srgbClr>
                </a:outerShdw>
              </a:effectLst>
            </a:endParaRPr>
          </a:p>
        </p:txBody>
      </p:sp>
      <p:sp>
        <p:nvSpPr>
          <p:cNvPr id="41" name="Скругленный прямоугольник 40"/>
          <p:cNvSpPr/>
          <p:nvPr/>
        </p:nvSpPr>
        <p:spPr>
          <a:xfrm>
            <a:off x="7948613" y="5249863"/>
            <a:ext cx="914400" cy="677862"/>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hlinkClick r:id="rId17" action="ppaction://hlinksldjump"/>
              </a:rPr>
              <a:t>400</a:t>
            </a:r>
            <a:endParaRPr lang="ru-RU" sz="2400" b="1" dirty="0">
              <a:solidFill>
                <a:schemeClr val="bg1"/>
              </a:solidFill>
              <a:effectLst>
                <a:outerShdw blurRad="38100" dist="38100" dir="2700000" algn="tl">
                  <a:srgbClr val="000000">
                    <a:alpha val="43137"/>
                  </a:srgbClr>
                </a:outerShdw>
              </a:effectLst>
            </a:endParaRPr>
          </a:p>
        </p:txBody>
      </p:sp>
      <p:sp>
        <p:nvSpPr>
          <p:cNvPr id="20" name="Скругленный прямоугольник 19">
            <a:hlinkClick r:id="rId18"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93725" y="404813"/>
            <a:ext cx="8299450" cy="2800350"/>
          </a:xfrm>
          <a:prstGeom prst="rect">
            <a:avLst/>
          </a:prstGeom>
        </p:spPr>
        <p:txBody>
          <a:bodyPr>
            <a:spAutoFit/>
          </a:bodyPr>
          <a:lstStyle/>
          <a:p>
            <a:pPr fontAlgn="auto">
              <a:spcBef>
                <a:spcPts val="0"/>
              </a:spcBef>
              <a:spcAft>
                <a:spcPts val="0"/>
              </a:spcAft>
              <a:defRPr/>
            </a:pPr>
            <a:r>
              <a:rPr lang="en-US" sz="4400" b="1" dirty="0">
                <a:solidFill>
                  <a:schemeClr val="bg1"/>
                </a:solidFill>
                <a:effectLst>
                  <a:outerShdw blurRad="38100" dist="38100" dir="2700000" algn="tl">
                    <a:srgbClr val="000000">
                      <a:alpha val="43137"/>
                    </a:srgbClr>
                  </a:outerShdw>
                </a:effectLst>
                <a:latin typeface="+mn-lt"/>
              </a:rPr>
              <a:t>300 In which day you can see the tradition English food Yorkshire pudding, hot dogs and roast beef on the tables of many Englishmen? </a:t>
            </a:r>
            <a:endParaRPr lang="ru-RU" sz="4400" b="1" dirty="0">
              <a:solidFill>
                <a:schemeClr val="bg1"/>
              </a:solidFill>
              <a:effectLst>
                <a:outerShdw blurRad="38100" dist="38100" dir="2700000" algn="tl">
                  <a:srgbClr val="000000">
                    <a:alpha val="43137"/>
                  </a:srgbClr>
                </a:outerShdw>
              </a:effectLst>
              <a:latin typeface="+mn-lt"/>
            </a:endParaRPr>
          </a:p>
        </p:txBody>
      </p:sp>
      <p:pic>
        <p:nvPicPr>
          <p:cNvPr id="41987" name="Picture 2" descr="C:\Users\Анастасия Дмитриевна\Desktop\бутылочки\American_pigs_in_blankets.jpg"/>
          <p:cNvPicPr>
            <a:picLocks noChangeAspect="1" noChangeArrowheads="1"/>
          </p:cNvPicPr>
          <p:nvPr/>
        </p:nvPicPr>
        <p:blipFill>
          <a:blip r:embed="rId2" cstate="email"/>
          <a:srcRect/>
          <a:stretch>
            <a:fillRect/>
          </a:stretch>
        </p:blipFill>
        <p:spPr bwMode="auto">
          <a:xfrm>
            <a:off x="771525" y="3500438"/>
            <a:ext cx="3584575" cy="2689225"/>
          </a:xfrm>
          <a:prstGeom prst="rect">
            <a:avLst/>
          </a:prstGeom>
          <a:noFill/>
          <a:ln w="9525">
            <a:noFill/>
            <a:miter lim="800000"/>
            <a:headEnd/>
            <a:tailEnd/>
          </a:ln>
        </p:spPr>
      </p:pic>
      <p:pic>
        <p:nvPicPr>
          <p:cNvPr id="41988" name="Picture 4" descr="C:\Users\Анастасия Дмитриевна\Desktop\бутылочки\800px-Sunday_roast_-_roast_beef_1.jpg"/>
          <p:cNvPicPr>
            <a:picLocks noChangeAspect="1" noChangeArrowheads="1"/>
          </p:cNvPicPr>
          <p:nvPr/>
        </p:nvPicPr>
        <p:blipFill>
          <a:blip r:embed="rId3" cstate="email"/>
          <a:srcRect/>
          <a:stretch>
            <a:fillRect/>
          </a:stretch>
        </p:blipFill>
        <p:spPr bwMode="auto">
          <a:xfrm>
            <a:off x="4743450" y="3519488"/>
            <a:ext cx="3559175" cy="2670175"/>
          </a:xfrm>
          <a:prstGeom prst="rect">
            <a:avLst/>
          </a:prstGeom>
          <a:noFill/>
          <a:ln w="9525">
            <a:noFill/>
            <a:miter lim="800000"/>
            <a:headEnd/>
            <a:tailEnd/>
          </a:ln>
        </p:spPr>
      </p:pic>
      <p:sp>
        <p:nvSpPr>
          <p:cNvPr id="8" name="Скругленный прямоугольник 7">
            <a:hlinkClick r:id="rId4"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24075" y="2565400"/>
            <a:ext cx="4572000"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St George’s Day</a:t>
            </a:r>
            <a:endParaRPr lang="ru-RU" sz="4800" b="1" dirty="0">
              <a:solidFill>
                <a:schemeClr val="bg1"/>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1313" y="836613"/>
            <a:ext cx="8478837" cy="2124075"/>
          </a:xfrm>
          <a:prstGeom prst="rect">
            <a:avLst/>
          </a:prstGeom>
        </p:spPr>
        <p:txBody>
          <a:bodyPr>
            <a:spAutoFit/>
          </a:bodyPr>
          <a:lstStyle/>
          <a:p>
            <a:pPr fontAlgn="auto">
              <a:spcBef>
                <a:spcPts val="0"/>
              </a:spcBef>
              <a:spcAft>
                <a:spcPts val="0"/>
              </a:spcAft>
              <a:defRPr/>
            </a:pPr>
            <a:r>
              <a:rPr lang="en-US" sz="4400" b="1" dirty="0">
                <a:solidFill>
                  <a:schemeClr val="bg1"/>
                </a:solidFill>
                <a:effectLst>
                  <a:outerShdw blurRad="38100" dist="38100" dir="2700000" algn="tl">
                    <a:srgbClr val="000000">
                      <a:alpha val="43137"/>
                    </a:srgbClr>
                  </a:outerShdw>
                </a:effectLst>
                <a:latin typeface="+mn-lt"/>
              </a:rPr>
              <a:t>400  In which day in the June, according to English tradition, parade is organized? </a:t>
            </a:r>
            <a:endParaRPr lang="ru-RU" sz="4400" b="1" dirty="0">
              <a:solidFill>
                <a:schemeClr val="bg1"/>
              </a:solidFill>
              <a:effectLst>
                <a:outerShdw blurRad="38100" dist="38100" dir="2700000" algn="tl">
                  <a:srgbClr val="000000">
                    <a:alpha val="43137"/>
                  </a:srgbClr>
                </a:outerShdw>
              </a:effectLst>
              <a:latin typeface="+mn-lt"/>
            </a:endParaRPr>
          </a:p>
        </p:txBody>
      </p:sp>
      <p:pic>
        <p:nvPicPr>
          <p:cNvPr id="44035" name="Picture 2" descr="C:\Users\Анастасия Дмитриевна\Desktop\бутылочки\ttc.jpg"/>
          <p:cNvPicPr>
            <a:picLocks noChangeAspect="1" noChangeArrowheads="1"/>
          </p:cNvPicPr>
          <p:nvPr/>
        </p:nvPicPr>
        <p:blipFill>
          <a:blip r:embed="rId2" cstate="email"/>
          <a:srcRect/>
          <a:stretch>
            <a:fillRect/>
          </a:stretch>
        </p:blipFill>
        <p:spPr bwMode="auto">
          <a:xfrm>
            <a:off x="1154113" y="3141663"/>
            <a:ext cx="6853237" cy="3225800"/>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01700" y="2135188"/>
            <a:ext cx="7773988" cy="230822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It is organized on the 2</a:t>
            </a:r>
            <a:r>
              <a:rPr lang="en-US" sz="4800" b="1" baseline="30000" dirty="0">
                <a:solidFill>
                  <a:schemeClr val="bg1"/>
                </a:solidFill>
                <a:effectLst>
                  <a:outerShdw blurRad="38100" dist="38100" dir="2700000" algn="tl">
                    <a:srgbClr val="000000">
                      <a:alpha val="43137"/>
                    </a:srgbClr>
                  </a:outerShdw>
                </a:effectLst>
                <a:latin typeface="+mn-lt"/>
              </a:rPr>
              <a:t>nd</a:t>
            </a:r>
            <a:r>
              <a:rPr lang="en-US" sz="4800" b="1" dirty="0">
                <a:solidFill>
                  <a:schemeClr val="bg1"/>
                </a:solidFill>
                <a:effectLst>
                  <a:outerShdw blurRad="38100" dist="38100" dir="2700000" algn="tl">
                    <a:srgbClr val="000000">
                      <a:alpha val="43137"/>
                    </a:srgbClr>
                  </a:outerShdw>
                </a:effectLst>
                <a:latin typeface="+mn-lt"/>
              </a:rPr>
              <a:t> Saturday of June in the Queen's official birthday.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3375" y="2133600"/>
            <a:ext cx="8569325"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500 Tell about traditions of the celebration of Halloween.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7175" y="188913"/>
            <a:ext cx="8642350" cy="2862262"/>
          </a:xfrm>
          <a:prstGeom prst="rect">
            <a:avLst/>
          </a:prstGeom>
        </p:spPr>
        <p:txBody>
          <a:bodyPr>
            <a:spAutoFit/>
          </a:bodyPr>
          <a:lstStyle/>
          <a:p>
            <a:pP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mn-lt"/>
              </a:rPr>
              <a:t>In our times Halloween is celebrated funny and noisy. The children wear like monsters and witches; go to the neighbors’ houses with words “trick or treat!” ask to give them sweets. </a:t>
            </a:r>
            <a:endParaRPr lang="ru-RU" sz="3600" b="1" dirty="0">
              <a:solidFill>
                <a:schemeClr val="bg1"/>
              </a:solidFill>
              <a:effectLst>
                <a:outerShdw blurRad="38100" dist="38100" dir="2700000" algn="tl">
                  <a:srgbClr val="000000">
                    <a:alpha val="43137"/>
                  </a:srgbClr>
                </a:outerShdw>
              </a:effectLst>
              <a:latin typeface="+mn-lt"/>
            </a:endParaRPr>
          </a:p>
        </p:txBody>
      </p:sp>
      <p:pic>
        <p:nvPicPr>
          <p:cNvPr id="47107" name="Picture 3" descr="C:\Users\Анастасия Дмитриевна\Desktop\бутылочки\Trick-Or-Treat-halloween-535310_800_600.jpg"/>
          <p:cNvPicPr>
            <a:picLocks noChangeAspect="1" noChangeArrowheads="1"/>
          </p:cNvPicPr>
          <p:nvPr/>
        </p:nvPicPr>
        <p:blipFill>
          <a:blip r:embed="rId2" cstate="email"/>
          <a:srcRect/>
          <a:stretch>
            <a:fillRect/>
          </a:stretch>
        </p:blipFill>
        <p:spPr bwMode="auto">
          <a:xfrm>
            <a:off x="1835150" y="2770188"/>
            <a:ext cx="5775325" cy="3822700"/>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11188" y="2224088"/>
            <a:ext cx="7416800" cy="1570037"/>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defRPr/>
            </a:pPr>
            <a:r>
              <a:rPr lang="en-US" sz="4800" b="1" dirty="0">
                <a:solidFill>
                  <a:schemeClr val="bg1"/>
                </a:solidFill>
                <a:effectLst>
                  <a:outerShdw blurRad="38100" dist="38100" dir="2700000" algn="tl">
                    <a:srgbClr val="000000">
                      <a:alpha val="43137"/>
                    </a:srgbClr>
                  </a:outerShdw>
                </a:effectLst>
                <a:latin typeface="+mn-lt"/>
                <a:ea typeface="Times New Roman" pitchFamily="18" charset="0"/>
                <a:cs typeface="Arial" pitchFamily="34" charset="0"/>
              </a:rPr>
              <a:t>100 Who is the protector of England?</a:t>
            </a:r>
            <a:endParaRPr lang="ru-RU" sz="4800"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188" y="908050"/>
            <a:ext cx="7993062" cy="1570038"/>
          </a:xfrm>
          <a:prstGeom prst="rect">
            <a:avLst/>
          </a:prstGeom>
        </p:spPr>
        <p:txBody>
          <a:bodyPr>
            <a:spAutoFit/>
          </a:bodyPr>
          <a:lstStyle/>
          <a:p>
            <a:pPr>
              <a:defRPr/>
            </a:pPr>
            <a:r>
              <a:rPr lang="en-US" sz="4800" b="1" dirty="0">
                <a:solidFill>
                  <a:schemeClr val="bg1"/>
                </a:solidFill>
                <a:effectLst>
                  <a:outerShdw blurRad="38100" dist="38100" dir="2700000" algn="tl">
                    <a:srgbClr val="000000">
                      <a:alpha val="43137"/>
                    </a:srgbClr>
                  </a:outerShdw>
                </a:effectLst>
                <a:latin typeface="+mn-lt"/>
                <a:ea typeface="Times New Roman" pitchFamily="18" charset="0"/>
                <a:cs typeface="Arial" pitchFamily="34" charset="0"/>
              </a:rPr>
              <a:t> Saint George is the protector of England.</a:t>
            </a:r>
            <a:endParaRPr lang="ru-RU" sz="4800" b="1" dirty="0">
              <a:solidFill>
                <a:schemeClr val="bg1"/>
              </a:solidFill>
              <a:effectLst>
                <a:outerShdw blurRad="38100" dist="38100" dir="2700000" algn="tl">
                  <a:srgbClr val="000000">
                    <a:alpha val="43137"/>
                  </a:srgbClr>
                </a:outerShdw>
              </a:effectLst>
              <a:latin typeface="+mn-lt"/>
              <a:cs typeface="Arial" pitchFamily="34" charset="0"/>
            </a:endParaRPr>
          </a:p>
        </p:txBody>
      </p:sp>
      <p:pic>
        <p:nvPicPr>
          <p:cNvPr id="49155" name="Picture 3" descr="C:\Users\Анастасия Дмитриевна\Desktop\бутылочки\st_george.jpg"/>
          <p:cNvPicPr>
            <a:picLocks noChangeAspect="1" noChangeArrowheads="1"/>
          </p:cNvPicPr>
          <p:nvPr/>
        </p:nvPicPr>
        <p:blipFill>
          <a:blip r:embed="rId2" cstate="email"/>
          <a:srcRect/>
          <a:stretch>
            <a:fillRect/>
          </a:stretch>
        </p:blipFill>
        <p:spPr bwMode="auto">
          <a:xfrm>
            <a:off x="3246438" y="2767013"/>
            <a:ext cx="2905125" cy="3700462"/>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6250" y="1981200"/>
            <a:ext cx="3455988" cy="3046413"/>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200  When is celebrated  St. Andrew’s Day?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50179" name="Picture 2" descr="C:\Users\Анастасия Дмитриевна\Desktop\бутылочки\741.jpg"/>
          <p:cNvPicPr>
            <a:picLocks noChangeAspect="1" noChangeArrowheads="1"/>
          </p:cNvPicPr>
          <p:nvPr/>
        </p:nvPicPr>
        <p:blipFill>
          <a:blip r:embed="rId2" cstate="email"/>
          <a:srcRect/>
          <a:stretch>
            <a:fillRect/>
          </a:stretch>
        </p:blipFill>
        <p:spPr bwMode="auto">
          <a:xfrm>
            <a:off x="4284663" y="862013"/>
            <a:ext cx="4337050" cy="5286375"/>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87425" y="1628775"/>
            <a:ext cx="6840538" cy="230822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St. Andrew’s Day is celebrated on the 30th of November.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Autofit/>
          </a:bodyPr>
          <a:lstStyle/>
          <a:p>
            <a:pPr fontAlgn="auto">
              <a:spcAft>
                <a:spcPts val="0"/>
              </a:spcAft>
              <a:defRPr/>
            </a:pPr>
            <a:r>
              <a:rPr lang="en-US" sz="7200" b="1" dirty="0" smtClean="0">
                <a:ln>
                  <a:solidFill>
                    <a:srgbClr val="FFC000"/>
                  </a:solidFill>
                </a:ln>
                <a:solidFill>
                  <a:schemeClr val="bg1"/>
                </a:solidFill>
                <a:effectLst>
                  <a:outerShdw blurRad="38100" dist="38100" dir="2700000" algn="tl">
                    <a:srgbClr val="000000">
                      <a:alpha val="43137"/>
                    </a:srgbClr>
                  </a:outerShdw>
                </a:effectLst>
              </a:rPr>
              <a:t>The 3</a:t>
            </a:r>
            <a:r>
              <a:rPr lang="en-US" sz="7200" b="1" baseline="30000" dirty="0" smtClean="0">
                <a:ln>
                  <a:solidFill>
                    <a:srgbClr val="FFC000"/>
                  </a:solidFill>
                </a:ln>
                <a:solidFill>
                  <a:schemeClr val="bg1"/>
                </a:solidFill>
                <a:effectLst>
                  <a:outerShdw blurRad="38100" dist="38100" dir="2700000" algn="tl">
                    <a:srgbClr val="000000">
                      <a:alpha val="43137"/>
                    </a:srgbClr>
                  </a:outerShdw>
                </a:effectLst>
              </a:rPr>
              <a:t>rd</a:t>
            </a:r>
            <a:r>
              <a:rPr lang="en-US" sz="7200" b="1" dirty="0" smtClean="0">
                <a:ln>
                  <a:solidFill>
                    <a:srgbClr val="FFC000"/>
                  </a:solidFill>
                </a:ln>
                <a:solidFill>
                  <a:schemeClr val="bg1"/>
                </a:solidFill>
                <a:effectLst>
                  <a:outerShdw blurRad="38100" dist="38100" dir="2700000" algn="tl">
                    <a:srgbClr val="000000">
                      <a:alpha val="43137"/>
                    </a:srgbClr>
                  </a:outerShdw>
                </a:effectLst>
              </a:rPr>
              <a:t> round</a:t>
            </a:r>
            <a:endParaRPr lang="ru-RU" sz="7200" b="1" dirty="0">
              <a:ln>
                <a:solidFill>
                  <a:srgbClr val="FFC000"/>
                </a:solidFill>
              </a:ln>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0" y="1825625"/>
            <a:ext cx="8229600" cy="4525963"/>
          </a:xfrm>
        </p:spPr>
        <p:txBody>
          <a:bodyPr rtlCol="0">
            <a:normAutofit/>
          </a:bodyPr>
          <a:lstStyle/>
          <a:p>
            <a:pPr marL="0" indent="0" fontAlgn="auto">
              <a:spcAft>
                <a:spcPts val="0"/>
              </a:spcAft>
              <a:buFont typeface="Arial" pitchFamily="34" charset="0"/>
              <a:buNone/>
              <a:defRPr/>
            </a:pPr>
            <a:endParaRPr lang="en-US" sz="5400" b="1" dirty="0" smtClean="0">
              <a:solidFill>
                <a:schemeClr val="bg1"/>
              </a:solidFill>
              <a:effectLst>
                <a:outerShdw blurRad="38100" dist="38100" dir="2700000" algn="tl">
                  <a:srgbClr val="000000">
                    <a:alpha val="43137"/>
                  </a:srgbClr>
                </a:outerShdw>
              </a:effectLst>
            </a:endParaRPr>
          </a:p>
          <a:p>
            <a:pPr marL="0" indent="0" fontAlgn="auto">
              <a:spcAft>
                <a:spcPts val="0"/>
              </a:spcAft>
              <a:buFont typeface="Arial" pitchFamily="34" charset="0"/>
              <a:buNone/>
              <a:defRPr/>
            </a:pPr>
            <a:endParaRPr lang="en-US" sz="3600" b="1" dirty="0" smtClean="0">
              <a:solidFill>
                <a:schemeClr val="bg1"/>
              </a:solidFill>
              <a:effectLst>
                <a:outerShdw blurRad="38100" dist="38100" dir="2700000" algn="tl">
                  <a:srgbClr val="000000">
                    <a:alpha val="43137"/>
                  </a:srgbClr>
                </a:outerShdw>
              </a:effectLst>
            </a:endParaRPr>
          </a:p>
        </p:txBody>
      </p:sp>
      <p:sp>
        <p:nvSpPr>
          <p:cNvPr id="6" name="Скругленный прямоугольник 5"/>
          <p:cNvSpPr/>
          <p:nvPr/>
        </p:nvSpPr>
        <p:spPr>
          <a:xfrm>
            <a:off x="971600" y="2507385"/>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2" action="ppaction://hlinksldjump"/>
              </a:rPr>
              <a:t>1</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24" name="Скругленный прямоугольник 23"/>
          <p:cNvSpPr/>
          <p:nvPr/>
        </p:nvSpPr>
        <p:spPr>
          <a:xfrm>
            <a:off x="2913990" y="2507385"/>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3" action="ppaction://hlinksldjump"/>
              </a:rPr>
              <a:t>2</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25" name="Скругленный прямоугольник 24"/>
          <p:cNvSpPr/>
          <p:nvPr/>
        </p:nvSpPr>
        <p:spPr>
          <a:xfrm>
            <a:off x="4932040" y="2507385"/>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4" action="ppaction://hlinksldjump"/>
              </a:rPr>
              <a:t>3</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26" name="Скругленный прямоугольник 25"/>
          <p:cNvSpPr/>
          <p:nvPr/>
        </p:nvSpPr>
        <p:spPr>
          <a:xfrm>
            <a:off x="6948264" y="2507385"/>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5" action="ppaction://hlinksldjump"/>
              </a:rPr>
              <a:t>4</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27" name="Скругленный прямоугольник 26"/>
          <p:cNvSpPr/>
          <p:nvPr/>
        </p:nvSpPr>
        <p:spPr>
          <a:xfrm>
            <a:off x="971600" y="3909902"/>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3600" b="1" dirty="0">
                <a:ln>
                  <a:solidFill>
                    <a:schemeClr val="bg1">
                      <a:lumMod val="85000"/>
                    </a:schemeClr>
                  </a:solidFill>
                </a:ln>
                <a:solidFill>
                  <a:schemeClr val="bg1"/>
                </a:solidFill>
                <a:effectLst>
                  <a:outerShdw blurRad="38100" dist="38100" dir="2700000" algn="tl">
                    <a:srgbClr val="000000">
                      <a:alpha val="43137"/>
                    </a:srgbClr>
                  </a:outerShdw>
                </a:effectLst>
                <a:hlinkClick r:id="rId6" action="ppaction://hlinksldjump"/>
              </a:rPr>
              <a:t>5</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28" name="Скругленный прямоугольник 27"/>
          <p:cNvSpPr/>
          <p:nvPr/>
        </p:nvSpPr>
        <p:spPr>
          <a:xfrm>
            <a:off x="2915816" y="3909901"/>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7" action="ppaction://hlinksldjump"/>
              </a:rPr>
              <a:t>6</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29" name="Скругленный прямоугольник 28"/>
          <p:cNvSpPr/>
          <p:nvPr/>
        </p:nvSpPr>
        <p:spPr>
          <a:xfrm>
            <a:off x="4932040" y="3909902"/>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3600" b="1" dirty="0">
                <a:ln>
                  <a:solidFill>
                    <a:schemeClr val="bg1">
                      <a:lumMod val="85000"/>
                    </a:schemeClr>
                  </a:solidFill>
                </a:ln>
                <a:solidFill>
                  <a:schemeClr val="bg1"/>
                </a:solidFill>
                <a:effectLst>
                  <a:outerShdw blurRad="38100" dist="38100" dir="2700000" algn="tl">
                    <a:srgbClr val="000000">
                      <a:alpha val="43137"/>
                    </a:srgbClr>
                  </a:outerShdw>
                </a:effectLst>
                <a:hlinkClick r:id="rId8" action="ppaction://hlinksldjump"/>
              </a:rPr>
              <a:t>7</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30" name="Скругленный прямоугольник 29"/>
          <p:cNvSpPr/>
          <p:nvPr/>
        </p:nvSpPr>
        <p:spPr>
          <a:xfrm>
            <a:off x="971600" y="5301208"/>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9" action="ppaction://hlinksldjump"/>
              </a:rPr>
              <a:t>9</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33" name="Скругленный прямоугольник 32"/>
          <p:cNvSpPr/>
          <p:nvPr/>
        </p:nvSpPr>
        <p:spPr>
          <a:xfrm>
            <a:off x="6948264" y="5301207"/>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10" action="ppaction://hlinksldjump"/>
              </a:rPr>
              <a:t>12</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34" name="Скругленный прямоугольник 33"/>
          <p:cNvSpPr/>
          <p:nvPr/>
        </p:nvSpPr>
        <p:spPr>
          <a:xfrm>
            <a:off x="4932040" y="5301208"/>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11" action="ppaction://hlinksldjump"/>
              </a:rPr>
              <a:t>11</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35" name="Скругленный прямоугольник 34"/>
          <p:cNvSpPr/>
          <p:nvPr/>
        </p:nvSpPr>
        <p:spPr>
          <a:xfrm>
            <a:off x="2915816" y="5301208"/>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4000" b="1" dirty="0">
                <a:ln>
                  <a:solidFill>
                    <a:schemeClr val="bg1">
                      <a:lumMod val="85000"/>
                    </a:schemeClr>
                  </a:solidFill>
                </a:ln>
                <a:solidFill>
                  <a:schemeClr val="bg1"/>
                </a:solidFill>
                <a:effectLst>
                  <a:outerShdw blurRad="38100" dist="38100" dir="2700000" algn="tl">
                    <a:srgbClr val="000000">
                      <a:alpha val="43137"/>
                    </a:srgbClr>
                  </a:outerShdw>
                </a:effectLst>
                <a:hlinkClick r:id="rId12" action="ppaction://hlinksldjump"/>
              </a:rPr>
              <a:t>10</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36" name="Скругленный прямоугольник 35"/>
          <p:cNvSpPr/>
          <p:nvPr/>
        </p:nvSpPr>
        <p:spPr>
          <a:xfrm>
            <a:off x="6948264" y="3909900"/>
            <a:ext cx="1152128" cy="847325"/>
          </a:xfrm>
          <a:prstGeom prst="roundRect">
            <a:avLst/>
          </a:prstGeom>
          <a:solidFill>
            <a:srgbClr val="FFC00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3600" b="1" dirty="0">
                <a:ln>
                  <a:solidFill>
                    <a:schemeClr val="bg1">
                      <a:lumMod val="85000"/>
                    </a:schemeClr>
                  </a:solidFill>
                </a:ln>
                <a:solidFill>
                  <a:schemeClr val="bg1"/>
                </a:solidFill>
                <a:effectLst>
                  <a:outerShdw blurRad="38100" dist="38100" dir="2700000" algn="tl">
                    <a:srgbClr val="000000">
                      <a:alpha val="43137"/>
                    </a:srgbClr>
                  </a:outerShdw>
                </a:effectLst>
                <a:hlinkClick r:id="rId13" action="ppaction://hlinksldjump"/>
              </a:rPr>
              <a:t>8</a:t>
            </a:r>
            <a:endParaRPr lang="ru-RU" sz="3600" b="1" dirty="0">
              <a:ln>
                <a:solidFill>
                  <a:schemeClr val="bg1">
                    <a:lumMod val="85000"/>
                  </a:schemeClr>
                </a:solidFill>
              </a:ln>
              <a:solidFill>
                <a:schemeClr val="bg1"/>
              </a:solidFill>
              <a:effectLst>
                <a:outerShdw blurRad="38100" dist="38100" dir="2700000" algn="tl">
                  <a:srgbClr val="000000">
                    <a:alpha val="43137"/>
                  </a:srgbClr>
                </a:outerShdw>
              </a:effectLst>
            </a:endParaRPr>
          </a:p>
        </p:txBody>
      </p:sp>
      <p:sp>
        <p:nvSpPr>
          <p:cNvPr id="16" name="Скругленный прямоугольник 15">
            <a:hlinkClick r:id="rId14"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68313" y="1633538"/>
            <a:ext cx="4608512" cy="3786187"/>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lgn="just">
              <a:defRPr/>
            </a:pPr>
            <a:r>
              <a:rPr lang="en-US" sz="4800" b="1" dirty="0">
                <a:solidFill>
                  <a:schemeClr val="bg1"/>
                </a:solidFill>
                <a:effectLst>
                  <a:outerShdw blurRad="38100" dist="38100" dir="2700000" algn="tl">
                    <a:srgbClr val="000000">
                      <a:alpha val="43137"/>
                    </a:srgbClr>
                  </a:outerShdw>
                </a:effectLst>
                <a:latin typeface="+mn-lt"/>
                <a:ea typeface="Calibri" pitchFamily="34" charset="0"/>
                <a:cs typeface="Calibri" pitchFamily="34" charset="0"/>
              </a:rPr>
              <a:t>300 Name this person and say which part of UK is protected of him?  </a:t>
            </a:r>
            <a:endParaRPr lang="en-US" sz="4800" b="1" dirty="0">
              <a:solidFill>
                <a:schemeClr val="bg1"/>
              </a:solidFill>
              <a:effectLst>
                <a:outerShdw blurRad="38100" dist="38100" dir="2700000" algn="tl">
                  <a:srgbClr val="000000">
                    <a:alpha val="43137"/>
                  </a:srgbClr>
                </a:outerShdw>
              </a:effectLst>
              <a:latin typeface="+mn-lt"/>
              <a:cs typeface="Arial" pitchFamily="34" charset="0"/>
            </a:endParaRPr>
          </a:p>
        </p:txBody>
      </p:sp>
      <p:pic>
        <p:nvPicPr>
          <p:cNvPr id="52227" name="Picture 8" descr="saintptr"/>
          <p:cNvPicPr>
            <a:picLocks noChangeAspect="1" noChangeArrowheads="1"/>
          </p:cNvPicPr>
          <p:nvPr/>
        </p:nvPicPr>
        <p:blipFill>
          <a:blip r:embed="rId2" cstate="email"/>
          <a:srcRect/>
          <a:stretch>
            <a:fillRect/>
          </a:stretch>
        </p:blipFill>
        <p:spPr bwMode="auto">
          <a:xfrm>
            <a:off x="5721350" y="338138"/>
            <a:ext cx="3071813" cy="5851525"/>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6013" y="2006600"/>
            <a:ext cx="7343775" cy="2308225"/>
          </a:xfrm>
          <a:prstGeom prst="rect">
            <a:avLst/>
          </a:prstGeom>
        </p:spPr>
        <p:txBody>
          <a:bodyPr>
            <a:spAutoFit/>
          </a:bodyPr>
          <a:lstStyle/>
          <a:p>
            <a:pPr algn="just">
              <a:defRPr/>
            </a:pPr>
            <a:r>
              <a:rPr lang="en-US" sz="4800" b="1" dirty="0">
                <a:solidFill>
                  <a:schemeClr val="bg1"/>
                </a:solidFill>
                <a:effectLst>
                  <a:outerShdw blurRad="38100" dist="38100" dir="2700000" algn="tl">
                    <a:srgbClr val="000000">
                      <a:alpha val="43137"/>
                    </a:srgbClr>
                  </a:outerShdw>
                </a:effectLst>
                <a:latin typeface="+mn-lt"/>
                <a:ea typeface="Calibri" pitchFamily="34" charset="0"/>
                <a:cs typeface="Calibri" pitchFamily="34" charset="0"/>
              </a:rPr>
              <a:t>He is Saint Patrick.  St. Patrick is the protector of Northern Ireland.</a:t>
            </a:r>
            <a:endParaRPr lang="en-US" sz="4800" b="1" dirty="0">
              <a:solidFill>
                <a:schemeClr val="bg1"/>
              </a:solidFill>
              <a:effectLst>
                <a:outerShdw blurRad="38100" dist="38100" dir="2700000" algn="tl">
                  <a:srgbClr val="000000">
                    <a:alpha val="43137"/>
                  </a:srgbClr>
                </a:outerShdw>
              </a:effectLst>
              <a:latin typeface="+mn-lt"/>
              <a:cs typeface="Arial" pitchFamily="34" charset="0"/>
            </a:endParaRPr>
          </a:p>
        </p:txBody>
      </p:sp>
      <p:sp>
        <p:nvSpPr>
          <p:cNvPr id="5" name="Скругленный прямоугольник 4">
            <a:hlinkClick r:id="rId2" action="ppaction://hlinksldjump"/>
          </p:cNvPr>
          <p:cNvSpPr/>
          <p:nvPr/>
        </p:nvSpPr>
        <p:spPr>
          <a:xfrm>
            <a:off x="7807325" y="6251575"/>
            <a:ext cx="1054100" cy="490538"/>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650" y="1557338"/>
            <a:ext cx="7632700" cy="230822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400  Name the protector of Wells and say when do people is celebrate his day.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550" y="549275"/>
            <a:ext cx="7704138" cy="2122488"/>
          </a:xfrm>
          <a:prstGeom prst="rect">
            <a:avLst/>
          </a:prstGeom>
        </p:spPr>
        <p:txBody>
          <a:bodyPr>
            <a:spAutoFit/>
          </a:bodyPr>
          <a:lstStyle/>
          <a:p>
            <a:pPr fontAlgn="auto">
              <a:spcBef>
                <a:spcPts val="0"/>
              </a:spcBef>
              <a:spcAft>
                <a:spcPts val="0"/>
              </a:spcAft>
              <a:defRPr/>
            </a:pPr>
            <a:r>
              <a:rPr lang="en-US" sz="4400" b="1" dirty="0">
                <a:solidFill>
                  <a:schemeClr val="bg1"/>
                </a:solidFill>
                <a:effectLst>
                  <a:outerShdw blurRad="38100" dist="38100" dir="2700000" algn="tl">
                    <a:srgbClr val="000000">
                      <a:alpha val="43137"/>
                    </a:srgbClr>
                  </a:outerShdw>
                </a:effectLst>
                <a:latin typeface="+mn-lt"/>
              </a:rPr>
              <a:t>The protector of Wells is Saint David.  St. David’s Day is celebrated on 1st of March.</a:t>
            </a:r>
            <a:endParaRPr lang="ru-RU" sz="4400" b="1" dirty="0">
              <a:solidFill>
                <a:schemeClr val="bg1"/>
              </a:solidFill>
              <a:effectLst>
                <a:outerShdw blurRad="38100" dist="38100" dir="2700000" algn="tl">
                  <a:srgbClr val="000000">
                    <a:alpha val="43137"/>
                  </a:srgbClr>
                </a:outerShdw>
              </a:effectLst>
              <a:latin typeface="+mn-lt"/>
            </a:endParaRPr>
          </a:p>
        </p:txBody>
      </p:sp>
      <p:pic>
        <p:nvPicPr>
          <p:cNvPr id="55299" name="Picture 2" descr="C:\Users\Анастасия Дмитриевна\Desktop\бутылочки\saint-david-pic-dm-461883045.jpg"/>
          <p:cNvPicPr>
            <a:picLocks noChangeAspect="1" noChangeArrowheads="1"/>
          </p:cNvPicPr>
          <p:nvPr/>
        </p:nvPicPr>
        <p:blipFill>
          <a:blip r:embed="rId2" cstate="email"/>
          <a:srcRect/>
          <a:stretch>
            <a:fillRect/>
          </a:stretch>
        </p:blipFill>
        <p:spPr bwMode="auto">
          <a:xfrm>
            <a:off x="2468563" y="2857500"/>
            <a:ext cx="4286250" cy="3705225"/>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5925" y="2492375"/>
            <a:ext cx="8281988"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100 With ending which of fast is celebrated Easter?</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74663" y="2387600"/>
            <a:ext cx="8280400" cy="8318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Easter is celebrated after Lent.</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17588" y="404813"/>
            <a:ext cx="7488237" cy="3046412"/>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200 The  symbols of Easter are an egg, Easter Simnel-cake and Easter rabbit. What does an egg symbolize?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58371" name="Picture 2" descr="C:\Users\Анастасия Дмитриевна\Desktop\бутылочки\simnel-muffin-easter-cropped.jpg"/>
          <p:cNvPicPr>
            <a:picLocks noChangeAspect="1" noChangeArrowheads="1"/>
          </p:cNvPicPr>
          <p:nvPr/>
        </p:nvPicPr>
        <p:blipFill>
          <a:blip r:embed="rId2" cstate="email"/>
          <a:srcRect/>
          <a:stretch>
            <a:fillRect/>
          </a:stretch>
        </p:blipFill>
        <p:spPr bwMode="auto">
          <a:xfrm>
            <a:off x="827088" y="3644900"/>
            <a:ext cx="2797175" cy="2795588"/>
          </a:xfrm>
          <a:prstGeom prst="rect">
            <a:avLst/>
          </a:prstGeom>
          <a:noFill/>
          <a:ln w="9525">
            <a:noFill/>
            <a:miter lim="800000"/>
            <a:headEnd/>
            <a:tailEnd/>
          </a:ln>
        </p:spPr>
      </p:pic>
      <p:pic>
        <p:nvPicPr>
          <p:cNvPr id="58372" name="Picture 2" descr="C:\Users\Анастасия Дмитриевна\Desktop\бутылочки\7ed11c4dc945 - копия.jpg"/>
          <p:cNvPicPr>
            <a:picLocks noChangeAspect="1" noChangeArrowheads="1"/>
          </p:cNvPicPr>
          <p:nvPr/>
        </p:nvPicPr>
        <p:blipFill>
          <a:blip r:embed="rId3" cstate="email"/>
          <a:srcRect/>
          <a:stretch>
            <a:fillRect/>
          </a:stretch>
        </p:blipFill>
        <p:spPr bwMode="auto">
          <a:xfrm>
            <a:off x="4075113" y="3638550"/>
            <a:ext cx="4021137" cy="2795588"/>
          </a:xfrm>
          <a:prstGeom prst="rect">
            <a:avLst/>
          </a:prstGeom>
          <a:noFill/>
          <a:ln w="9525">
            <a:noFill/>
            <a:miter lim="800000"/>
            <a:headEnd/>
            <a:tailEnd/>
          </a:ln>
        </p:spPr>
      </p:pic>
      <p:sp>
        <p:nvSpPr>
          <p:cNvPr id="7" name="Скругленный прямоугольник 6">
            <a:hlinkClick r:id="rId4"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08050" y="1268413"/>
            <a:ext cx="7545388" cy="8318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An egg symbolizes New life.</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59395" name="Picture 3" descr="C:\Users\Анастасия Дмитриевна\Desktop\бутылочки\bbaf02af9cfd.png"/>
          <p:cNvPicPr>
            <a:picLocks noChangeAspect="1" noChangeArrowheads="1"/>
          </p:cNvPicPr>
          <p:nvPr/>
        </p:nvPicPr>
        <p:blipFill>
          <a:blip r:embed="rId2" cstate="email"/>
          <a:srcRect/>
          <a:stretch>
            <a:fillRect/>
          </a:stretch>
        </p:blipFill>
        <p:spPr bwMode="auto">
          <a:xfrm>
            <a:off x="2195513" y="2636838"/>
            <a:ext cx="4968875" cy="3452812"/>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650" y="908050"/>
            <a:ext cx="8064500"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300 What do </a:t>
            </a:r>
            <a:r>
              <a:rPr lang="en-US" sz="4800" b="1" dirty="0" err="1">
                <a:solidFill>
                  <a:schemeClr val="bg1"/>
                </a:solidFill>
                <a:effectLst>
                  <a:outerShdw blurRad="38100" dist="38100" dir="2700000" algn="tl">
                    <a:srgbClr val="000000">
                      <a:alpha val="43137"/>
                    </a:srgbClr>
                  </a:outerShdw>
                </a:effectLst>
                <a:latin typeface="+mn-lt"/>
              </a:rPr>
              <a:t>Martipans</a:t>
            </a:r>
            <a:r>
              <a:rPr lang="en-US" sz="4800" b="1" dirty="0">
                <a:solidFill>
                  <a:schemeClr val="bg1"/>
                </a:solidFill>
                <a:effectLst>
                  <a:outerShdw blurRad="38100" dist="38100" dir="2700000" algn="tl">
                    <a:srgbClr val="000000">
                      <a:alpha val="43137"/>
                    </a:srgbClr>
                  </a:outerShdw>
                </a:effectLst>
                <a:latin typeface="+mn-lt"/>
              </a:rPr>
              <a:t> on Simnel cake symbolize?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60419" name="Picture 3" descr="C:\Users\Анастасия Дмитриевна\Desktop\бутылочки\simartankasiklar1.jpg"/>
          <p:cNvPicPr>
            <a:picLocks noChangeAspect="1" noChangeArrowheads="1"/>
          </p:cNvPicPr>
          <p:nvPr/>
        </p:nvPicPr>
        <p:blipFill>
          <a:blip r:embed="rId2" cstate="email"/>
          <a:srcRect/>
          <a:stretch>
            <a:fillRect/>
          </a:stretch>
        </p:blipFill>
        <p:spPr bwMode="auto">
          <a:xfrm>
            <a:off x="1697038" y="2663825"/>
            <a:ext cx="5894387" cy="3838575"/>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4213" y="765175"/>
            <a:ext cx="8064500"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They symbolize 12 apostles of Jesus Christian</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61443" name="Picture 2" descr="C:\Users\Анастасия Дмитриевна\Desktop\бутылочки\0_51d19_54f0fa19_L.jpg"/>
          <p:cNvPicPr>
            <a:picLocks noChangeAspect="1" noChangeArrowheads="1"/>
          </p:cNvPicPr>
          <p:nvPr/>
        </p:nvPicPr>
        <p:blipFill>
          <a:blip r:embed="rId2" cstate="email"/>
          <a:srcRect/>
          <a:stretch>
            <a:fillRect/>
          </a:stretch>
        </p:blipFill>
        <p:spPr bwMode="auto">
          <a:xfrm>
            <a:off x="1639888" y="2333625"/>
            <a:ext cx="5929312" cy="4554538"/>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50" y="2781300"/>
            <a:ext cx="7345363" cy="1143000"/>
          </a:xfrm>
        </p:spPr>
        <p:txBody>
          <a:bodyPr rtlCol="0">
            <a:noAutofit/>
          </a:bodyPr>
          <a:lstStyle/>
          <a:p>
            <a:pPr algn="l" fontAlgn="auto">
              <a:spcAft>
                <a:spcPts val="0"/>
              </a:spcAft>
              <a:defRPr/>
            </a:pPr>
            <a:r>
              <a:rPr lang="en-US" sz="4800" b="1" dirty="0">
                <a:solidFill>
                  <a:schemeClr val="bg1"/>
                </a:solidFill>
                <a:effectLst>
                  <a:outerShdw blurRad="38100" dist="38100" dir="2700000" algn="tl">
                    <a:srgbClr val="000000">
                      <a:alpha val="43137"/>
                    </a:srgbClr>
                  </a:outerShdw>
                </a:effectLst>
              </a:rPr>
              <a:t>100 Call the symbols of St. Valentine’s </a:t>
            </a:r>
            <a:r>
              <a:rPr lang="en-US" sz="4800" b="1" dirty="0" smtClean="0">
                <a:solidFill>
                  <a:schemeClr val="bg1"/>
                </a:solidFill>
                <a:effectLst>
                  <a:outerShdw blurRad="38100" dist="38100" dir="2700000" algn="tl">
                    <a:srgbClr val="000000">
                      <a:alpha val="43137"/>
                    </a:srgbClr>
                  </a:outerShdw>
                </a:effectLst>
              </a:rPr>
              <a:t>Day.</a:t>
            </a:r>
            <a:r>
              <a:rPr lang="ru-RU" sz="4800" b="1" dirty="0">
                <a:solidFill>
                  <a:schemeClr val="bg1"/>
                </a:solidFill>
                <a:effectLst>
                  <a:outerShdw blurRad="38100" dist="38100" dir="2700000" algn="tl">
                    <a:srgbClr val="000000">
                      <a:alpha val="43137"/>
                    </a:srgbClr>
                  </a:outerShdw>
                </a:effectLst>
              </a:rPr>
              <a:t/>
            </a:r>
            <a:br>
              <a:rPr lang="ru-RU" sz="4800" b="1" dirty="0">
                <a:solidFill>
                  <a:schemeClr val="bg1"/>
                </a:solidFill>
                <a:effectLst>
                  <a:outerShdw blurRad="38100" dist="38100" dir="2700000" algn="tl">
                    <a:srgbClr val="000000">
                      <a:alpha val="43137"/>
                    </a:srgbClr>
                  </a:outerShdw>
                </a:effectLst>
              </a:rPr>
            </a:br>
            <a:endParaRPr lang="ru-RU" sz="4800" b="1" dirty="0">
              <a:solidFill>
                <a:schemeClr val="bg1"/>
              </a:solidFill>
              <a:effectLst>
                <a:outerShdw blurRad="38100" dist="38100" dir="2700000" algn="tl">
                  <a:srgbClr val="000000">
                    <a:alpha val="43137"/>
                  </a:srgbClr>
                </a:outerShdw>
              </a:effectLst>
            </a:endParaRPr>
          </a:p>
        </p:txBody>
      </p:sp>
      <p:sp>
        <p:nvSpPr>
          <p:cNvPr id="3" name="Скругленный прямоугольник 2">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8313" y="2636838"/>
            <a:ext cx="8280400" cy="831850"/>
          </a:xfrm>
          <a:prstGeom prst="rect">
            <a:avLst/>
          </a:prstGeom>
        </p:spPr>
        <p:txBody>
          <a:bodyPr>
            <a:spAutoFit/>
          </a:bodyPr>
          <a:lstStyle/>
          <a:p>
            <a:pPr fontAlgn="auto">
              <a:spcBef>
                <a:spcPts val="0"/>
              </a:spcBef>
              <a:spcAft>
                <a:spcPts val="0"/>
              </a:spcAft>
              <a:defRPr/>
            </a:pPr>
            <a:r>
              <a:rPr lang="ru-RU" sz="4800" b="1" dirty="0">
                <a:solidFill>
                  <a:schemeClr val="bg1"/>
                </a:solidFill>
                <a:effectLst>
                  <a:outerShdw blurRad="38100" dist="38100" dir="2700000" algn="tl">
                    <a:srgbClr val="000000">
                      <a:alpha val="43137"/>
                    </a:srgbClr>
                  </a:outerShdw>
                </a:effectLst>
                <a:latin typeface="+mn-lt"/>
              </a:rPr>
              <a:t>400 </a:t>
            </a:r>
            <a:r>
              <a:rPr lang="en-US" sz="4800" b="1" dirty="0">
                <a:solidFill>
                  <a:schemeClr val="bg1"/>
                </a:solidFill>
                <a:effectLst>
                  <a:outerShdw blurRad="38100" dist="38100" dir="2700000" algn="tl">
                    <a:srgbClr val="000000">
                      <a:alpha val="43137"/>
                    </a:srgbClr>
                  </a:outerShdw>
                </a:effectLst>
                <a:latin typeface="+mn-lt"/>
              </a:rPr>
              <a:t>How is Easter celebrated</a:t>
            </a:r>
            <a:r>
              <a:rPr lang="ru-RU" sz="4800" b="1" dirty="0">
                <a:solidFill>
                  <a:schemeClr val="bg1"/>
                </a:solidFill>
                <a:effectLst>
                  <a:outerShdw blurRad="38100" dist="38100" dir="2700000" algn="tl">
                    <a:srgbClr val="000000">
                      <a:alpha val="43137"/>
                    </a:srgbClr>
                  </a:outerShdw>
                </a:effectLst>
                <a:latin typeface="+mn-lt"/>
              </a:rPr>
              <a:t>? </a:t>
            </a: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8313" y="404813"/>
            <a:ext cx="8315325" cy="2554287"/>
          </a:xfrm>
          <a:prstGeom prst="rect">
            <a:avLst/>
          </a:prstGeom>
        </p:spPr>
        <p:txBody>
          <a:bodyPr>
            <a:spAutoFit/>
          </a:bodyPr>
          <a:lstStyle/>
          <a:p>
            <a:pPr algn="just"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On this day most English people attend Easter service on Saturday evening which starts at 9.30 and finishes at 12 p.m.   </a:t>
            </a:r>
            <a:endParaRPr lang="ru-RU" sz="4000" b="1" dirty="0">
              <a:solidFill>
                <a:schemeClr val="bg1"/>
              </a:solidFill>
              <a:effectLst>
                <a:outerShdw blurRad="38100" dist="38100" dir="2700000" algn="tl">
                  <a:srgbClr val="000000">
                    <a:alpha val="43137"/>
                  </a:srgbClr>
                </a:outerShdw>
              </a:effectLst>
              <a:latin typeface="+mn-lt"/>
            </a:endParaRPr>
          </a:p>
        </p:txBody>
      </p:sp>
      <p:pic>
        <p:nvPicPr>
          <p:cNvPr id="63491" name="Picture 2" descr="C:\Users\Анастасия Дмитриевна\Desktop\бутылочки\repphoto_3617_3589.jpg"/>
          <p:cNvPicPr>
            <a:picLocks noChangeAspect="1" noChangeArrowheads="1"/>
          </p:cNvPicPr>
          <p:nvPr/>
        </p:nvPicPr>
        <p:blipFill>
          <a:blip r:embed="rId2" cstate="email"/>
          <a:srcRect/>
          <a:stretch>
            <a:fillRect/>
          </a:stretch>
        </p:blipFill>
        <p:spPr bwMode="auto">
          <a:xfrm>
            <a:off x="498475" y="3178175"/>
            <a:ext cx="4460875" cy="2962275"/>
          </a:xfrm>
          <a:prstGeom prst="rect">
            <a:avLst/>
          </a:prstGeom>
          <a:noFill/>
          <a:ln w="9525">
            <a:noFill/>
            <a:miter lim="800000"/>
            <a:headEnd/>
            <a:tailEnd/>
          </a:ln>
        </p:spPr>
      </p:pic>
      <p:sp>
        <p:nvSpPr>
          <p:cNvPr id="5" name="Прямоугольник 4"/>
          <p:cNvSpPr/>
          <p:nvPr/>
        </p:nvSpPr>
        <p:spPr>
          <a:xfrm>
            <a:off x="5419725" y="2911475"/>
            <a:ext cx="3348038" cy="3170238"/>
          </a:xfrm>
          <a:prstGeom prst="rect">
            <a:avLst/>
          </a:prstGeom>
        </p:spPr>
        <p:txBody>
          <a:bodyPr>
            <a:spAutoFit/>
          </a:bodyPr>
          <a:lstStyle/>
          <a:p>
            <a:pPr algn="just"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After service people come to home and eat Simnel Cake. </a:t>
            </a:r>
            <a:endParaRPr lang="ru-RU" sz="4000" b="1" dirty="0">
              <a:solidFill>
                <a:schemeClr val="bg1"/>
              </a:solidFill>
              <a:effectLst>
                <a:outerShdw blurRad="38100" dist="38100" dir="2700000" algn="tl">
                  <a:srgbClr val="000000">
                    <a:alpha val="43137"/>
                  </a:srgbClr>
                </a:outerShdw>
              </a:effectLst>
              <a:latin typeface="+mn-lt"/>
            </a:endParaRPr>
          </a:p>
        </p:txBody>
      </p:sp>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550" y="2565400"/>
            <a:ext cx="7704138"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100 What is the day before Christmas?</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01688" y="635000"/>
            <a:ext cx="7416800"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The day before  Christmas is called Christmas Eve.</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65539" name="Picture 2" descr="C:\Users\Анастасия Дмитриевна\Desktop\бутылочки\prazdnik_rozhdestva_hristova-1024x768.jpg"/>
          <p:cNvPicPr>
            <a:picLocks noChangeAspect="1" noChangeArrowheads="1"/>
          </p:cNvPicPr>
          <p:nvPr/>
        </p:nvPicPr>
        <p:blipFill>
          <a:blip r:embed="rId2" cstate="email"/>
          <a:srcRect/>
          <a:stretch>
            <a:fillRect/>
          </a:stretch>
        </p:blipFill>
        <p:spPr bwMode="auto">
          <a:xfrm>
            <a:off x="1639888" y="2349500"/>
            <a:ext cx="5741987" cy="4305300"/>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2988" y="2492375"/>
            <a:ext cx="7235825"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200  What does Santa Claus do all the year?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863" y="981075"/>
            <a:ext cx="7920037" cy="230822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Santa Claus reads the children’s letters  and he makes gifts with help of Elves.</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67587" name="Picture 2" descr="C:\Users\Анастасия Дмитриевна\Desktop\бутылочки\santa-claus-elf19.gif"/>
          <p:cNvPicPr>
            <a:picLocks noChangeAspect="1" noChangeArrowheads="1" noCrop="1"/>
          </p:cNvPicPr>
          <p:nvPr/>
        </p:nvPicPr>
        <p:blipFill>
          <a:blip r:embed="rId2" cstate="email"/>
          <a:srcRect/>
          <a:stretch>
            <a:fillRect/>
          </a:stretch>
        </p:blipFill>
        <p:spPr bwMode="auto">
          <a:xfrm>
            <a:off x="2811463" y="3659188"/>
            <a:ext cx="3652837" cy="2519362"/>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333375"/>
            <a:ext cx="7921625"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300  For what the British hang mistletoe wreaths?</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68611" name="Picture 3" descr="C:\Users\Анастасия Дмитриевна\Desktop\бутылочки\Christmas-Wreath.jpg"/>
          <p:cNvPicPr>
            <a:picLocks noChangeAspect="1" noChangeArrowheads="1"/>
          </p:cNvPicPr>
          <p:nvPr/>
        </p:nvPicPr>
        <p:blipFill>
          <a:blip r:embed="rId2" cstate="email"/>
          <a:srcRect/>
          <a:stretch>
            <a:fillRect/>
          </a:stretch>
        </p:blipFill>
        <p:spPr bwMode="auto">
          <a:xfrm>
            <a:off x="2339975" y="2205038"/>
            <a:ext cx="4392613" cy="4392612"/>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87450" y="2333625"/>
            <a:ext cx="6913563"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Mistletoe scare away evil spirits.</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31788" y="692150"/>
            <a:ext cx="8632825" cy="2308225"/>
          </a:xfrm>
          <a:prstGeom prst="rect">
            <a:avLst/>
          </a:prstGeom>
        </p:spPr>
        <p:txBody>
          <a:bodyPr>
            <a:spAutoFit/>
          </a:bodyPr>
          <a:lstStyle/>
          <a:p>
            <a:pPr algn="just"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400 Tell us story about tradition to hang stockings above fireplace.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70659" name="Picture 2" descr="C:\Users\Анастасия Дмитриевна\Desktop\бутылочки\xmass_09.jpg"/>
          <p:cNvPicPr>
            <a:picLocks noChangeAspect="1" noChangeArrowheads="1"/>
          </p:cNvPicPr>
          <p:nvPr/>
        </p:nvPicPr>
        <p:blipFill>
          <a:blip r:embed="rId2" cstate="email"/>
          <a:srcRect/>
          <a:stretch>
            <a:fillRect/>
          </a:stretch>
        </p:blipFill>
        <p:spPr bwMode="auto">
          <a:xfrm>
            <a:off x="2009775" y="3000375"/>
            <a:ext cx="5010150" cy="3757613"/>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0825" y="404813"/>
            <a:ext cx="8424863" cy="1816100"/>
          </a:xfrm>
          <a:prstGeom prst="rect">
            <a:avLst/>
          </a:prstGeom>
        </p:spPr>
        <p:txBody>
          <a:bodyPr>
            <a:spAutoFit/>
          </a:bodyPr>
          <a:lstStyle/>
          <a:p>
            <a:pPr algn="just"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n-lt"/>
              </a:rPr>
              <a:t>	Tradition to hang stockings above fireplace comes from England.</a:t>
            </a:r>
          </a:p>
          <a:p>
            <a:pPr algn="just"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n-lt"/>
              </a:rPr>
              <a:t>	There were 3 dowerless girls. They were daughters of poor man</a:t>
            </a:r>
            <a:r>
              <a:rPr lang="ru-RU" sz="2800" b="1" dirty="0">
                <a:solidFill>
                  <a:schemeClr val="bg1"/>
                </a:solidFill>
                <a:effectLst>
                  <a:outerShdw blurRad="38100" dist="38100" dir="2700000" algn="tl">
                    <a:srgbClr val="000000">
                      <a:alpha val="43137"/>
                    </a:srgbClr>
                  </a:outerShdw>
                </a:effectLst>
                <a:latin typeface="+mn-lt"/>
              </a:rPr>
              <a:t>. </a:t>
            </a:r>
          </a:p>
        </p:txBody>
      </p:sp>
      <p:pic>
        <p:nvPicPr>
          <p:cNvPr id="71683" name="Picture 2" descr="C:\Users\Анастасия Дмитриевна\Desktop\бутылочки\socks.jpg"/>
          <p:cNvPicPr>
            <a:picLocks noChangeAspect="1" noChangeArrowheads="1"/>
          </p:cNvPicPr>
          <p:nvPr/>
        </p:nvPicPr>
        <p:blipFill>
          <a:blip r:embed="rId2" cstate="email"/>
          <a:srcRect/>
          <a:stretch>
            <a:fillRect/>
          </a:stretch>
        </p:blipFill>
        <p:spPr bwMode="auto">
          <a:xfrm>
            <a:off x="4619625" y="2220913"/>
            <a:ext cx="4352925" cy="3481387"/>
          </a:xfrm>
          <a:prstGeom prst="rect">
            <a:avLst/>
          </a:prstGeom>
          <a:noFill/>
          <a:ln w="9525">
            <a:noFill/>
            <a:miter lim="800000"/>
            <a:headEnd/>
            <a:tailEnd/>
          </a:ln>
        </p:spPr>
      </p:pic>
      <p:sp>
        <p:nvSpPr>
          <p:cNvPr id="5" name="Прямоугольник 4"/>
          <p:cNvSpPr/>
          <p:nvPr/>
        </p:nvSpPr>
        <p:spPr>
          <a:xfrm>
            <a:off x="250825" y="2254250"/>
            <a:ext cx="4033838" cy="4402138"/>
          </a:xfrm>
          <a:prstGeom prst="rect">
            <a:avLst/>
          </a:prstGeom>
        </p:spPr>
        <p:txBody>
          <a:bodyPr>
            <a:spAutoFit/>
          </a:bodyPr>
          <a:lstStyle/>
          <a:p>
            <a:pPr algn="just"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latin typeface="+mn-lt"/>
              </a:rPr>
              <a:t>Once upon a time on the Christmas Eve they washed up the stockings, hung them above the fireplace, prayed and went to bad. In the morning they found the gold bullions in their stockings, which Santa Claus put there. </a:t>
            </a:r>
            <a:endParaRPr lang="ru-RU" sz="2800" b="1" dirty="0">
              <a:solidFill>
                <a:schemeClr val="bg1"/>
              </a:solidFill>
              <a:effectLst>
                <a:outerShdw blurRad="38100" dist="38100" dir="2700000" algn="tl">
                  <a:srgbClr val="000000">
                    <a:alpha val="43137"/>
                  </a:srgbClr>
                </a:outerShdw>
              </a:effectLst>
              <a:latin typeface="+mn-lt"/>
            </a:endParaRPr>
          </a:p>
        </p:txBody>
      </p:sp>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2500" y="2349500"/>
            <a:ext cx="5111750" cy="1143000"/>
          </a:xfrm>
        </p:spPr>
        <p:txBody>
          <a:bodyPr rtlCol="0">
            <a:noAutofit/>
          </a:bodyPr>
          <a:lstStyle/>
          <a:p>
            <a:pPr fontAlgn="auto">
              <a:spcAft>
                <a:spcPts val="0"/>
              </a:spcAft>
              <a:defRPr/>
            </a:pPr>
            <a:r>
              <a:rPr lang="en-US" sz="4800" b="1" dirty="0" smtClean="0">
                <a:solidFill>
                  <a:schemeClr val="bg1"/>
                </a:solidFill>
                <a:effectLst>
                  <a:outerShdw blurRad="38100" dist="38100" dir="2700000" algn="tl">
                    <a:srgbClr val="000000">
                      <a:alpha val="43137"/>
                    </a:srgbClr>
                  </a:outerShdw>
                </a:effectLst>
              </a:rPr>
              <a:t>The </a:t>
            </a:r>
            <a:r>
              <a:rPr lang="en-US" sz="4800" b="1" dirty="0">
                <a:solidFill>
                  <a:schemeClr val="bg1"/>
                </a:solidFill>
                <a:effectLst>
                  <a:outerShdw blurRad="38100" dist="38100" dir="2700000" algn="tl">
                    <a:srgbClr val="000000">
                      <a:alpha val="43137"/>
                    </a:srgbClr>
                  </a:outerShdw>
                </a:effectLst>
              </a:rPr>
              <a:t>symbols of St. Valentine’s Day are </a:t>
            </a:r>
            <a:r>
              <a:rPr lang="en-US" sz="4800" b="1" dirty="0" smtClean="0">
                <a:solidFill>
                  <a:schemeClr val="bg1"/>
                </a:solidFill>
                <a:effectLst>
                  <a:outerShdw blurRad="38100" dist="38100" dir="2700000" algn="tl">
                    <a:srgbClr val="000000">
                      <a:alpha val="43137"/>
                    </a:srgbClr>
                  </a:outerShdw>
                </a:effectLst>
              </a:rPr>
              <a:t>Cupid, a valentine and a heart.</a:t>
            </a:r>
            <a:r>
              <a:rPr lang="ru-RU" sz="4800" b="1" dirty="0">
                <a:solidFill>
                  <a:schemeClr val="bg1"/>
                </a:solidFill>
                <a:effectLst>
                  <a:outerShdw blurRad="38100" dist="38100" dir="2700000" algn="tl">
                    <a:srgbClr val="000000">
                      <a:alpha val="43137"/>
                    </a:srgbClr>
                  </a:outerShdw>
                </a:effectLst>
              </a:rPr>
              <a:t/>
            </a:r>
            <a:br>
              <a:rPr lang="ru-RU" sz="4800" b="1" dirty="0">
                <a:solidFill>
                  <a:schemeClr val="bg1"/>
                </a:solidFill>
                <a:effectLst>
                  <a:outerShdw blurRad="38100" dist="38100" dir="2700000" algn="tl">
                    <a:srgbClr val="000000">
                      <a:alpha val="43137"/>
                    </a:srgbClr>
                  </a:outerShdw>
                </a:effectLst>
              </a:rPr>
            </a:br>
            <a:endParaRPr lang="ru-RU" sz="4800" b="1" dirty="0">
              <a:solidFill>
                <a:schemeClr val="bg1"/>
              </a:solidFill>
              <a:effectLst>
                <a:outerShdw blurRad="38100" dist="38100" dir="2700000" algn="tl">
                  <a:srgbClr val="000000">
                    <a:alpha val="43137"/>
                  </a:srgbClr>
                </a:outerShdw>
              </a:effectLst>
            </a:endParaRPr>
          </a:p>
        </p:txBody>
      </p:sp>
      <p:pic>
        <p:nvPicPr>
          <p:cNvPr id="8195" name="Объект 3"/>
          <p:cNvPicPr>
            <a:picLocks noGrp="1" noChangeAspect="1"/>
          </p:cNvPicPr>
          <p:nvPr>
            <p:ph idx="1"/>
          </p:nvPr>
        </p:nvPicPr>
        <p:blipFill>
          <a:blip r:embed="rId2" cstate="email"/>
          <a:srcRect/>
          <a:stretch>
            <a:fillRect/>
          </a:stretch>
        </p:blipFill>
        <p:spPr>
          <a:xfrm>
            <a:off x="5076825" y="4532313"/>
            <a:ext cx="2619375" cy="2325687"/>
          </a:xfrm>
        </p:spPr>
      </p:pic>
      <p:pic>
        <p:nvPicPr>
          <p:cNvPr id="8196" name="Picture 3" descr="C:\Users\Анастасия Дмитриевна\Desktop\бутылочки\599603928.gif"/>
          <p:cNvPicPr>
            <a:picLocks noChangeAspect="1" noChangeArrowheads="1" noCrop="1"/>
          </p:cNvPicPr>
          <p:nvPr/>
        </p:nvPicPr>
        <p:blipFill>
          <a:blip r:embed="rId3" cstate="email"/>
          <a:srcRect/>
          <a:stretch>
            <a:fillRect/>
          </a:stretch>
        </p:blipFill>
        <p:spPr bwMode="auto">
          <a:xfrm>
            <a:off x="309563" y="363538"/>
            <a:ext cx="2659062" cy="3168650"/>
          </a:xfrm>
          <a:prstGeom prst="rect">
            <a:avLst/>
          </a:prstGeom>
          <a:noFill/>
          <a:ln w="9525">
            <a:noFill/>
            <a:miter lim="800000"/>
            <a:headEnd/>
            <a:tailEnd/>
          </a:ln>
        </p:spPr>
      </p:pic>
      <p:pic>
        <p:nvPicPr>
          <p:cNvPr id="8197" name="Picture 3" descr="C:\Users\Анастасия Дмитриевна\Desktop\бутылочки\433162681.jpg"/>
          <p:cNvPicPr>
            <a:picLocks noChangeAspect="1" noChangeArrowheads="1"/>
          </p:cNvPicPr>
          <p:nvPr/>
        </p:nvPicPr>
        <p:blipFill>
          <a:blip r:embed="rId4" cstate="email"/>
          <a:srcRect/>
          <a:stretch>
            <a:fillRect/>
          </a:stretch>
        </p:blipFill>
        <p:spPr bwMode="auto">
          <a:xfrm>
            <a:off x="323850" y="3743325"/>
            <a:ext cx="3600450" cy="2833688"/>
          </a:xfrm>
          <a:prstGeom prst="rect">
            <a:avLst/>
          </a:prstGeom>
          <a:noFill/>
          <a:ln w="9525">
            <a:noFill/>
            <a:miter lim="800000"/>
            <a:headEnd/>
            <a:tailEnd/>
          </a:ln>
        </p:spPr>
      </p:pic>
      <p:sp>
        <p:nvSpPr>
          <p:cNvPr id="8" name="Скругленный прямоугольник 7">
            <a:hlinkClick r:id="rId5"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4213" y="2276475"/>
            <a:ext cx="8135937"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100 What is another name for Guy Fawkes’ Day?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6" name="Скругленный прямоугольник 5">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32075" y="2532063"/>
            <a:ext cx="3744913" cy="831850"/>
          </a:xfrm>
          <a:prstGeom prst="rect">
            <a:avLst/>
          </a:prstGeom>
        </p:spPr>
        <p:txBody>
          <a:bodyPr wrap="none">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Bonfire Night.</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6" name="Скругленный прямоугольник 5">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3563" y="2133600"/>
            <a:ext cx="7850187"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200  How many barrels were there under the Parliament?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6" name="Скругленный прямоугольник 5">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63713" y="1270000"/>
            <a:ext cx="5916612" cy="831850"/>
          </a:xfrm>
          <a:prstGeom prst="rect">
            <a:avLst/>
          </a:prstGeom>
        </p:spPr>
        <p:txBody>
          <a:bodyPr wrap="none">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There were 36 barrels.</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75779" name="Picture 3" descr="C:\Users\Анастасия Дмитриевна\Desktop\бутылочки\article-1225043-0716A6D6000005DC-387_468x342_popup.jpg"/>
          <p:cNvPicPr>
            <a:picLocks noChangeAspect="1" noChangeArrowheads="1"/>
          </p:cNvPicPr>
          <p:nvPr/>
        </p:nvPicPr>
        <p:blipFill>
          <a:blip r:embed="rId2" cstate="email"/>
          <a:srcRect/>
          <a:stretch>
            <a:fillRect/>
          </a:stretch>
        </p:blipFill>
        <p:spPr bwMode="auto">
          <a:xfrm>
            <a:off x="1763713" y="2276475"/>
            <a:ext cx="5688012" cy="4138613"/>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8525" y="1916113"/>
            <a:ext cx="8245475" cy="2309812"/>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300  What were the names of Guy Fawkes’ friends who helped him with Plot?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8313" y="1841500"/>
            <a:ext cx="3887787" cy="3170238"/>
          </a:xfrm>
          <a:prstGeom prst="rect">
            <a:avLst/>
          </a:prstGeom>
        </p:spPr>
        <p:txBody>
          <a:bodyPr>
            <a:spAutoFit/>
          </a:bodyPr>
          <a:lstStyle/>
          <a:p>
            <a:pP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Their names were </a:t>
            </a:r>
          </a:p>
          <a:p>
            <a:pP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Thomas </a:t>
            </a:r>
            <a:r>
              <a:rPr lang="en-US" sz="4000" b="1" dirty="0" err="1">
                <a:solidFill>
                  <a:schemeClr val="bg1"/>
                </a:solidFill>
                <a:effectLst>
                  <a:outerShdw blurRad="38100" dist="38100" dir="2700000" algn="tl">
                    <a:srgbClr val="000000">
                      <a:alpha val="43137"/>
                    </a:srgbClr>
                  </a:outerShdw>
                </a:effectLst>
                <a:latin typeface="+mn-lt"/>
              </a:rPr>
              <a:t>Persy</a:t>
            </a:r>
            <a:r>
              <a:rPr lang="en-US" sz="4000" b="1" dirty="0">
                <a:solidFill>
                  <a:schemeClr val="bg1"/>
                </a:solidFill>
                <a:effectLst>
                  <a:outerShdw blurRad="38100" dist="38100" dir="2700000" algn="tl">
                    <a:srgbClr val="000000">
                      <a:alpha val="43137"/>
                    </a:srgbClr>
                  </a:outerShdw>
                </a:effectLst>
                <a:latin typeface="+mn-lt"/>
              </a:rPr>
              <a:t>, </a:t>
            </a:r>
          </a:p>
          <a:p>
            <a:pP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Thomas Winter, </a:t>
            </a:r>
          </a:p>
          <a:p>
            <a:pP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Robert Catesby</a:t>
            </a:r>
            <a:endParaRPr lang="ru-RU" sz="4000" b="1" dirty="0">
              <a:solidFill>
                <a:schemeClr val="bg1"/>
              </a:solidFill>
              <a:effectLst>
                <a:outerShdw blurRad="38100" dist="38100" dir="2700000" algn="tl">
                  <a:srgbClr val="000000">
                    <a:alpha val="43137"/>
                  </a:srgbClr>
                </a:outerShdw>
              </a:effectLst>
              <a:latin typeface="+mn-lt"/>
            </a:endParaRPr>
          </a:p>
        </p:txBody>
      </p:sp>
      <p:pic>
        <p:nvPicPr>
          <p:cNvPr id="77827" name="Picture 2" descr="C:\Users\Анастасия Дмитриевна\Desktop\бутылочки\Guy Fawkes And The Conspirators.jpg"/>
          <p:cNvPicPr>
            <a:picLocks noChangeAspect="1" noChangeArrowheads="1"/>
          </p:cNvPicPr>
          <p:nvPr/>
        </p:nvPicPr>
        <p:blipFill>
          <a:blip r:embed="rId2" cstate="email"/>
          <a:srcRect/>
          <a:stretch>
            <a:fillRect/>
          </a:stretch>
        </p:blipFill>
        <p:spPr bwMode="auto">
          <a:xfrm>
            <a:off x="4510088" y="1262063"/>
            <a:ext cx="4403725" cy="4329112"/>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42988" y="1773238"/>
            <a:ext cx="6913562" cy="1568450"/>
          </a:xfrm>
          <a:prstGeom prst="rect">
            <a:avLst/>
          </a:prstGeom>
        </p:spPr>
        <p:txBody>
          <a:bodyPr>
            <a:spAutoFit/>
          </a:bodyPr>
          <a:lstStyle/>
          <a:p>
            <a:pPr fontAlgn="auto">
              <a:spcBef>
                <a:spcPts val="0"/>
              </a:spcBef>
              <a:spcAft>
                <a:spcPts val="0"/>
              </a:spcAft>
              <a:defRPr/>
            </a:pPr>
            <a:r>
              <a:rPr lang="ru-RU" sz="4800" b="1" dirty="0">
                <a:solidFill>
                  <a:schemeClr val="bg1"/>
                </a:solidFill>
                <a:effectLst>
                  <a:outerShdw blurRad="38100" dist="38100" dir="2700000" algn="tl">
                    <a:srgbClr val="000000">
                      <a:alpha val="43137"/>
                    </a:srgbClr>
                  </a:outerShdw>
                </a:effectLst>
                <a:latin typeface="+mn-lt"/>
              </a:rPr>
              <a:t>400 </a:t>
            </a:r>
            <a:r>
              <a:rPr lang="en-US" sz="4800" b="1" dirty="0">
                <a:solidFill>
                  <a:schemeClr val="bg1"/>
                </a:solidFill>
                <a:effectLst>
                  <a:outerShdw blurRad="38100" dist="38100" dir="2700000" algn="tl">
                    <a:srgbClr val="000000">
                      <a:alpha val="43137"/>
                    </a:srgbClr>
                  </a:outerShdw>
                </a:effectLst>
                <a:latin typeface="+mn-lt"/>
              </a:rPr>
              <a:t>Which traditions does Guy Fawkes</a:t>
            </a:r>
            <a:r>
              <a:rPr lang="ru-RU" sz="4800" b="1" dirty="0">
                <a:solidFill>
                  <a:schemeClr val="bg1"/>
                </a:solidFill>
                <a:effectLst>
                  <a:outerShdw blurRad="38100" dist="38100" dir="2700000" algn="tl">
                    <a:srgbClr val="000000">
                      <a:alpha val="43137"/>
                    </a:srgbClr>
                  </a:outerShdw>
                </a:effectLst>
                <a:latin typeface="+mn-lt"/>
              </a:rPr>
              <a:t>’ </a:t>
            </a:r>
            <a:r>
              <a:rPr lang="en-US" sz="4800" b="1" dirty="0">
                <a:solidFill>
                  <a:schemeClr val="bg1"/>
                </a:solidFill>
                <a:effectLst>
                  <a:outerShdw blurRad="38100" dist="38100" dir="2700000" algn="tl">
                    <a:srgbClr val="000000">
                      <a:alpha val="43137"/>
                    </a:srgbClr>
                  </a:outerShdw>
                </a:effectLst>
                <a:latin typeface="+mn-lt"/>
              </a:rPr>
              <a:t>Day have</a:t>
            </a:r>
            <a:r>
              <a:rPr lang="ru-RU" sz="4800" b="1" dirty="0">
                <a:solidFill>
                  <a:schemeClr val="bg1"/>
                </a:solidFill>
                <a:effectLst>
                  <a:outerShdw blurRad="38100" dist="38100" dir="2700000" algn="tl">
                    <a:srgbClr val="000000">
                      <a:alpha val="43137"/>
                    </a:srgbClr>
                  </a:outerShdw>
                </a:effectLst>
                <a:latin typeface="+mn-lt"/>
              </a:rPr>
              <a:t>? </a:t>
            </a:r>
          </a:p>
        </p:txBody>
      </p:sp>
      <p:sp>
        <p:nvSpPr>
          <p:cNvPr id="6" name="Скругленный прямоугольник 5">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750" y="660400"/>
            <a:ext cx="8280400" cy="3416300"/>
          </a:xfrm>
          <a:prstGeom prst="rect">
            <a:avLst/>
          </a:prstGeom>
        </p:spPr>
        <p:txBody>
          <a:bodyPr>
            <a:spAutoFit/>
          </a:bodyPr>
          <a:lstStyle/>
          <a:p>
            <a:pP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mn-lt"/>
              </a:rPr>
              <a:t>	Several days earlier Guy Fawkes’ Day people make straw man of Guy Fawkes. </a:t>
            </a:r>
          </a:p>
          <a:p>
            <a:pP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mn-lt"/>
              </a:rPr>
              <a:t>	They carry it on the street with words "Pence for the Guy!”, burn it on the bonfire, bakes jacket potatoes and chestnuts. </a:t>
            </a:r>
            <a:endParaRPr lang="ru-RU" sz="3600" b="1" dirty="0">
              <a:solidFill>
                <a:schemeClr val="bg1"/>
              </a:solidFill>
              <a:effectLst>
                <a:outerShdw blurRad="38100" dist="38100" dir="2700000" algn="tl">
                  <a:srgbClr val="000000">
                    <a:alpha val="43137"/>
                  </a:srgbClr>
                </a:outerShdw>
              </a:effectLst>
              <a:latin typeface="+mn-lt"/>
            </a:endParaRPr>
          </a:p>
        </p:txBody>
      </p:sp>
      <p:pic>
        <p:nvPicPr>
          <p:cNvPr id="79875" name="Picture 8" descr="effigyburn"/>
          <p:cNvPicPr>
            <a:picLocks noChangeAspect="1" noChangeArrowheads="1" noCrop="1"/>
          </p:cNvPicPr>
          <p:nvPr/>
        </p:nvPicPr>
        <p:blipFill>
          <a:blip r:embed="rId2" cstate="email"/>
          <a:srcRect/>
          <a:stretch>
            <a:fillRect/>
          </a:stretch>
        </p:blipFill>
        <p:spPr bwMode="auto">
          <a:xfrm>
            <a:off x="3438525" y="4068763"/>
            <a:ext cx="2482850" cy="2536825"/>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8313" y="1844675"/>
            <a:ext cx="8135937" cy="3046413"/>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Why do children put cakes with meat and carrots under Christmas tree on Christmas Eve?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650" y="620713"/>
            <a:ext cx="7993063" cy="2124075"/>
          </a:xfrm>
          <a:prstGeom prst="rect">
            <a:avLst/>
          </a:prstGeom>
        </p:spPr>
        <p:txBody>
          <a:bodyPr>
            <a:spAutoFit/>
          </a:bodyPr>
          <a:lstStyle/>
          <a:p>
            <a:pPr fontAlgn="auto">
              <a:spcBef>
                <a:spcPts val="0"/>
              </a:spcBef>
              <a:spcAft>
                <a:spcPts val="0"/>
              </a:spcAft>
              <a:defRPr/>
            </a:pPr>
            <a:r>
              <a:rPr lang="en-US" sz="4400" b="1" dirty="0">
                <a:solidFill>
                  <a:schemeClr val="bg1"/>
                </a:solidFill>
                <a:effectLst>
                  <a:outerShdw blurRad="38100" dist="38100" dir="2700000" algn="tl">
                    <a:srgbClr val="000000">
                      <a:alpha val="43137"/>
                    </a:srgbClr>
                  </a:outerShdw>
                </a:effectLst>
                <a:latin typeface="+mn-lt"/>
              </a:rPr>
              <a:t>Children put cakes with meat for Santa Claus and carrots for deer on Christmas Eve.</a:t>
            </a:r>
            <a:endParaRPr lang="ru-RU" sz="4400" b="1" dirty="0">
              <a:solidFill>
                <a:schemeClr val="bg1"/>
              </a:solidFill>
              <a:effectLst>
                <a:outerShdw blurRad="38100" dist="38100" dir="2700000" algn="tl">
                  <a:srgbClr val="000000">
                    <a:alpha val="43137"/>
                  </a:srgbClr>
                </a:outerShdw>
              </a:effectLst>
              <a:latin typeface="+mn-lt"/>
            </a:endParaRPr>
          </a:p>
        </p:txBody>
      </p:sp>
      <p:pic>
        <p:nvPicPr>
          <p:cNvPr id="81923" name="Picture 2" descr="C:\Users\Анастасия Дмитриевна\Desktop\бутылочки\19231145.jpg"/>
          <p:cNvPicPr>
            <a:picLocks noChangeAspect="1" noChangeArrowheads="1"/>
          </p:cNvPicPr>
          <p:nvPr/>
        </p:nvPicPr>
        <p:blipFill>
          <a:blip r:embed="rId2" cstate="email"/>
          <a:srcRect/>
          <a:stretch>
            <a:fillRect/>
          </a:stretch>
        </p:blipFill>
        <p:spPr bwMode="auto">
          <a:xfrm>
            <a:off x="1908175" y="2911475"/>
            <a:ext cx="5362575" cy="3810000"/>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781300"/>
            <a:ext cx="8229600" cy="1143000"/>
          </a:xfrm>
        </p:spPr>
        <p:txBody>
          <a:bodyPr rtlCol="0">
            <a:noAutofit/>
          </a:bodyPr>
          <a:lstStyle/>
          <a:p>
            <a:pPr fontAlgn="auto">
              <a:spcAft>
                <a:spcPts val="0"/>
              </a:spcAft>
              <a:defRPr/>
            </a:pPr>
            <a:r>
              <a:rPr lang="en-US" sz="4800" b="1" dirty="0" smtClean="0">
                <a:solidFill>
                  <a:schemeClr val="bg1"/>
                </a:solidFill>
                <a:effectLst>
                  <a:outerShdw blurRad="38100" dist="38100" dir="2700000" algn="tl">
                    <a:srgbClr val="000000">
                      <a:alpha val="43137"/>
                    </a:srgbClr>
                  </a:outerShdw>
                </a:effectLst>
              </a:rPr>
              <a:t>200</a:t>
            </a:r>
            <a:r>
              <a:rPr lang="ru-RU" sz="4800" b="1" dirty="0" smtClean="0">
                <a:solidFill>
                  <a:schemeClr val="bg1"/>
                </a:solidFill>
                <a:effectLst>
                  <a:outerShdw blurRad="38100" dist="38100" dir="2700000" algn="tl">
                    <a:srgbClr val="000000">
                      <a:alpha val="43137"/>
                    </a:srgbClr>
                  </a:outerShdw>
                </a:effectLst>
              </a:rPr>
              <a:t> </a:t>
            </a:r>
            <a:r>
              <a:rPr lang="en-US" sz="4800" b="1" dirty="0" smtClean="0">
                <a:solidFill>
                  <a:schemeClr val="bg1"/>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Call the symbols of Midsummer’s Day. </a:t>
            </a:r>
            <a:r>
              <a:rPr lang="ru-RU" sz="4800" b="1" dirty="0">
                <a:solidFill>
                  <a:schemeClr val="bg1"/>
                </a:solidFill>
                <a:effectLst>
                  <a:outerShdw blurRad="38100" dist="38100" dir="2700000" algn="tl">
                    <a:srgbClr val="000000">
                      <a:alpha val="43137"/>
                    </a:srgbClr>
                  </a:outerShdw>
                </a:effectLst>
              </a:rPr>
              <a:t/>
            </a:r>
            <a:br>
              <a:rPr lang="ru-RU" sz="4800" b="1" dirty="0">
                <a:solidFill>
                  <a:schemeClr val="bg1"/>
                </a:solidFill>
                <a:effectLst>
                  <a:outerShdw blurRad="38100" dist="38100" dir="2700000" algn="tl">
                    <a:srgbClr val="000000">
                      <a:alpha val="43137"/>
                    </a:srgbClr>
                  </a:outerShdw>
                </a:effectLst>
              </a:rPr>
            </a:br>
            <a:endParaRPr lang="ru-RU" sz="4800" b="1" dirty="0">
              <a:solidFill>
                <a:schemeClr val="bg1"/>
              </a:solidFill>
              <a:effectLst>
                <a:outerShdw blurRad="38100" dist="38100" dir="2700000" algn="tl">
                  <a:srgbClr val="000000">
                    <a:alpha val="43137"/>
                  </a:srgbClr>
                </a:outerShdw>
              </a:effectLst>
            </a:endParaRPr>
          </a:p>
        </p:txBody>
      </p:sp>
      <p:sp>
        <p:nvSpPr>
          <p:cNvPr id="6" name="Скругленный прямоугольник 5">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765175"/>
            <a:ext cx="8569325" cy="15684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What does Easter rabbit do on Easter?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82947" name="Picture 7" descr="easter"/>
          <p:cNvPicPr>
            <a:picLocks noChangeAspect="1" noChangeArrowheads="1"/>
          </p:cNvPicPr>
          <p:nvPr/>
        </p:nvPicPr>
        <p:blipFill>
          <a:blip r:embed="rId2" cstate="email"/>
          <a:srcRect/>
          <a:stretch>
            <a:fillRect/>
          </a:stretch>
        </p:blipFill>
        <p:spPr bwMode="auto">
          <a:xfrm>
            <a:off x="2119313" y="2525713"/>
            <a:ext cx="5121275" cy="3673475"/>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288" y="674688"/>
            <a:ext cx="8569325" cy="52641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Easter rabbit brings basket with colored eggs in it, but he can make a joke to hide them throughout the house. Children like to play this game. The people</a:t>
            </a:r>
            <a:r>
              <a:rPr lang="ru-RU" sz="4800" b="1" dirty="0">
                <a:solidFill>
                  <a:schemeClr val="bg1"/>
                </a:solidFill>
                <a:effectLst>
                  <a:outerShdw blurRad="38100" dist="38100" dir="2700000" algn="tl">
                    <a:srgbClr val="000000">
                      <a:alpha val="43137"/>
                    </a:srgbClr>
                  </a:outerShdw>
                </a:effectLst>
                <a:latin typeface="+mn-lt"/>
              </a:rPr>
              <a:t>, </a:t>
            </a:r>
            <a:r>
              <a:rPr lang="en-US" sz="4800" b="1" dirty="0">
                <a:solidFill>
                  <a:schemeClr val="bg1"/>
                </a:solidFill>
                <a:effectLst>
                  <a:outerShdw blurRad="38100" dist="38100" dir="2700000" algn="tl">
                    <a:srgbClr val="000000">
                      <a:alpha val="43137"/>
                    </a:srgbClr>
                  </a:outerShdw>
                </a:effectLst>
                <a:latin typeface="+mn-lt"/>
              </a:rPr>
              <a:t>who find more eggs</a:t>
            </a:r>
            <a:r>
              <a:rPr lang="ru-RU" sz="4800" b="1" dirty="0">
                <a:solidFill>
                  <a:schemeClr val="bg1"/>
                </a:solidFill>
                <a:effectLst>
                  <a:outerShdw blurRad="38100" dist="38100" dir="2700000" algn="tl">
                    <a:srgbClr val="000000">
                      <a:alpha val="43137"/>
                    </a:srgbClr>
                  </a:outerShdw>
                </a:effectLst>
                <a:latin typeface="+mn-lt"/>
              </a:rPr>
              <a:t>, </a:t>
            </a:r>
            <a:r>
              <a:rPr lang="en-US" sz="4800" b="1" dirty="0">
                <a:solidFill>
                  <a:schemeClr val="bg1"/>
                </a:solidFill>
                <a:effectLst>
                  <a:outerShdw blurRad="38100" dist="38100" dir="2700000" algn="tl">
                    <a:srgbClr val="000000">
                      <a:alpha val="43137"/>
                    </a:srgbClr>
                  </a:outerShdw>
                </a:effectLst>
                <a:latin typeface="+mn-lt"/>
              </a:rPr>
              <a:t>win</a:t>
            </a:r>
            <a:r>
              <a:rPr lang="ru-RU" sz="4800" b="1" dirty="0">
                <a:solidFill>
                  <a:schemeClr val="bg1"/>
                </a:solidFill>
                <a:effectLst>
                  <a:outerShdw blurRad="38100" dist="38100" dir="2700000" algn="tl">
                    <a:srgbClr val="000000">
                      <a:alpha val="43137"/>
                    </a:srgbClr>
                  </a:outerShdw>
                </a:effectLst>
                <a:latin typeface="+mn-lt"/>
              </a:rPr>
              <a:t>. </a:t>
            </a:r>
            <a:endParaRPr lang="ru-RU" sz="4800" dirty="0">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0" y="1052513"/>
            <a:ext cx="4572000" cy="831850"/>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Call this place</a:t>
            </a:r>
            <a:r>
              <a:rPr lang="ru-RU" sz="4800" b="1" dirty="0">
                <a:solidFill>
                  <a:schemeClr val="bg1"/>
                </a:solidFill>
                <a:effectLst>
                  <a:outerShdw blurRad="38100" dist="38100" dir="2700000" algn="tl">
                    <a:srgbClr val="000000">
                      <a:alpha val="43137"/>
                    </a:srgbClr>
                  </a:outerShdw>
                </a:effectLst>
                <a:latin typeface="+mn-lt"/>
              </a:rPr>
              <a:t>.</a:t>
            </a:r>
          </a:p>
        </p:txBody>
      </p:sp>
      <p:pic>
        <p:nvPicPr>
          <p:cNvPr id="84995" name="Picture 8" descr="стоунх"/>
          <p:cNvPicPr>
            <a:picLocks noChangeAspect="1" noChangeArrowheads="1"/>
          </p:cNvPicPr>
          <p:nvPr/>
        </p:nvPicPr>
        <p:blipFill>
          <a:blip r:embed="rId2" cstate="email"/>
          <a:srcRect/>
          <a:stretch>
            <a:fillRect/>
          </a:stretch>
        </p:blipFill>
        <p:spPr bwMode="auto">
          <a:xfrm>
            <a:off x="388938" y="2565400"/>
            <a:ext cx="8366125" cy="3624263"/>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8638" y="4365625"/>
            <a:ext cx="8124825" cy="1938338"/>
          </a:xfrm>
          <a:prstGeom prst="rect">
            <a:avLst/>
          </a:prstGeom>
        </p:spPr>
        <p:txBody>
          <a:bodyPr>
            <a:spAutoFit/>
          </a:bodyPr>
          <a:lstStyle/>
          <a:p>
            <a:pP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rPr>
              <a:t>This is Stonehenge, which is situated on the Salisbury Plain. It is known as place for gathering of Druids.</a:t>
            </a:r>
            <a:endParaRPr lang="ru-RU" sz="4000" b="1" dirty="0">
              <a:solidFill>
                <a:schemeClr val="bg1"/>
              </a:solidFill>
              <a:effectLst>
                <a:outerShdw blurRad="38100" dist="38100" dir="2700000" algn="tl">
                  <a:srgbClr val="000000">
                    <a:alpha val="43137"/>
                  </a:srgbClr>
                </a:outerShdw>
              </a:effectLst>
              <a:latin typeface="+mn-lt"/>
            </a:endParaRPr>
          </a:p>
        </p:txBody>
      </p:sp>
      <p:pic>
        <p:nvPicPr>
          <p:cNvPr id="86019" name="Picture 8" descr="стоунх"/>
          <p:cNvPicPr>
            <a:picLocks noChangeAspect="1" noChangeArrowheads="1"/>
          </p:cNvPicPr>
          <p:nvPr/>
        </p:nvPicPr>
        <p:blipFill>
          <a:blip r:embed="rId2" cstate="email"/>
          <a:srcRect/>
          <a:stretch>
            <a:fillRect/>
          </a:stretch>
        </p:blipFill>
        <p:spPr bwMode="auto">
          <a:xfrm>
            <a:off x="407988" y="333375"/>
            <a:ext cx="8366125" cy="3887788"/>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00113" y="666750"/>
            <a:ext cx="6958012" cy="230822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Tell about celebration of Up-</a:t>
            </a:r>
            <a:r>
              <a:rPr lang="en-US" sz="4800" b="1" dirty="0" err="1">
                <a:solidFill>
                  <a:schemeClr val="bg1"/>
                </a:solidFill>
                <a:effectLst>
                  <a:outerShdw blurRad="38100" dist="38100" dir="2700000" algn="tl">
                    <a:srgbClr val="000000">
                      <a:alpha val="43137"/>
                    </a:srgbClr>
                  </a:outerShdw>
                </a:effectLst>
                <a:latin typeface="+mn-lt"/>
              </a:rPr>
              <a:t>Helly</a:t>
            </a:r>
            <a:r>
              <a:rPr lang="en-US" sz="4800" b="1" dirty="0">
                <a:solidFill>
                  <a:schemeClr val="bg1"/>
                </a:solidFill>
                <a:effectLst>
                  <a:outerShdw blurRad="38100" dist="38100" dir="2700000" algn="tl">
                    <a:srgbClr val="000000">
                      <a:alpha val="43137"/>
                    </a:srgbClr>
                  </a:outerShdw>
                </a:effectLst>
                <a:latin typeface="+mn-lt"/>
              </a:rPr>
              <a:t> – </a:t>
            </a:r>
            <a:r>
              <a:rPr lang="en-US" sz="4800" b="1" dirty="0" err="1">
                <a:solidFill>
                  <a:schemeClr val="bg1"/>
                </a:solidFill>
                <a:effectLst>
                  <a:outerShdw blurRad="38100" dist="38100" dir="2700000" algn="tl">
                    <a:srgbClr val="000000">
                      <a:alpha val="43137"/>
                    </a:srgbClr>
                  </a:outerShdw>
                </a:effectLst>
                <a:latin typeface="+mn-lt"/>
              </a:rPr>
              <a:t>Aa</a:t>
            </a:r>
            <a:r>
              <a:rPr lang="en-US" sz="4800" b="1" dirty="0">
                <a:solidFill>
                  <a:schemeClr val="bg1"/>
                </a:solidFill>
                <a:effectLst>
                  <a:outerShdw blurRad="38100" dist="38100" dir="2700000" algn="tl">
                    <a:srgbClr val="000000">
                      <a:alpha val="43137"/>
                    </a:srgbClr>
                  </a:outerShdw>
                </a:effectLst>
                <a:latin typeface="+mn-lt"/>
              </a:rPr>
              <a:t>. </a:t>
            </a:r>
            <a:endParaRPr lang="ru-RU" sz="4800" b="1" dirty="0">
              <a:solidFill>
                <a:schemeClr val="bg1"/>
              </a:solidFill>
              <a:effectLst>
                <a:outerShdw blurRad="38100" dist="38100" dir="2700000" algn="tl">
                  <a:srgbClr val="000000">
                    <a:alpha val="43137"/>
                  </a:srgbClr>
                </a:outerShdw>
              </a:effectLst>
              <a:latin typeface="+mn-lt"/>
            </a:endParaRPr>
          </a:p>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87043" name="Picture 10"/>
          <p:cNvPicPr>
            <a:picLocks noChangeAspect="1" noChangeArrowheads="1"/>
          </p:cNvPicPr>
          <p:nvPr/>
        </p:nvPicPr>
        <p:blipFill>
          <a:blip r:embed="rId2" cstate="email"/>
          <a:srcRect/>
          <a:stretch>
            <a:fillRect/>
          </a:stretch>
        </p:blipFill>
        <p:spPr bwMode="auto">
          <a:xfrm>
            <a:off x="1835150" y="2420938"/>
            <a:ext cx="6022975" cy="4029075"/>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850" y="476250"/>
            <a:ext cx="8569325" cy="2308225"/>
          </a:xfrm>
          <a:prstGeom prst="rect">
            <a:avLst/>
          </a:prstGeom>
        </p:spPr>
        <p:txBody>
          <a:bodyPr>
            <a:spAutoFit/>
          </a:bodyPr>
          <a:lstStyle/>
          <a:p>
            <a:pPr fontAlgn="auto">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mn-lt"/>
              </a:rPr>
              <a:t>	In the 9</a:t>
            </a:r>
            <a:r>
              <a:rPr lang="en-US" sz="2400" b="1" baseline="30000" dirty="0">
                <a:solidFill>
                  <a:schemeClr val="bg1"/>
                </a:solidFill>
                <a:effectLst>
                  <a:outerShdw blurRad="38100" dist="38100" dir="2700000" algn="tl">
                    <a:srgbClr val="000000">
                      <a:alpha val="43137"/>
                    </a:srgbClr>
                  </a:outerShdw>
                </a:effectLst>
                <a:latin typeface="+mn-lt"/>
              </a:rPr>
              <a:t>th</a:t>
            </a:r>
            <a:r>
              <a:rPr lang="en-US" sz="2400" b="1" dirty="0">
                <a:solidFill>
                  <a:schemeClr val="bg1"/>
                </a:solidFill>
                <a:effectLst>
                  <a:outerShdw blurRad="38100" dist="38100" dir="2700000" algn="tl">
                    <a:srgbClr val="000000">
                      <a:alpha val="43137"/>
                    </a:srgbClr>
                  </a:outerShdw>
                </a:effectLst>
                <a:latin typeface="+mn-lt"/>
              </a:rPr>
              <a:t> century the Vikings attacked Scotland’s islands. </a:t>
            </a:r>
          </a:p>
          <a:p>
            <a:pPr fontAlgn="auto">
              <a:spcBef>
                <a:spcPts val="0"/>
              </a:spcBef>
              <a:spcAft>
                <a:spcPts val="0"/>
              </a:spcAft>
              <a:defRPr/>
            </a:pPr>
            <a:r>
              <a:rPr lang="en-US" sz="2400" b="1" dirty="0">
                <a:solidFill>
                  <a:schemeClr val="bg1"/>
                </a:solidFill>
                <a:effectLst>
                  <a:outerShdw blurRad="38100" dist="38100" dir="2700000" algn="tl">
                    <a:srgbClr val="000000">
                      <a:alpha val="43137"/>
                    </a:srgbClr>
                  </a:outerShdw>
                </a:effectLst>
                <a:latin typeface="+mn-lt"/>
              </a:rPr>
              <a:t>	This event is celebrated by people from small town </a:t>
            </a:r>
            <a:r>
              <a:rPr lang="en-US" sz="2400" b="1" dirty="0" err="1">
                <a:solidFill>
                  <a:schemeClr val="bg1"/>
                </a:solidFill>
                <a:effectLst>
                  <a:outerShdw blurRad="38100" dist="38100" dir="2700000" algn="tl">
                    <a:srgbClr val="000000">
                      <a:alpha val="43137"/>
                    </a:srgbClr>
                  </a:outerShdw>
                </a:effectLst>
                <a:latin typeface="+mn-lt"/>
              </a:rPr>
              <a:t>Lerwick</a:t>
            </a:r>
            <a:r>
              <a:rPr lang="en-US" sz="2400" b="1" dirty="0">
                <a:solidFill>
                  <a:schemeClr val="bg1"/>
                </a:solidFill>
                <a:effectLst>
                  <a:outerShdw blurRad="38100" dist="38100" dir="2700000" algn="tl">
                    <a:srgbClr val="000000">
                      <a:alpha val="43137"/>
                    </a:srgbClr>
                  </a:outerShdw>
                </a:effectLst>
                <a:latin typeface="+mn-lt"/>
              </a:rPr>
              <a:t> every winter. They make ship with the dragon on the bow of it; wear clothes of Vikings and carry the ship through the town to the sea. And then following tradition of Vikings to bury their warriors they burn down it with a formal ceremony.</a:t>
            </a:r>
            <a:endParaRPr lang="ru-RU" sz="2400" b="1" dirty="0">
              <a:solidFill>
                <a:schemeClr val="bg1"/>
              </a:solidFill>
              <a:effectLst>
                <a:outerShdw blurRad="38100" dist="38100" dir="2700000" algn="tl">
                  <a:srgbClr val="000000">
                    <a:alpha val="43137"/>
                  </a:srgbClr>
                </a:outerShdw>
              </a:effectLst>
              <a:latin typeface="+mn-lt"/>
            </a:endParaRPr>
          </a:p>
        </p:txBody>
      </p:sp>
      <p:pic>
        <p:nvPicPr>
          <p:cNvPr id="88067" name="Picture 9"/>
          <p:cNvPicPr>
            <a:picLocks noChangeAspect="1" noChangeArrowheads="1"/>
          </p:cNvPicPr>
          <p:nvPr/>
        </p:nvPicPr>
        <p:blipFill>
          <a:blip r:embed="rId2" cstate="email"/>
          <a:srcRect t="20250"/>
          <a:stretch>
            <a:fillRect/>
          </a:stretch>
        </p:blipFill>
        <p:spPr bwMode="auto">
          <a:xfrm>
            <a:off x="1619250" y="3068638"/>
            <a:ext cx="5976938" cy="3479800"/>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331913" y="1412875"/>
            <a:ext cx="6985000" cy="1570038"/>
          </a:xfrm>
          <a:prstGeom prst="rect">
            <a:avLst/>
          </a:prstGeom>
          <a:noFill/>
          <a:ln>
            <a:noFill/>
          </a:ln>
          <a:effectLst/>
          <a:extLst>
            <a:ext uri="{909E8E84-426E-40DD-AFC4-6F175D3DCCD1}"/>
            <a:ext uri="{91240B29-F687-4F45-9708-019B960494DF}"/>
            <a:ext uri="{AF507438-7753-43E0-B8FC-AC1667EBCBE1}"/>
          </a:extLst>
        </p:spPr>
        <p:txBody>
          <a:bodyPr anchor="ctr">
            <a:spAutoFit/>
          </a:bodyPr>
          <a:lstStyle/>
          <a:p>
            <a:pPr>
              <a:defRPr/>
            </a:pPr>
            <a:r>
              <a:rPr lang="en-US" sz="4800" b="1"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What is the second name of England’s flag?</a:t>
            </a:r>
            <a:endParaRPr lang="ru-RU" sz="6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89091" name="Picture 2" descr="C:\Users\Анастасия Дмитриевна\Desktop\бутылочки\Flag_of_England.PNG"/>
          <p:cNvPicPr>
            <a:picLocks noChangeAspect="1" noChangeArrowheads="1"/>
          </p:cNvPicPr>
          <p:nvPr/>
        </p:nvPicPr>
        <p:blipFill>
          <a:blip r:embed="rId2" cstate="email"/>
          <a:srcRect/>
          <a:stretch>
            <a:fillRect/>
          </a:stretch>
        </p:blipFill>
        <p:spPr bwMode="auto">
          <a:xfrm>
            <a:off x="1908175" y="3208338"/>
            <a:ext cx="5499100" cy="3298825"/>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55750" y="1412875"/>
            <a:ext cx="5915025" cy="830263"/>
          </a:xfrm>
          <a:prstGeom prst="rect">
            <a:avLst/>
          </a:prstGeom>
        </p:spPr>
        <p:txBody>
          <a:bodyPr wrap="none">
            <a:spAutoFit/>
          </a:bodyPr>
          <a:lstStyle/>
          <a:p>
            <a:pPr>
              <a:defRPr/>
            </a:pPr>
            <a:r>
              <a:rPr lang="en-US" sz="4800" b="1"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Cross of Saint George</a:t>
            </a:r>
            <a:r>
              <a:rPr lang="ru-RU" sz="4800" b="1" dirty="0">
                <a:solidFill>
                  <a:schemeClr val="bg1"/>
                </a:solidFill>
                <a:effectLst>
                  <a:outerShdw blurRad="38100" dist="38100" dir="2700000" algn="tl">
                    <a:srgbClr val="000000">
                      <a:alpha val="43137"/>
                    </a:srgbClr>
                  </a:outerShdw>
                </a:effectLst>
                <a:latin typeface="Calibri" pitchFamily="34" charset="0"/>
                <a:ea typeface="Times New Roman" pitchFamily="18" charset="0"/>
                <a:cs typeface="Calibri" pitchFamily="34" charset="0"/>
              </a:rPr>
              <a:t>. </a:t>
            </a:r>
            <a:endParaRPr lang="ru-RU" sz="6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90115" name="Picture 2" descr="C:\Users\Анастасия Дмитриевна\Desktop\бутылочки\Flag_of_England.PNG"/>
          <p:cNvPicPr>
            <a:picLocks noChangeAspect="1" noChangeArrowheads="1"/>
          </p:cNvPicPr>
          <p:nvPr/>
        </p:nvPicPr>
        <p:blipFill>
          <a:blip r:embed="rId2" cstate="email"/>
          <a:srcRect/>
          <a:stretch>
            <a:fillRect/>
          </a:stretch>
        </p:blipFill>
        <p:spPr bwMode="auto">
          <a:xfrm>
            <a:off x="1928813" y="3284538"/>
            <a:ext cx="5499100" cy="3300412"/>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0600" y="2276475"/>
            <a:ext cx="7848600" cy="1570038"/>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Call the longest Day in the year.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2300" y="1265238"/>
            <a:ext cx="8521700" cy="230822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The longest day in the year is Midsummer’s day on 24</a:t>
            </a:r>
            <a:r>
              <a:rPr lang="en-US" sz="4800" b="1" baseline="30000" dirty="0">
                <a:solidFill>
                  <a:schemeClr val="bg1"/>
                </a:solidFill>
                <a:effectLst>
                  <a:outerShdw blurRad="38100" dist="38100" dir="2700000" algn="tl">
                    <a:srgbClr val="000000">
                      <a:alpha val="43137"/>
                    </a:srgbClr>
                  </a:outerShdw>
                </a:effectLst>
                <a:latin typeface="+mn-lt"/>
              </a:rPr>
              <a:t>th</a:t>
            </a:r>
            <a:r>
              <a:rPr lang="en-US" sz="4800" b="1" dirty="0">
                <a:solidFill>
                  <a:schemeClr val="bg1"/>
                </a:solidFill>
                <a:effectLst>
                  <a:outerShdw blurRad="38100" dist="38100" dir="2700000" algn="tl">
                    <a:srgbClr val="000000">
                      <a:alpha val="43137"/>
                    </a:srgbClr>
                  </a:outerShdw>
                </a:effectLst>
                <a:latin typeface="+mn-lt"/>
              </a:rPr>
              <a:t> of June</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92163" name="Picture 2" descr="C:\Users\Анастасия Дмитриевна\Desktop\бутылочки\e2d1cfb5afc6e254423e1b6855a17b9c.jpg"/>
          <p:cNvPicPr>
            <a:picLocks noChangeAspect="1" noChangeArrowheads="1"/>
          </p:cNvPicPr>
          <p:nvPr/>
        </p:nvPicPr>
        <p:blipFill>
          <a:blip r:embed="rId2" cstate="email"/>
          <a:srcRect/>
          <a:stretch>
            <a:fillRect/>
          </a:stretch>
        </p:blipFill>
        <p:spPr bwMode="auto">
          <a:xfrm>
            <a:off x="2700338" y="3573463"/>
            <a:ext cx="3911600" cy="2933700"/>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1412875"/>
            <a:ext cx="7724775" cy="1143000"/>
          </a:xfrm>
        </p:spPr>
        <p:txBody>
          <a:bodyPr rtlCol="0">
            <a:noAutofit/>
          </a:bodyPr>
          <a:lstStyle/>
          <a:p>
            <a:pPr algn="l" fontAlgn="auto">
              <a:spcAft>
                <a:spcPts val="0"/>
              </a:spcAft>
              <a:defRPr/>
            </a:pPr>
            <a:r>
              <a:rPr lang="en-US" sz="4800" b="1" dirty="0" smtClean="0">
                <a:solidFill>
                  <a:schemeClr val="bg1"/>
                </a:solidFill>
                <a:effectLst>
                  <a:outerShdw blurRad="38100" dist="38100" dir="2700000" algn="tl">
                    <a:srgbClr val="000000">
                      <a:alpha val="43137"/>
                    </a:srgbClr>
                  </a:outerShdw>
                </a:effectLst>
              </a:rPr>
              <a:t>The </a:t>
            </a:r>
            <a:r>
              <a:rPr lang="en-US" sz="4800" b="1" dirty="0">
                <a:solidFill>
                  <a:schemeClr val="bg1"/>
                </a:solidFill>
                <a:effectLst>
                  <a:outerShdw blurRad="38100" dist="38100" dir="2700000" algn="tl">
                    <a:srgbClr val="000000">
                      <a:alpha val="43137"/>
                    </a:srgbClr>
                  </a:outerShdw>
                </a:effectLst>
              </a:rPr>
              <a:t>symbols of Midsummer’s Day are the sun, Stonehenge, and </a:t>
            </a:r>
            <a:r>
              <a:rPr lang="en-US" sz="4800" b="1" dirty="0" smtClean="0">
                <a:solidFill>
                  <a:schemeClr val="bg1"/>
                </a:solidFill>
                <a:effectLst>
                  <a:outerShdw blurRad="38100" dist="38100" dir="2700000" algn="tl">
                    <a:srgbClr val="000000">
                      <a:alpha val="43137"/>
                    </a:srgbClr>
                  </a:outerShdw>
                </a:effectLst>
              </a:rPr>
              <a:t>a Druid.</a:t>
            </a:r>
            <a:endParaRPr lang="ru-RU" sz="4800" dirty="0"/>
          </a:p>
        </p:txBody>
      </p:sp>
      <p:pic>
        <p:nvPicPr>
          <p:cNvPr id="10243" name="Picture 5" descr="C:\Users\Анастасия Дмитриевна\Desktop\бутылочки\0_6096c_e9a3a028_L.jpg"/>
          <p:cNvPicPr>
            <a:picLocks noChangeAspect="1" noChangeArrowheads="1"/>
          </p:cNvPicPr>
          <p:nvPr/>
        </p:nvPicPr>
        <p:blipFill>
          <a:blip r:embed="rId2" cstate="email"/>
          <a:srcRect/>
          <a:stretch>
            <a:fillRect/>
          </a:stretch>
        </p:blipFill>
        <p:spPr bwMode="auto">
          <a:xfrm>
            <a:off x="1835150" y="3190875"/>
            <a:ext cx="5473700" cy="3352800"/>
          </a:xfrm>
          <a:prstGeom prst="rect">
            <a:avLst/>
          </a:prstGeom>
          <a:noFill/>
          <a:ln w="9525">
            <a:noFill/>
            <a:miter lim="800000"/>
            <a:headEnd/>
            <a:tailEnd/>
          </a:ln>
        </p:spPr>
      </p:pic>
      <p:sp>
        <p:nvSpPr>
          <p:cNvPr id="5" name="Скругленный прямоугольник 4">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188" y="1484313"/>
            <a:ext cx="7632700" cy="1570037"/>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Why Queen Elizabeth has 2 birthdays?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93187" name="Picture 2" descr="C:\Users\Анастасия Дмитриевна\Desktop\бутылочки\283564.jpg"/>
          <p:cNvPicPr>
            <a:picLocks noChangeAspect="1" noChangeArrowheads="1"/>
          </p:cNvPicPr>
          <p:nvPr/>
        </p:nvPicPr>
        <p:blipFill>
          <a:blip r:embed="rId2" cstate="email"/>
          <a:srcRect/>
          <a:stretch>
            <a:fillRect/>
          </a:stretch>
        </p:blipFill>
        <p:spPr bwMode="auto">
          <a:xfrm>
            <a:off x="2430463" y="3357563"/>
            <a:ext cx="4286250" cy="2857500"/>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Прямоугольник 3"/>
          <p:cNvSpPr>
            <a:spLocks noChangeArrowheads="1"/>
          </p:cNvSpPr>
          <p:nvPr/>
        </p:nvSpPr>
        <p:spPr bwMode="auto">
          <a:xfrm>
            <a:off x="323850" y="404813"/>
            <a:ext cx="8280400" cy="2678112"/>
          </a:xfrm>
          <a:prstGeom prst="rect">
            <a:avLst/>
          </a:prstGeom>
          <a:noFill/>
          <a:ln w="9525">
            <a:noFill/>
            <a:miter lim="800000"/>
            <a:headEnd/>
            <a:tailEnd/>
          </a:ln>
        </p:spPr>
        <p:txBody>
          <a:bodyPr>
            <a:spAutoFit/>
          </a:bodyPr>
          <a:lstStyle/>
          <a:p>
            <a:pPr algn="just"/>
            <a:r>
              <a:rPr lang="en-US" sz="2400" b="1">
                <a:solidFill>
                  <a:schemeClr val="bg1"/>
                </a:solidFill>
                <a:latin typeface="Calibri" pitchFamily="34" charset="0"/>
              </a:rPr>
              <a:t>	</a:t>
            </a:r>
            <a:r>
              <a:rPr lang="ru-RU" sz="2400" b="1">
                <a:solidFill>
                  <a:schemeClr val="bg1"/>
                </a:solidFill>
                <a:latin typeface="Calibri" pitchFamily="34" charset="0"/>
              </a:rPr>
              <a:t>У королевы Елизаветы 2 дня рождения. Первый - это день когда она появилась на свет 21апреля. В этот день все британцы, весь мир и все газеты, радио- и телевизионные станции поздравляют королеву с ее днем рождения.</a:t>
            </a:r>
            <a:endParaRPr lang="en-US" sz="2400" b="1">
              <a:solidFill>
                <a:schemeClr val="bg1"/>
              </a:solidFill>
              <a:latin typeface="Calibri" pitchFamily="34" charset="0"/>
            </a:endParaRPr>
          </a:p>
          <a:p>
            <a:pPr algn="just"/>
            <a:r>
              <a:rPr lang="en-US" sz="2400" b="1">
                <a:solidFill>
                  <a:schemeClr val="bg1"/>
                </a:solidFill>
                <a:latin typeface="Calibri" pitchFamily="34" charset="0"/>
              </a:rPr>
              <a:t> 	</a:t>
            </a:r>
            <a:r>
              <a:rPr lang="ru-RU" sz="2400" b="1">
                <a:solidFill>
                  <a:schemeClr val="bg1"/>
                </a:solidFill>
                <a:latin typeface="Calibri" pitchFamily="34" charset="0"/>
              </a:rPr>
              <a:t>Второй день это официальный день рождения правящего монарха который празднуется во вторую субботу июня. </a:t>
            </a:r>
            <a:endParaRPr lang="en-US" sz="2400" b="1">
              <a:solidFill>
                <a:schemeClr val="bg1"/>
              </a:solidFill>
              <a:latin typeface="Calibri" pitchFamily="34" charset="0"/>
            </a:endParaRPr>
          </a:p>
        </p:txBody>
      </p:sp>
      <p:pic>
        <p:nvPicPr>
          <p:cNvPr id="94211" name="Picture 2" descr="C:\Users\Анастасия Дмитриевна\Desktop\бутылочки\764.gif.jpg"/>
          <p:cNvPicPr>
            <a:picLocks noChangeAspect="1" noChangeArrowheads="1"/>
          </p:cNvPicPr>
          <p:nvPr/>
        </p:nvPicPr>
        <p:blipFill>
          <a:blip r:embed="rId2" cstate="email"/>
          <a:srcRect/>
          <a:stretch>
            <a:fillRect/>
          </a:stretch>
        </p:blipFill>
        <p:spPr bwMode="auto">
          <a:xfrm>
            <a:off x="4140200" y="2733675"/>
            <a:ext cx="4464050" cy="3348038"/>
          </a:xfrm>
          <a:prstGeom prst="rect">
            <a:avLst/>
          </a:prstGeom>
          <a:noFill/>
          <a:ln w="9525">
            <a:noFill/>
            <a:miter lim="800000"/>
            <a:headEnd/>
            <a:tailEnd/>
          </a:ln>
        </p:spPr>
      </p:pic>
      <p:sp>
        <p:nvSpPr>
          <p:cNvPr id="94212" name="Прямоугольник 4"/>
          <p:cNvSpPr>
            <a:spLocks noChangeArrowheads="1"/>
          </p:cNvSpPr>
          <p:nvPr/>
        </p:nvSpPr>
        <p:spPr bwMode="auto">
          <a:xfrm>
            <a:off x="323850" y="3068638"/>
            <a:ext cx="3530600" cy="2678112"/>
          </a:xfrm>
          <a:prstGeom prst="rect">
            <a:avLst/>
          </a:prstGeom>
          <a:noFill/>
          <a:ln w="9525">
            <a:noFill/>
            <a:miter lim="800000"/>
            <a:headEnd/>
            <a:tailEnd/>
          </a:ln>
        </p:spPr>
        <p:txBody>
          <a:bodyPr>
            <a:spAutoFit/>
          </a:bodyPr>
          <a:lstStyle/>
          <a:p>
            <a:pPr algn="just"/>
            <a:r>
              <a:rPr lang="ru-RU" sz="2400" b="1">
                <a:solidFill>
                  <a:schemeClr val="bg1"/>
                </a:solidFill>
                <a:latin typeface="Calibri" pitchFamily="34" charset="0"/>
              </a:rPr>
              <a:t>Он отмечается церемониальным парадом в Уайтхолле на котором присутствует королевская семья, приглашенные ею гости и просто зрители. )</a:t>
            </a:r>
          </a:p>
        </p:txBody>
      </p:sp>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09600" y="1130300"/>
            <a:ext cx="3457575" cy="452437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Tell legend about appearance of St. Valentine’s Day.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95235" name="Picture 3" descr="C:\Users\Анастасия Дмитриевна\Desktop\бутылочки\full166658.jpg"/>
          <p:cNvPicPr>
            <a:picLocks noChangeAspect="1" noChangeArrowheads="1"/>
          </p:cNvPicPr>
          <p:nvPr/>
        </p:nvPicPr>
        <p:blipFill>
          <a:blip r:embed="rId2" cstate="email"/>
          <a:srcRect/>
          <a:stretch>
            <a:fillRect/>
          </a:stretch>
        </p:blipFill>
        <p:spPr bwMode="auto">
          <a:xfrm>
            <a:off x="4330700" y="692150"/>
            <a:ext cx="4522788" cy="5400675"/>
          </a:xfrm>
          <a:prstGeom prst="rect">
            <a:avLst/>
          </a:prstGeom>
          <a:noFill/>
          <a:ln w="9525">
            <a:noFill/>
            <a:miter lim="800000"/>
            <a:headEnd/>
            <a:tailEnd/>
          </a:ln>
        </p:spPr>
      </p:pic>
      <p:sp>
        <p:nvSpPr>
          <p:cNvPr id="8" name="Скругленный прямоугольник 7">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650" y="836613"/>
            <a:ext cx="7632700" cy="1570037"/>
          </a:xfrm>
          <a:prstGeom prst="rect">
            <a:avLst/>
          </a:prstGeom>
        </p:spPr>
        <p:txBody>
          <a:bodyPr>
            <a:spAutoFit/>
          </a:bodyPr>
          <a:lstStyle/>
          <a:p>
            <a:pPr algn="just"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Tell the story of appearance Mother</a:t>
            </a:r>
            <a:r>
              <a:rPr lang="ru-RU" sz="4800" b="1" dirty="0">
                <a:solidFill>
                  <a:schemeClr val="bg1"/>
                </a:solidFill>
                <a:effectLst>
                  <a:outerShdw blurRad="38100" dist="38100" dir="2700000" algn="tl">
                    <a:srgbClr val="000000">
                      <a:alpha val="43137"/>
                    </a:srgbClr>
                  </a:outerShdw>
                </a:effectLst>
                <a:latin typeface="+mn-lt"/>
              </a:rPr>
              <a:t>’</a:t>
            </a:r>
            <a:r>
              <a:rPr lang="en-US" sz="4800" b="1" dirty="0">
                <a:solidFill>
                  <a:schemeClr val="bg1"/>
                </a:solidFill>
                <a:effectLst>
                  <a:outerShdw blurRad="38100" dist="38100" dir="2700000" algn="tl">
                    <a:srgbClr val="000000">
                      <a:alpha val="43137"/>
                    </a:srgbClr>
                  </a:outerShdw>
                </a:effectLst>
                <a:latin typeface="+mn-lt"/>
              </a:rPr>
              <a:t>s Day.</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96259" name="Picture 2" descr="C:\Users\Анастасия Дмитриевна\Desktop\бутылочки\45a422601aa50139091301ba24f415f9.jpg"/>
          <p:cNvPicPr>
            <a:picLocks noChangeAspect="1" noChangeArrowheads="1"/>
          </p:cNvPicPr>
          <p:nvPr/>
        </p:nvPicPr>
        <p:blipFill>
          <a:blip r:embed="rId2" cstate="email"/>
          <a:srcRect/>
          <a:stretch>
            <a:fillRect/>
          </a:stretch>
        </p:blipFill>
        <p:spPr bwMode="auto">
          <a:xfrm>
            <a:off x="1908175" y="2640013"/>
            <a:ext cx="5040313" cy="3851275"/>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088" y="671513"/>
            <a:ext cx="7200900" cy="5508625"/>
          </a:xfrm>
          <a:prstGeom prst="rect">
            <a:avLst/>
          </a:prstGeom>
        </p:spPr>
        <p:txBody>
          <a:bodyPr>
            <a:spAutoFit/>
          </a:bodyPr>
          <a:lstStyle/>
          <a:p>
            <a:pP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mn-lt"/>
              </a:rPr>
              <a:t>	</a:t>
            </a:r>
            <a:r>
              <a:rPr lang="ru-RU" sz="3200" b="1" dirty="0">
                <a:solidFill>
                  <a:schemeClr val="bg1"/>
                </a:solidFill>
                <a:effectLst>
                  <a:outerShdw blurRad="38100" dist="38100" dir="2700000" algn="tl">
                    <a:srgbClr val="000000">
                      <a:alpha val="43137"/>
                    </a:srgbClr>
                  </a:outerShdw>
                </a:effectLst>
                <a:latin typeface="+mn-lt"/>
              </a:rPr>
              <a:t>В викторианские времена детей посылали работать вдали от дома в раннем возрасте, а деньги, заработанные ими, пересылали в семейный бюджет. </a:t>
            </a:r>
            <a:r>
              <a:rPr lang="en-US" sz="3200" b="1" dirty="0">
                <a:solidFill>
                  <a:schemeClr val="bg1"/>
                </a:solidFill>
                <a:effectLst>
                  <a:outerShdw blurRad="38100" dist="38100" dir="2700000" algn="tl">
                    <a:srgbClr val="000000">
                      <a:alpha val="43137"/>
                    </a:srgbClr>
                  </a:outerShdw>
                </a:effectLst>
                <a:latin typeface="+mn-lt"/>
              </a:rPr>
              <a:t> </a:t>
            </a:r>
          </a:p>
          <a:p>
            <a:pPr fontAlgn="auto">
              <a:spcBef>
                <a:spcPts val="0"/>
              </a:spcBef>
              <a:spcAft>
                <a:spcPts val="0"/>
              </a:spcAft>
              <a:defRPr/>
            </a:pPr>
            <a:r>
              <a:rPr lang="en-US" sz="3200" b="1" dirty="0">
                <a:solidFill>
                  <a:schemeClr val="bg1"/>
                </a:solidFill>
                <a:effectLst>
                  <a:outerShdw blurRad="38100" dist="38100" dir="2700000" algn="tl">
                    <a:srgbClr val="000000">
                      <a:alpha val="43137"/>
                    </a:srgbClr>
                  </a:outerShdw>
                </a:effectLst>
                <a:latin typeface="+mn-lt"/>
              </a:rPr>
              <a:t>	</a:t>
            </a:r>
            <a:r>
              <a:rPr lang="ru-RU" sz="3200" b="1" dirty="0">
                <a:solidFill>
                  <a:schemeClr val="bg1"/>
                </a:solidFill>
                <a:effectLst>
                  <a:outerShdw blurRad="38100" dist="38100" dir="2700000" algn="tl">
                    <a:srgbClr val="000000">
                      <a:alpha val="43137"/>
                    </a:srgbClr>
                  </a:outerShdw>
                </a:effectLst>
                <a:latin typeface="+mn-lt"/>
              </a:rPr>
              <a:t>Один день в году детям разрешалось провести дома вместе с родителями. Они приносили матерям (и бабушкам) небольшие подарки, такие, как букетики цветов или свежие яйца.</a:t>
            </a:r>
            <a:endParaRPr lang="ru-RU" sz="3200" dirty="0">
              <a:latin typeface="+mn-lt"/>
            </a:endParaRPr>
          </a:p>
        </p:txBody>
      </p:sp>
      <p:sp>
        <p:nvSpPr>
          <p:cNvPr id="5" name="Скругленный прямоугольник 4">
            <a:hlinkClick r:id="rId2"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6925" y="2276475"/>
            <a:ext cx="7777163" cy="2308225"/>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Which feat made St. George after he became protector of England? </a:t>
            </a:r>
            <a:endParaRPr lang="ru-RU" sz="4800" b="1" dirty="0">
              <a:solidFill>
                <a:schemeClr val="bg1"/>
              </a:solidFill>
              <a:effectLst>
                <a:outerShdw blurRad="38100" dist="38100" dir="2700000" algn="tl">
                  <a:srgbClr val="000000">
                    <a:alpha val="43137"/>
                  </a:srgbClr>
                </a:outerShdw>
              </a:effectLst>
              <a:latin typeface="+mn-lt"/>
            </a:endParaRPr>
          </a:p>
        </p:txBody>
      </p:sp>
      <p:sp>
        <p:nvSpPr>
          <p:cNvPr id="5" name="Скругленный прямоугольник 4">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2450" y="1073150"/>
            <a:ext cx="3997325" cy="4524375"/>
          </a:xfrm>
          <a:prstGeom prst="rect">
            <a:avLst/>
          </a:prstGeom>
        </p:spPr>
        <p:txBody>
          <a:bodyPr>
            <a:spAutoFit/>
          </a:bodyPr>
          <a:lstStyle/>
          <a:p>
            <a:pPr fontAlgn="auto">
              <a:spcBef>
                <a:spcPts val="0"/>
              </a:spcBef>
              <a:spcAft>
                <a:spcPts val="0"/>
              </a:spcAft>
              <a:defRPr/>
            </a:pPr>
            <a:r>
              <a:rPr lang="ru-RU" sz="3600" b="1" dirty="0">
                <a:solidFill>
                  <a:schemeClr val="bg1"/>
                </a:solidFill>
                <a:effectLst>
                  <a:outerShdw blurRad="38100" dist="38100" dir="2700000" algn="tl">
                    <a:srgbClr val="000000">
                      <a:alpha val="43137"/>
                    </a:srgbClr>
                  </a:outerShdw>
                </a:effectLst>
                <a:latin typeface="+mn-lt"/>
              </a:rPr>
              <a:t>Покровитель Англии, святой Джордж</a:t>
            </a:r>
            <a:r>
              <a:rPr lang="en-US" sz="3600" b="1" dirty="0">
                <a:solidFill>
                  <a:schemeClr val="bg1"/>
                </a:solidFill>
                <a:effectLst>
                  <a:outerShdw blurRad="38100" dist="38100" dir="2700000" algn="tl">
                    <a:srgbClr val="000000">
                      <a:alpha val="43137"/>
                    </a:srgbClr>
                  </a:outerShdw>
                </a:effectLst>
                <a:latin typeface="+mn-lt"/>
              </a:rPr>
              <a:t>,</a:t>
            </a:r>
            <a:r>
              <a:rPr lang="ru-RU" sz="3600" b="1" dirty="0">
                <a:solidFill>
                  <a:schemeClr val="bg1"/>
                </a:solidFill>
                <a:effectLst>
                  <a:outerShdw blurRad="38100" dist="38100" dir="2700000" algn="tl">
                    <a:srgbClr val="000000">
                      <a:alpha val="43137"/>
                    </a:srgbClr>
                  </a:outerShdw>
                </a:effectLst>
                <a:latin typeface="+mn-lt"/>
              </a:rPr>
              <a:t> убил дракона, который терроризировал несколько английских деревень.</a:t>
            </a:r>
          </a:p>
        </p:txBody>
      </p:sp>
      <p:pic>
        <p:nvPicPr>
          <p:cNvPr id="99331" name="Picture 2" descr="C:\Users\Анастасия Дмитриевна\Desktop\бутылочки\st-george1.jpg"/>
          <p:cNvPicPr>
            <a:picLocks noChangeAspect="1" noChangeArrowheads="1"/>
          </p:cNvPicPr>
          <p:nvPr/>
        </p:nvPicPr>
        <p:blipFill>
          <a:blip r:embed="rId2" cstate="email"/>
          <a:srcRect/>
          <a:stretch>
            <a:fillRect/>
          </a:stretch>
        </p:blipFill>
        <p:spPr bwMode="auto">
          <a:xfrm>
            <a:off x="4568825" y="1054100"/>
            <a:ext cx="4198938" cy="4800600"/>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550" y="2205038"/>
            <a:ext cx="7874000" cy="1570037"/>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How much time does the Advent  last</a:t>
            </a:r>
            <a:r>
              <a:rPr lang="ru-RU" sz="4800" b="1" dirty="0">
                <a:solidFill>
                  <a:schemeClr val="bg1"/>
                </a:solidFill>
                <a:effectLst>
                  <a:outerShdw blurRad="38100" dist="38100" dir="2700000" algn="tl">
                    <a:srgbClr val="000000">
                      <a:alpha val="43137"/>
                    </a:srgbClr>
                  </a:outerShdw>
                </a:effectLst>
                <a:latin typeface="+mn-lt"/>
              </a:rPr>
              <a:t>?  </a:t>
            </a:r>
          </a:p>
        </p:txBody>
      </p:sp>
      <p:sp>
        <p:nvSpPr>
          <p:cNvPr id="6" name="Скругленный прямоугольник 5">
            <a:hlinkClick r:id="rId2"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27088" y="1196975"/>
            <a:ext cx="7129462" cy="830263"/>
          </a:xfrm>
          <a:prstGeom prst="rect">
            <a:avLst/>
          </a:prstGeom>
        </p:spPr>
        <p:txBody>
          <a:bodyPr>
            <a:spAutoFit/>
          </a:bodyPr>
          <a:lstStyle/>
          <a:p>
            <a:pPr fontAlgn="auto">
              <a:spcBef>
                <a:spcPts val="0"/>
              </a:spcBef>
              <a:spcAft>
                <a:spcPts val="0"/>
              </a:spcAft>
              <a:defRPr/>
            </a:pPr>
            <a:r>
              <a:rPr lang="en-US" sz="4800" b="1" dirty="0">
                <a:solidFill>
                  <a:schemeClr val="bg1"/>
                </a:solidFill>
                <a:effectLst>
                  <a:outerShdw blurRad="38100" dist="38100" dir="2700000" algn="tl">
                    <a:srgbClr val="000000">
                      <a:alpha val="43137"/>
                    </a:srgbClr>
                  </a:outerShdw>
                </a:effectLst>
                <a:latin typeface="+mn-lt"/>
              </a:rPr>
              <a:t>The Advent  lasts 4 weeks. </a:t>
            </a:r>
            <a:endParaRPr lang="ru-RU" sz="4800" b="1" dirty="0">
              <a:solidFill>
                <a:schemeClr val="bg1"/>
              </a:solidFill>
              <a:effectLst>
                <a:outerShdw blurRad="38100" dist="38100" dir="2700000" algn="tl">
                  <a:srgbClr val="000000">
                    <a:alpha val="43137"/>
                  </a:srgbClr>
                </a:outerShdw>
              </a:effectLst>
              <a:latin typeface="+mn-lt"/>
            </a:endParaRPr>
          </a:p>
        </p:txBody>
      </p:sp>
      <p:pic>
        <p:nvPicPr>
          <p:cNvPr id="101379" name="Picture 2" descr="C:\Users\Анастасия Дмитриевна\Desktop\бутылочки\heiliger_abend_renaissance_familienfeier_unbenannt-320101223142549.jpg"/>
          <p:cNvPicPr>
            <a:picLocks noChangeAspect="1" noChangeArrowheads="1"/>
          </p:cNvPicPr>
          <p:nvPr/>
        </p:nvPicPr>
        <p:blipFill>
          <a:blip r:embed="rId2" cstate="email"/>
          <a:srcRect/>
          <a:stretch>
            <a:fillRect/>
          </a:stretch>
        </p:blipFill>
        <p:spPr bwMode="auto">
          <a:xfrm>
            <a:off x="1908175" y="2565400"/>
            <a:ext cx="5478463" cy="3287713"/>
          </a:xfrm>
          <a:prstGeom prst="rect">
            <a:avLst/>
          </a:prstGeom>
          <a:noFill/>
          <a:ln w="9525">
            <a:noFill/>
            <a:miter lim="800000"/>
            <a:headEnd/>
            <a:tailEnd/>
          </a:ln>
        </p:spPr>
      </p:pic>
      <p:sp>
        <p:nvSpPr>
          <p:cNvPr id="7" name="Скругленный прямоугольник 6">
            <a:hlinkClick r:id="rId3" action="ppaction://hlinksldjump"/>
          </p:cNvPr>
          <p:cNvSpPr/>
          <p:nvPr/>
        </p:nvSpPr>
        <p:spPr>
          <a:xfrm>
            <a:off x="7807325" y="6189663"/>
            <a:ext cx="1054100"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back</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0050" y="765175"/>
            <a:ext cx="8353425" cy="1200150"/>
          </a:xfrm>
          <a:prstGeom prst="rect">
            <a:avLst/>
          </a:prstGeom>
        </p:spPr>
        <p:txBody>
          <a:bodyPr>
            <a:spAutoFit/>
          </a:bodyPr>
          <a:lstStyle/>
          <a:p>
            <a:pP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mn-lt"/>
              </a:rPr>
              <a:t>When is celebrated Boxing Day. Tell about traditions Boxing Day. </a:t>
            </a:r>
            <a:endParaRPr lang="ru-RU" sz="3600" b="1" dirty="0">
              <a:solidFill>
                <a:schemeClr val="bg1"/>
              </a:solidFill>
              <a:effectLst>
                <a:outerShdw blurRad="38100" dist="38100" dir="2700000" algn="tl">
                  <a:srgbClr val="000000">
                    <a:alpha val="43137"/>
                  </a:srgbClr>
                </a:outerShdw>
              </a:effectLst>
              <a:latin typeface="+mn-lt"/>
            </a:endParaRPr>
          </a:p>
        </p:txBody>
      </p:sp>
      <p:pic>
        <p:nvPicPr>
          <p:cNvPr id="102403" name="Picture 2" descr="C:\Users\Анастасия Дмитриевна\Desktop\бутылочки\ar126191797505152.jpg"/>
          <p:cNvPicPr>
            <a:picLocks noChangeAspect="1" noChangeArrowheads="1"/>
          </p:cNvPicPr>
          <p:nvPr/>
        </p:nvPicPr>
        <p:blipFill>
          <a:blip r:embed="rId2" cstate="email"/>
          <a:srcRect/>
          <a:stretch>
            <a:fillRect/>
          </a:stretch>
        </p:blipFill>
        <p:spPr bwMode="auto">
          <a:xfrm>
            <a:off x="2897188" y="2636838"/>
            <a:ext cx="3600450" cy="3600450"/>
          </a:xfrm>
          <a:prstGeom prst="rect">
            <a:avLst/>
          </a:prstGeom>
          <a:noFill/>
          <a:ln w="9525">
            <a:noFill/>
            <a:miter lim="800000"/>
            <a:headEnd/>
            <a:tailEnd/>
          </a:ln>
        </p:spPr>
      </p:pic>
      <p:sp>
        <p:nvSpPr>
          <p:cNvPr id="6" name="Скругленный прямоугольник 5">
            <a:hlinkClick r:id="rId3" action="ppaction://hlinksldjump"/>
          </p:cNvPr>
          <p:cNvSpPr/>
          <p:nvPr/>
        </p:nvSpPr>
        <p:spPr>
          <a:xfrm>
            <a:off x="7308850" y="6189663"/>
            <a:ext cx="1552575" cy="490537"/>
          </a:xfrm>
          <a:prstGeom prst="roundRect">
            <a:avLst/>
          </a:prstGeom>
          <a:solidFill>
            <a:srgbClr val="FFC000"/>
          </a:solidFill>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rPr>
              <a:t>answer</a:t>
            </a:r>
            <a:endParaRPr lang="ru-RU"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6925</TotalTime>
  <Words>1288</Words>
  <Application>Microsoft Office PowerPoint</Application>
  <PresentationFormat>Экран (4:3)</PresentationFormat>
  <Paragraphs>291</Paragraphs>
  <Slides>100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100</vt:i4>
      </vt:variant>
    </vt:vector>
  </HeadingPairs>
  <TitlesOfParts>
    <vt:vector size="101" baseType="lpstr">
      <vt:lpstr>Тема Office</vt:lpstr>
      <vt:lpstr>Слайд 1</vt:lpstr>
      <vt:lpstr>Слайд 2</vt:lpstr>
      <vt:lpstr>The 1st round</vt:lpstr>
      <vt:lpstr>The 2nd round</vt:lpstr>
      <vt:lpstr>The 3rd round</vt:lpstr>
      <vt:lpstr>100 Call the symbols of St. Valentine’s Day. </vt:lpstr>
      <vt:lpstr>The symbols of St. Valentine’s Day are Cupid, a valentine and a heart. </vt:lpstr>
      <vt:lpstr>200  Call the symbols of Midsummer’s Day.  </vt:lpstr>
      <vt:lpstr>The symbols of Midsummer’s Day are the sun, Stonehenge, and a Druid.</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Guy Fawkes  </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Дмитриевна</dc:creator>
  <cp:lastModifiedBy>Дарёна</cp:lastModifiedBy>
  <cp:revision>84</cp:revision>
  <dcterms:created xsi:type="dcterms:W3CDTF">2011-11-01T04:02:24Z</dcterms:created>
  <dcterms:modified xsi:type="dcterms:W3CDTF">2012-05-20T05:23:43Z</dcterms:modified>
</cp:coreProperties>
</file>