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1" r:id="rId1"/>
  </p:sldMasterIdLst>
  <p:sldIdLst>
    <p:sldId id="283" r:id="rId2"/>
    <p:sldId id="278" r:id="rId3"/>
    <p:sldId id="281" r:id="rId4"/>
    <p:sldId id="256" r:id="rId5"/>
    <p:sldId id="275" r:id="rId6"/>
    <p:sldId id="263" r:id="rId7"/>
    <p:sldId id="257" r:id="rId8"/>
    <p:sldId id="264" r:id="rId9"/>
    <p:sldId id="259" r:id="rId10"/>
    <p:sldId id="260" r:id="rId11"/>
    <p:sldId id="262" r:id="rId12"/>
    <p:sldId id="261" r:id="rId13"/>
    <p:sldId id="258" r:id="rId14"/>
    <p:sldId id="265" r:id="rId15"/>
    <p:sldId id="266" r:id="rId16"/>
    <p:sldId id="274" r:id="rId17"/>
    <p:sldId id="270" r:id="rId18"/>
    <p:sldId id="273" r:id="rId19"/>
    <p:sldId id="268" r:id="rId20"/>
    <p:sldId id="271" r:id="rId21"/>
    <p:sldId id="276" r:id="rId22"/>
    <p:sldId id="286" r:id="rId23"/>
    <p:sldId id="279" r:id="rId24"/>
    <p:sldId id="285" r:id="rId25"/>
    <p:sldId id="277" r:id="rId26"/>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ED371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45" autoAdjust="0"/>
  </p:normalViewPr>
  <p:slideViewPr>
    <p:cSldViewPr>
      <p:cViewPr varScale="1">
        <p:scale>
          <a:sx n="70" d="100"/>
          <a:sy n="70" d="100"/>
        </p:scale>
        <p:origin x="-1140" y="-102"/>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Прямоугольник 3"/>
          <p:cNvSpPr/>
          <p:nvPr/>
        </p:nvSpPr>
        <p:spPr>
          <a:xfrm>
            <a:off x="904875" y="3648075"/>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оугольник 5"/>
          <p:cNvSpPr/>
          <p:nvPr/>
        </p:nvSpPr>
        <p:spPr>
          <a:xfrm>
            <a:off x="904875" y="3648075"/>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8" name="Заголовок 7"/>
          <p:cNvSpPr>
            <a:spLocks noGrp="1"/>
          </p:cNvSpPr>
          <p:nvPr>
            <p:ph type="ctrTitle"/>
          </p:nvPr>
        </p:nvSpPr>
        <p:spPr>
          <a:xfrm>
            <a:off x="1219200" y="3886200"/>
            <a:ext cx="6858000" cy="990600"/>
          </a:xfrm>
        </p:spPr>
        <p:txBody>
          <a:bodyPr anchor="t"/>
          <a:lstStyle>
            <a:lvl1pPr algn="r">
              <a:defRPr sz="3200">
                <a:solidFill>
                  <a:schemeClr val="tx1"/>
                </a:solidFill>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10" name="Дата 27"/>
          <p:cNvSpPr>
            <a:spLocks noGrp="1"/>
          </p:cNvSpPr>
          <p:nvPr>
            <p:ph type="dt" sz="half" idx="10"/>
          </p:nvPr>
        </p:nvSpPr>
        <p:spPr>
          <a:xfrm>
            <a:off x="6400800" y="6354763"/>
            <a:ext cx="2286000" cy="366712"/>
          </a:xfrm>
        </p:spPr>
        <p:txBody>
          <a:bodyPr/>
          <a:lstStyle>
            <a:lvl1pPr>
              <a:defRPr sz="1400"/>
            </a:lvl1pPr>
          </a:lstStyle>
          <a:p>
            <a:pPr>
              <a:defRPr/>
            </a:pPr>
            <a:fld id="{8F2DF5D3-FB90-4AFB-B6FD-3DB28A1E83DD}" type="datetimeFigureOut">
              <a:rPr lang="ru-RU"/>
              <a:pPr>
                <a:defRPr/>
              </a:pPr>
              <a:t>20.05.2012</a:t>
            </a:fld>
            <a:endParaRPr lang="ru-RU" dirty="0"/>
          </a:p>
        </p:txBody>
      </p:sp>
      <p:sp>
        <p:nvSpPr>
          <p:cNvPr id="11" name="Нижний колонтитул 16"/>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12" name="Номер слайда 28"/>
          <p:cNvSpPr>
            <a:spLocks noGrp="1"/>
          </p:cNvSpPr>
          <p:nvPr>
            <p:ph type="sldNum" sz="quarter" idx="12"/>
          </p:nvPr>
        </p:nvSpPr>
        <p:spPr>
          <a:xfrm>
            <a:off x="1216025" y="6354763"/>
            <a:ext cx="1219200" cy="366712"/>
          </a:xfrm>
        </p:spPr>
        <p:txBody>
          <a:bodyPr/>
          <a:lstStyle>
            <a:lvl1pPr>
              <a:defRPr/>
            </a:lvl1pPr>
          </a:lstStyle>
          <a:p>
            <a:pPr>
              <a:defRPr/>
            </a:pPr>
            <a:fld id="{ED0DBEF7-6418-4C16-BBE8-1328745E6265}" type="slidenum">
              <a:rPr lang="ru-RU"/>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1C75873B-E433-4F4E-90E1-87DCD71568BF}" type="datetimeFigureOut">
              <a:rPr lang="ru-RU"/>
              <a:pPr>
                <a:defRPr/>
              </a:pPr>
              <a:t>20.05.2012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AF9046C-EE77-4BBB-A97B-9AB618BD1514}" type="slidenum">
              <a:rPr lang="ru-RU"/>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4" name="Прямая соединительная линия 3"/>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5" name="Равнобедренный треугольник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6" name="Прямая соединительная линия 5"/>
          <p:cNvSpPr>
            <a:spLocks noChangeShapeType="1"/>
          </p:cNvSpPr>
          <p:nvPr/>
        </p:nvSpPr>
        <p:spPr bwMode="auto">
          <a:xfrm rot="5400000">
            <a:off x="3630612" y="3201988"/>
            <a:ext cx="585152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3"/>
          <p:cNvSpPr>
            <a:spLocks noGrp="1"/>
          </p:cNvSpPr>
          <p:nvPr>
            <p:ph type="dt" sz="half" idx="10"/>
          </p:nvPr>
        </p:nvSpPr>
        <p:spPr/>
        <p:txBody>
          <a:bodyPr/>
          <a:lstStyle>
            <a:lvl1pPr>
              <a:defRPr/>
            </a:lvl1pPr>
          </a:lstStyle>
          <a:p>
            <a:pPr>
              <a:defRPr/>
            </a:pPr>
            <a:fld id="{78D6DAC6-66DA-4067-B23C-88746A3EC68E}" type="datetimeFigureOut">
              <a:rPr lang="ru-RU"/>
              <a:pPr>
                <a:defRPr/>
              </a:pPr>
              <a:t>20.05.2012</a:t>
            </a:fld>
            <a:endParaRPr lang="ru-RU" dirty="0"/>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A6D20B9E-4B58-4F18-82AA-2A2918039053}" type="slidenum">
              <a:rPr lang="ru-RU"/>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8" name="Содержимое 7"/>
          <p:cNvSpPr>
            <a:spLocks noGrp="1"/>
          </p:cNvSpPr>
          <p:nvPr>
            <p:ph sz="quarter" idx="1"/>
          </p:nvPr>
        </p:nvSpPr>
        <p:spPr>
          <a:xfrm>
            <a:off x="457200" y="1219200"/>
            <a:ext cx="8229600"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02EAC5D7-E465-4888-AAC2-9BF6D1AB1F0C}" type="datetimeFigureOut">
              <a:rPr lang="ru-RU"/>
              <a:pPr>
                <a:defRPr/>
              </a:pPr>
              <a:t>20.05.2012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199B046D-3FC9-4A6B-AB20-175C4619F251}" type="slidenum">
              <a:rPr lang="ru-RU"/>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4" name="Прямоугольник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5" name="Прямоугольник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1219200" y="2971800"/>
            <a:ext cx="6858000" cy="1066800"/>
          </a:xfrm>
        </p:spPr>
        <p:txBody>
          <a:bodyPr anchor="t"/>
          <a:lstStyle>
            <a:lvl1pPr algn="r">
              <a:buNone/>
              <a:defRPr sz="3200" b="0" cap="none" baseline="0"/>
            </a:lvl1pPr>
          </a:lstStyle>
          <a:p>
            <a:r>
              <a:rPr lang="ru-RU" smtClean="0"/>
              <a:t>Образец заголовка</a:t>
            </a:r>
            <a:endParaRPr lang="en-US"/>
          </a:p>
        </p:txBody>
      </p:sp>
      <p:sp>
        <p:nvSpPr>
          <p:cNvPr id="3" name="Текст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a:xfrm>
            <a:off x="6400800" y="6354763"/>
            <a:ext cx="2286000" cy="366712"/>
          </a:xfrm>
        </p:spPr>
        <p:txBody>
          <a:bodyPr/>
          <a:lstStyle>
            <a:lvl1pPr>
              <a:defRPr/>
            </a:lvl1pPr>
          </a:lstStyle>
          <a:p>
            <a:pPr>
              <a:defRPr/>
            </a:pPr>
            <a:fld id="{F01567E7-609B-46E5-A4D8-199917CE26BE}" type="datetimeFigureOut">
              <a:rPr lang="ru-RU"/>
              <a:pPr>
                <a:defRPr/>
              </a:pPr>
              <a:t>20.05.2012</a:t>
            </a:fld>
            <a:endParaRPr lang="ru-RU" dirty="0"/>
          </a:p>
        </p:txBody>
      </p:sp>
      <p:sp>
        <p:nvSpPr>
          <p:cNvPr id="7" name="Нижний колонтитул 4"/>
          <p:cNvSpPr>
            <a:spLocks noGrp="1"/>
          </p:cNvSpPr>
          <p:nvPr>
            <p:ph type="ftr" sz="quarter" idx="11"/>
          </p:nvPr>
        </p:nvSpPr>
        <p:spPr>
          <a:xfrm>
            <a:off x="2898775" y="6354763"/>
            <a:ext cx="3475038" cy="366712"/>
          </a:xfrm>
        </p:spPr>
        <p:txBody>
          <a:bodyPr/>
          <a:lstStyle>
            <a:lvl1pPr>
              <a:defRPr/>
            </a:lvl1pPr>
          </a:lstStyle>
          <a:p>
            <a:pPr>
              <a:defRPr/>
            </a:pPr>
            <a:endParaRPr lang="ru-RU"/>
          </a:p>
        </p:txBody>
      </p:sp>
      <p:sp>
        <p:nvSpPr>
          <p:cNvPr id="8" name="Номер слайда 5"/>
          <p:cNvSpPr>
            <a:spLocks noGrp="1"/>
          </p:cNvSpPr>
          <p:nvPr>
            <p:ph type="sldNum" sz="quarter" idx="12"/>
          </p:nvPr>
        </p:nvSpPr>
        <p:spPr>
          <a:xfrm>
            <a:off x="1069975" y="6354763"/>
            <a:ext cx="1520825" cy="366712"/>
          </a:xfrm>
        </p:spPr>
        <p:txBody>
          <a:bodyPr/>
          <a:lstStyle>
            <a:lvl1pPr>
              <a:defRPr/>
            </a:lvl1pPr>
          </a:lstStyle>
          <a:p>
            <a:pPr>
              <a:defRPr/>
            </a:pPr>
            <a:fld id="{749C0470-EF81-4B28-87BC-C54DE4614C08}"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9" name="Содержимое 8"/>
          <p:cNvSpPr>
            <a:spLocks noGrp="1"/>
          </p:cNvSpPr>
          <p:nvPr>
            <p:ph sz="quarter" idx="1"/>
          </p:nvPr>
        </p:nvSpPr>
        <p:spPr>
          <a:xfrm>
            <a:off x="457200" y="1219200"/>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Содержимое 10"/>
          <p:cNvSpPr>
            <a:spLocks noGrp="1"/>
          </p:cNvSpPr>
          <p:nvPr>
            <p:ph sz="quarter" idx="2"/>
          </p:nvPr>
        </p:nvSpPr>
        <p:spPr>
          <a:xfrm>
            <a:off x="4632198" y="1216152"/>
            <a:ext cx="4041648" cy="49377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6557A023-2D0A-4B7C-90D5-4D276C875CEE}" type="datetimeFigureOut">
              <a:rPr lang="ru-RU"/>
              <a:pPr>
                <a:defRPr/>
              </a:pPr>
              <a:t>20.05.2012</a:t>
            </a:fld>
            <a:endParaRPr lang="ru-RU" dirty="0"/>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193E98BA-5614-428B-8E0E-F070C352DA75}" type="slidenum">
              <a:rPr lang="ru-RU"/>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11" name="Содержимое 10"/>
          <p:cNvSpPr>
            <a:spLocks noGrp="1"/>
          </p:cNvSpPr>
          <p:nvPr>
            <p:ph sz="quarter" idx="2"/>
          </p:nvPr>
        </p:nvSpPr>
        <p:spPr>
          <a:xfrm>
            <a:off x="457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Содержимое 12"/>
          <p:cNvSpPr>
            <a:spLocks noGrp="1"/>
          </p:cNvSpPr>
          <p:nvPr>
            <p:ph sz="quarter" idx="4"/>
          </p:nvPr>
        </p:nvSpPr>
        <p:spPr>
          <a:xfrm>
            <a:off x="4648200" y="2133600"/>
            <a:ext cx="4038600" cy="40386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3CD327D6-0163-4EF2-9728-4EE9FFC92ED8}" type="datetimeFigureOut">
              <a:rPr lang="ru-RU"/>
              <a:pPr>
                <a:defRPr/>
              </a:pPr>
              <a:t>20.05.2012</a:t>
            </a:fld>
            <a:endParaRPr lang="ru-RU" dirty="0"/>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6173A86A-E32F-4FAC-893C-93E6EE63F5B5}" type="slidenum">
              <a:rPr lang="ru-RU"/>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228600"/>
            <a:ext cx="8229600" cy="914400"/>
          </a:xfrm>
        </p:spPr>
        <p:txBody>
          <a:bodyPr/>
          <a:lstStyle/>
          <a:p>
            <a:r>
              <a:rPr lang="ru-RU" smtClean="0"/>
              <a:t>Образец заголовка</a:t>
            </a:r>
            <a:endParaRPr lang="en-US"/>
          </a:p>
        </p:txBody>
      </p:sp>
      <p:sp>
        <p:nvSpPr>
          <p:cNvPr id="4" name="Дата 2"/>
          <p:cNvSpPr>
            <a:spLocks noGrp="1"/>
          </p:cNvSpPr>
          <p:nvPr>
            <p:ph type="dt" sz="half" idx="10"/>
          </p:nvPr>
        </p:nvSpPr>
        <p:spPr/>
        <p:txBody>
          <a:bodyPr/>
          <a:lstStyle>
            <a:lvl1pPr>
              <a:defRPr/>
            </a:lvl1pPr>
          </a:lstStyle>
          <a:p>
            <a:pPr>
              <a:defRPr/>
            </a:pPr>
            <a:fld id="{782A8A67-62E9-4294-86DC-6E8737616B36}" type="datetimeFigureOut">
              <a:rPr lang="ru-RU"/>
              <a:pPr>
                <a:defRPr/>
              </a:pPr>
              <a:t>20.05.2012</a:t>
            </a:fld>
            <a:endParaRPr lang="ru-RU" dirty="0"/>
          </a:p>
        </p:txBody>
      </p:sp>
      <p:sp>
        <p:nvSpPr>
          <p:cNvPr id="5" name="Нижний колонтитул 3"/>
          <p:cNvSpPr>
            <a:spLocks noGrp="1"/>
          </p:cNvSpPr>
          <p:nvPr>
            <p:ph type="ftr" sz="quarter" idx="11"/>
          </p:nvPr>
        </p:nvSpPr>
        <p:spPr/>
        <p:txBody>
          <a:bodyPr/>
          <a:lstStyle>
            <a:lvl1pPr>
              <a:defRPr/>
            </a:lvl1pPr>
          </a:lstStyle>
          <a:p>
            <a:pPr>
              <a:defRPr/>
            </a:pPr>
            <a:endParaRPr lang="ru-RU"/>
          </a:p>
        </p:txBody>
      </p:sp>
      <p:sp>
        <p:nvSpPr>
          <p:cNvPr id="6" name="Номер слайда 4"/>
          <p:cNvSpPr>
            <a:spLocks noGrp="1"/>
          </p:cNvSpPr>
          <p:nvPr>
            <p:ph type="sldNum" sz="quarter" idx="12"/>
          </p:nvPr>
        </p:nvSpPr>
        <p:spPr/>
        <p:txBody>
          <a:bodyPr/>
          <a:lstStyle>
            <a:lvl1pPr>
              <a:defRPr/>
            </a:lvl1pPr>
          </a:lstStyle>
          <a:p>
            <a:pPr>
              <a:defRPr/>
            </a:pPr>
            <a:fld id="{1B0A3D46-1A2A-4662-B29F-E5FCDF2DDE0C}" type="slidenum">
              <a:rPr lang="ru-RU"/>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Прямая соединительная линия 1"/>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3" name="Равнобедренный треугольник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4" name="Дата 1"/>
          <p:cNvSpPr>
            <a:spLocks noGrp="1"/>
          </p:cNvSpPr>
          <p:nvPr>
            <p:ph type="dt" sz="half" idx="10"/>
          </p:nvPr>
        </p:nvSpPr>
        <p:spPr/>
        <p:txBody>
          <a:bodyPr/>
          <a:lstStyle>
            <a:lvl1pPr>
              <a:defRPr/>
            </a:lvl1pPr>
          </a:lstStyle>
          <a:p>
            <a:pPr>
              <a:defRPr/>
            </a:pPr>
            <a:fld id="{C20A2013-1F35-46DE-99F3-008A4416355C}" type="datetimeFigureOut">
              <a:rPr lang="ru-RU"/>
              <a:pPr>
                <a:defRPr/>
              </a:pPr>
              <a:t>20.05.2012</a:t>
            </a:fld>
            <a:endParaRPr lang="ru-RU" dirty="0"/>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3"/>
          <p:cNvSpPr>
            <a:spLocks noGrp="1"/>
          </p:cNvSpPr>
          <p:nvPr>
            <p:ph type="sldNum" sz="quarter" idx="12"/>
          </p:nvPr>
        </p:nvSpPr>
        <p:spPr/>
        <p:txBody>
          <a:bodyPr/>
          <a:lstStyle>
            <a:lvl1pPr>
              <a:defRPr/>
            </a:lvl1pPr>
          </a:lstStyle>
          <a:p>
            <a:pPr>
              <a:defRPr/>
            </a:pPr>
            <a:fld id="{BDAD6A38-C988-49E6-AF8B-4EF5E280FDFD}" type="slidenum">
              <a:rPr lang="ru-RU"/>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Прямая соединительная линия 5"/>
          <p:cNvSpPr>
            <a:spLocks noChangeShapeType="1"/>
          </p:cNvSpPr>
          <p:nvPr/>
        </p:nvSpPr>
        <p:spPr bwMode="auto">
          <a:xfrm rot="5400000">
            <a:off x="3160712" y="3324226"/>
            <a:ext cx="6035675"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dirty="0"/>
          </a:p>
        </p:txBody>
      </p:sp>
      <p:sp>
        <p:nvSpPr>
          <p:cNvPr id="7" name="Равнобедренный треугольник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ru-RU" smtClean="0"/>
              <a:t>Образец заголовка</a:t>
            </a:r>
            <a:endParaRPr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12" name="Содержимое 11"/>
          <p:cNvSpPr>
            <a:spLocks noGrp="1"/>
          </p:cNvSpPr>
          <p:nvPr>
            <p:ph sz="quarter" idx="1"/>
          </p:nvPr>
        </p:nvSpPr>
        <p:spPr>
          <a:xfrm>
            <a:off x="304800" y="304800"/>
            <a:ext cx="5715000" cy="5715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8" name="Дата 4"/>
          <p:cNvSpPr>
            <a:spLocks noGrp="1"/>
          </p:cNvSpPr>
          <p:nvPr>
            <p:ph type="dt" sz="half" idx="10"/>
          </p:nvPr>
        </p:nvSpPr>
        <p:spPr/>
        <p:txBody>
          <a:bodyPr/>
          <a:lstStyle>
            <a:lvl1pPr>
              <a:defRPr/>
            </a:lvl1pPr>
          </a:lstStyle>
          <a:p>
            <a:pPr>
              <a:defRPr/>
            </a:pPr>
            <a:fld id="{A2A616AE-3339-41C5-8BDD-2DB306A629A7}" type="datetimeFigureOut">
              <a:rPr lang="ru-RU"/>
              <a:pPr>
                <a:defRPr/>
              </a:pPr>
              <a:t>20.05.2012</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09AB2F8A-9424-41BE-9245-868EF8C2B18A}" type="slidenum">
              <a:rPr lang="ru-RU"/>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1">
        <a:schemeClr val="bg2"/>
      </p:bgRef>
    </p:bg>
    <p:spTree>
      <p:nvGrpSpPr>
        <p:cNvPr id="1" name=""/>
        <p:cNvGrpSpPr/>
        <p:nvPr/>
      </p:nvGrpSpPr>
      <p:grpSpPr>
        <a:xfrm>
          <a:off x="0" y="0"/>
          <a:ext cx="0" cy="0"/>
          <a:chOff x="0" y="0"/>
          <a:chExt cx="0" cy="0"/>
        </a:xfrm>
      </p:grpSpPr>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6" name="Равнобедренный треугольник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7" name="Прямоугольник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8" name="Дата 4"/>
          <p:cNvSpPr>
            <a:spLocks noGrp="1"/>
          </p:cNvSpPr>
          <p:nvPr>
            <p:ph type="dt" sz="half" idx="10"/>
          </p:nvPr>
        </p:nvSpPr>
        <p:spPr/>
        <p:txBody>
          <a:bodyPr/>
          <a:lstStyle>
            <a:lvl1pPr>
              <a:defRPr/>
            </a:lvl1pPr>
          </a:lstStyle>
          <a:p>
            <a:pPr>
              <a:defRPr/>
            </a:pPr>
            <a:fld id="{305DA4AC-AA19-44E5-B5CA-AF4848F17C52}" type="datetimeFigureOut">
              <a:rPr lang="ru-RU"/>
              <a:pPr>
                <a:defRPr/>
              </a:pPr>
              <a:t>20.05.2012</a:t>
            </a:fld>
            <a:endParaRPr lang="ru-RU" dirty="0"/>
          </a:p>
        </p:txBody>
      </p:sp>
      <p:sp>
        <p:nvSpPr>
          <p:cNvPr id="9" name="Нижний колонтитул 5"/>
          <p:cNvSpPr>
            <a:spLocks noGrp="1"/>
          </p:cNvSpPr>
          <p:nvPr>
            <p:ph type="ftr" sz="quarter" idx="11"/>
          </p:nvPr>
        </p:nvSpPr>
        <p:spPr/>
        <p:txBody>
          <a:bodyPr/>
          <a:lstStyle>
            <a:lvl1pPr>
              <a:defRPr/>
            </a:lvl1pPr>
          </a:lstStyle>
          <a:p>
            <a:pPr>
              <a:defRPr/>
            </a:pPr>
            <a:endParaRPr lang="ru-RU"/>
          </a:p>
        </p:txBody>
      </p:sp>
      <p:sp>
        <p:nvSpPr>
          <p:cNvPr id="10" name="Номер слайда 6"/>
          <p:cNvSpPr>
            <a:spLocks noGrp="1"/>
          </p:cNvSpPr>
          <p:nvPr>
            <p:ph type="sldNum" sz="quarter" idx="12"/>
          </p:nvPr>
        </p:nvSpPr>
        <p:spPr/>
        <p:txBody>
          <a:bodyPr/>
          <a:lstStyle>
            <a:lvl1pPr>
              <a:defRPr/>
            </a:lvl1pPr>
          </a:lstStyle>
          <a:p>
            <a:pPr>
              <a:defRPr/>
            </a:pPr>
            <a:fld id="{ED11842E-EC9A-4F7D-9E16-96A40D7879BF}" type="slidenum">
              <a:rPr lang="ru-RU"/>
              <a:pPr>
                <a:defRPr/>
              </a:pPr>
              <a:t>‹#›</a:t>
            </a:fld>
            <a:endParaRPr lang="ru-RU"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21"/>
          <p:cNvSpPr>
            <a:spLocks noGrp="1"/>
          </p:cNvSpPr>
          <p:nvPr>
            <p:ph type="title"/>
          </p:nvPr>
        </p:nvSpPr>
        <p:spPr bwMode="auto">
          <a:xfrm>
            <a:off x="457200" y="152400"/>
            <a:ext cx="8229600" cy="990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ru-RU" smtClean="0"/>
              <a:t>Образец заголовка</a:t>
            </a:r>
            <a:endParaRPr lang="en-US" smtClean="0"/>
          </a:p>
        </p:txBody>
      </p:sp>
      <p:sp>
        <p:nvSpPr>
          <p:cNvPr id="1027" name="Текст 12"/>
          <p:cNvSpPr>
            <a:spLocks noGrp="1"/>
          </p:cNvSpPr>
          <p:nvPr>
            <p:ph type="body" idx="1"/>
          </p:nvPr>
        </p:nvSpPr>
        <p:spPr bwMode="auto">
          <a:xfrm>
            <a:off x="457200" y="1219200"/>
            <a:ext cx="8229600" cy="4910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6400800" y="6356350"/>
            <a:ext cx="2289175" cy="365125"/>
          </a:xfrm>
          <a:prstGeom prst="rect">
            <a:avLst/>
          </a:prstGeom>
        </p:spPr>
        <p:txBody>
          <a:bodyPr vert="horz"/>
          <a:lstStyle>
            <a:lvl1pPr algn="l" eaLnBrk="1" latinLnBrk="0" hangingPunct="1">
              <a:defRPr kumimoji="0" sz="1400">
                <a:solidFill>
                  <a:schemeClr val="tx2"/>
                </a:solidFill>
              </a:defRPr>
            </a:lvl1pPr>
          </a:lstStyle>
          <a:p>
            <a:pPr>
              <a:defRPr/>
            </a:pPr>
            <a:fld id="{26A6E718-3336-45AC-BB6A-A199C34639E3}" type="datetimeFigureOut">
              <a:rPr lang="ru-RU"/>
              <a:pPr>
                <a:defRPr/>
              </a:pPr>
              <a:t>20.05.2012</a:t>
            </a:fld>
            <a:endParaRPr lang="ru-RU" dirty="0"/>
          </a:p>
        </p:txBody>
      </p:sp>
      <p:sp>
        <p:nvSpPr>
          <p:cNvPr id="3" name="Нижний колонтитул 2"/>
          <p:cNvSpPr>
            <a:spLocks noGrp="1"/>
          </p:cNvSpPr>
          <p:nvPr>
            <p:ph type="ftr" sz="quarter" idx="3"/>
          </p:nvPr>
        </p:nvSpPr>
        <p:spPr>
          <a:xfrm>
            <a:off x="2898775" y="6356350"/>
            <a:ext cx="3505200" cy="365125"/>
          </a:xfrm>
          <a:prstGeom prst="rect">
            <a:avLst/>
          </a:prstGeom>
        </p:spPr>
        <p:txBody>
          <a:bodyPr vert="horz"/>
          <a:lstStyle>
            <a:lvl1pPr algn="r" eaLnBrk="1" latinLnBrk="0" hangingPunct="1">
              <a:defRPr kumimoji="0" sz="1400">
                <a:solidFill>
                  <a:schemeClr val="tx2"/>
                </a:solidFill>
              </a:defRPr>
            </a:lvl1pPr>
          </a:lstStyle>
          <a:p>
            <a:pPr>
              <a:defRPr/>
            </a:pPr>
            <a:endParaRPr lang="ru-RU"/>
          </a:p>
        </p:txBody>
      </p:sp>
      <p:sp>
        <p:nvSpPr>
          <p:cNvPr id="23" name="Номер слайда 22"/>
          <p:cNvSpPr>
            <a:spLocks noGrp="1"/>
          </p:cNvSpPr>
          <p:nvPr>
            <p:ph type="sldNum" sz="quarter" idx="4"/>
          </p:nvPr>
        </p:nvSpPr>
        <p:spPr>
          <a:xfrm>
            <a:off x="612775" y="6356350"/>
            <a:ext cx="1981200" cy="365125"/>
          </a:xfrm>
          <a:prstGeom prst="rect">
            <a:avLst/>
          </a:prstGeom>
        </p:spPr>
        <p:txBody>
          <a:bodyPr vert="horz"/>
          <a:lstStyle>
            <a:lvl1pPr algn="l" eaLnBrk="1" latinLnBrk="0" hangingPunct="1">
              <a:defRPr kumimoji="0" sz="1400">
                <a:solidFill>
                  <a:schemeClr val="tx2"/>
                </a:solidFill>
              </a:defRPr>
            </a:lvl1pPr>
          </a:lstStyle>
          <a:p>
            <a:pPr>
              <a:defRPr/>
            </a:pPr>
            <a:fld id="{A12629FF-3CC9-4922-8A89-B4135C410FBC}" type="slidenum">
              <a:rPr lang="ru-RU"/>
              <a:pPr>
                <a:defRPr/>
              </a:pPr>
              <a:t>‹#›</a:t>
            </a:fld>
            <a:endParaRPr lang="ru-RU" dirty="0"/>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a:lstStyle/>
          <a:p>
            <a:pPr>
              <a:defRPr/>
            </a:pPr>
            <a:endParaRPr lang="en-US"/>
          </a:p>
        </p:txBody>
      </p:sp>
      <p:sp>
        <p:nvSpPr>
          <p:cNvPr id="10" name="Равнобедренный треугольник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a:p>
        </p:txBody>
      </p:sp>
    </p:spTree>
  </p:cSld>
  <p:clrMap bg1="lt1" tx1="dk1" bg2="lt2" tx2="dk2" accent1="accent1" accent2="accent2" accent3="accent3" accent4="accent4" accent5="accent5" accent6="accent6" hlink="hlink" folHlink="folHlink"/>
  <p:sldLayoutIdLst>
    <p:sldLayoutId id="2147484006" r:id="rId1"/>
    <p:sldLayoutId id="2147484002" r:id="rId2"/>
    <p:sldLayoutId id="2147484007" r:id="rId3"/>
    <p:sldLayoutId id="2147484003" r:id="rId4"/>
    <p:sldLayoutId id="2147484004" r:id="rId5"/>
    <p:sldLayoutId id="2147484008" r:id="rId6"/>
    <p:sldLayoutId id="2147484009" r:id="rId7"/>
    <p:sldLayoutId id="2147484010" r:id="rId8"/>
    <p:sldLayoutId id="2147484011" r:id="rId9"/>
    <p:sldLayoutId id="2147484005" r:id="rId10"/>
    <p:sldLayoutId id="2147484012" r:id="rId11"/>
  </p:sldLayoutIdLst>
  <p:txStyles>
    <p:titleStyle>
      <a:lvl1pPr algn="l" rtl="0" eaLnBrk="0" fontAlgn="base" hangingPunct="0">
        <a:spcBef>
          <a:spcPct val="0"/>
        </a:spcBef>
        <a:spcAft>
          <a:spcPct val="0"/>
        </a:spcAft>
        <a:defRPr sz="3200" kern="1200">
          <a:solidFill>
            <a:schemeClr val="tx2"/>
          </a:solidFill>
          <a:latin typeface="+mj-lt"/>
          <a:ea typeface="+mj-ea"/>
          <a:cs typeface="+mj-cs"/>
        </a:defRPr>
      </a:lvl1pPr>
      <a:lvl2pPr algn="l" rtl="0" eaLnBrk="0" fontAlgn="base" hangingPunct="0">
        <a:spcBef>
          <a:spcPct val="0"/>
        </a:spcBef>
        <a:spcAft>
          <a:spcPct val="0"/>
        </a:spcAft>
        <a:defRPr sz="3200">
          <a:solidFill>
            <a:schemeClr val="tx2"/>
          </a:solidFill>
          <a:latin typeface="Cambria" pitchFamily="18" charset="0"/>
        </a:defRPr>
      </a:lvl2pPr>
      <a:lvl3pPr algn="l" rtl="0" eaLnBrk="0" fontAlgn="base" hangingPunct="0">
        <a:spcBef>
          <a:spcPct val="0"/>
        </a:spcBef>
        <a:spcAft>
          <a:spcPct val="0"/>
        </a:spcAft>
        <a:defRPr sz="3200">
          <a:solidFill>
            <a:schemeClr val="tx2"/>
          </a:solidFill>
          <a:latin typeface="Cambria" pitchFamily="18" charset="0"/>
        </a:defRPr>
      </a:lvl3pPr>
      <a:lvl4pPr algn="l" rtl="0" eaLnBrk="0" fontAlgn="base" hangingPunct="0">
        <a:spcBef>
          <a:spcPct val="0"/>
        </a:spcBef>
        <a:spcAft>
          <a:spcPct val="0"/>
        </a:spcAft>
        <a:defRPr sz="3200">
          <a:solidFill>
            <a:schemeClr val="tx2"/>
          </a:solidFill>
          <a:latin typeface="Cambria" pitchFamily="18" charset="0"/>
        </a:defRPr>
      </a:lvl4pPr>
      <a:lvl5pPr algn="l" rtl="0" eaLnBrk="0" fontAlgn="base" hangingPunct="0">
        <a:spcBef>
          <a:spcPct val="0"/>
        </a:spcBef>
        <a:spcAft>
          <a:spcPct val="0"/>
        </a:spcAft>
        <a:defRPr sz="3200">
          <a:solidFill>
            <a:schemeClr val="tx2"/>
          </a:solidFill>
          <a:latin typeface="Cambria" pitchFamily="18" charset="0"/>
        </a:defRPr>
      </a:lvl5pPr>
      <a:lvl6pPr marL="457200" algn="l" rtl="0" fontAlgn="base">
        <a:spcBef>
          <a:spcPct val="0"/>
        </a:spcBef>
        <a:spcAft>
          <a:spcPct val="0"/>
        </a:spcAft>
        <a:defRPr sz="3200">
          <a:solidFill>
            <a:schemeClr val="tx2"/>
          </a:solidFill>
          <a:latin typeface="Cambria" pitchFamily="18" charset="0"/>
        </a:defRPr>
      </a:lvl6pPr>
      <a:lvl7pPr marL="914400" algn="l" rtl="0" fontAlgn="base">
        <a:spcBef>
          <a:spcPct val="0"/>
        </a:spcBef>
        <a:spcAft>
          <a:spcPct val="0"/>
        </a:spcAft>
        <a:defRPr sz="3200">
          <a:solidFill>
            <a:schemeClr val="tx2"/>
          </a:solidFill>
          <a:latin typeface="Cambria" pitchFamily="18" charset="0"/>
        </a:defRPr>
      </a:lvl7pPr>
      <a:lvl8pPr marL="1371600" algn="l" rtl="0" fontAlgn="base">
        <a:spcBef>
          <a:spcPct val="0"/>
        </a:spcBef>
        <a:spcAft>
          <a:spcPct val="0"/>
        </a:spcAft>
        <a:defRPr sz="3200">
          <a:solidFill>
            <a:schemeClr val="tx2"/>
          </a:solidFill>
          <a:latin typeface="Cambria" pitchFamily="18" charset="0"/>
        </a:defRPr>
      </a:lvl8pPr>
      <a:lvl9pPr marL="1828800" algn="l" rtl="0" fontAlgn="base">
        <a:spcBef>
          <a:spcPct val="0"/>
        </a:spcBef>
        <a:spcAft>
          <a:spcPct val="0"/>
        </a:spcAft>
        <a:defRPr sz="3200">
          <a:solidFill>
            <a:schemeClr val="tx2"/>
          </a:solidFill>
          <a:latin typeface="Cambria" pitchFamily="18" charset="0"/>
        </a:defRPr>
      </a:lvl9pPr>
    </p:titleStyle>
    <p:bodyStyle>
      <a:lvl1pPr marL="273050" indent="-273050" algn="l" rtl="0" eaLnBrk="0" fontAlgn="base" hangingPunct="0">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0" fontAlgn="base" hangingPunct="0">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0" fontAlgn="base" hangingPunct="0">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0" fontAlgn="base" hangingPunct="0">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0" fontAlgn="base" hangingPunct="0">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File:Hchs_1.JPG"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490538"/>
          </a:xfrm>
        </p:spPr>
        <p:txBody>
          <a:bodyPr/>
          <a:lstStyle/>
          <a:p>
            <a:pPr algn="ctr">
              <a:defRPr/>
            </a:pPr>
            <a:r>
              <a:rPr lang="ru-RU" sz="3600" dirty="0" err="1" smtClean="0">
                <a:solidFill>
                  <a:srgbClr val="FF0000"/>
                </a:solidFill>
                <a:effectLst>
                  <a:outerShdw blurRad="38100" dist="38100" dir="2700000" algn="tl">
                    <a:srgbClr val="000000">
                      <a:alpha val="43137"/>
                    </a:srgbClr>
                  </a:outerShdw>
                </a:effectLst>
                <a:latin typeface="Bookman Old Style" pitchFamily="18" charset="0"/>
              </a:rPr>
              <a:t>Education</a:t>
            </a:r>
            <a:r>
              <a:rPr lang="ru-RU" sz="3600" dirty="0" smtClean="0">
                <a:solidFill>
                  <a:srgbClr val="FF0000"/>
                </a:solidFill>
                <a:effectLst>
                  <a:outerShdw blurRad="38100" dist="38100" dir="2700000" algn="tl">
                    <a:srgbClr val="000000">
                      <a:alpha val="43137"/>
                    </a:srgbClr>
                  </a:outerShdw>
                </a:effectLst>
                <a:latin typeface="Bookman Old Style" pitchFamily="18" charset="0"/>
              </a:rPr>
              <a:t> </a:t>
            </a:r>
            <a:r>
              <a:rPr lang="ru-RU" sz="3600" dirty="0" err="1" smtClean="0">
                <a:solidFill>
                  <a:srgbClr val="FF0000"/>
                </a:solidFill>
                <a:effectLst>
                  <a:outerShdw blurRad="38100" dist="38100" dir="2700000" algn="tl">
                    <a:srgbClr val="000000">
                      <a:alpha val="43137"/>
                    </a:srgbClr>
                  </a:outerShdw>
                </a:effectLst>
                <a:latin typeface="Bookman Old Style" pitchFamily="18" charset="0"/>
              </a:rPr>
              <a:t>in</a:t>
            </a:r>
            <a:r>
              <a:rPr lang="ru-RU" sz="3600" dirty="0" smtClean="0">
                <a:solidFill>
                  <a:srgbClr val="FF0000"/>
                </a:solidFill>
                <a:effectLst>
                  <a:outerShdw blurRad="38100" dist="38100" dir="2700000" algn="tl">
                    <a:srgbClr val="000000">
                      <a:alpha val="43137"/>
                    </a:srgbClr>
                  </a:outerShdw>
                </a:effectLst>
                <a:latin typeface="Bookman Old Style" pitchFamily="18" charset="0"/>
              </a:rPr>
              <a:t> </a:t>
            </a:r>
            <a:r>
              <a:rPr lang="ru-RU" sz="3600" dirty="0" err="1" smtClean="0">
                <a:solidFill>
                  <a:srgbClr val="FF0000"/>
                </a:solidFill>
                <a:effectLst>
                  <a:outerShdw blurRad="38100" dist="38100" dir="2700000" algn="tl">
                    <a:srgbClr val="000000">
                      <a:alpha val="43137"/>
                    </a:srgbClr>
                  </a:outerShdw>
                </a:effectLst>
                <a:latin typeface="Bookman Old Style" pitchFamily="18" charset="0"/>
              </a:rPr>
              <a:t>the</a:t>
            </a:r>
            <a:r>
              <a:rPr lang="en-US" sz="3600" dirty="0" smtClean="0">
                <a:solidFill>
                  <a:srgbClr val="FF0000"/>
                </a:solidFill>
                <a:effectLst>
                  <a:outerShdw blurRad="38100" dist="38100" dir="2700000" algn="tl">
                    <a:srgbClr val="000000">
                      <a:alpha val="43137"/>
                    </a:srgbClr>
                  </a:outerShdw>
                </a:effectLst>
              </a:rPr>
              <a:t> UK</a:t>
            </a:r>
            <a:endParaRPr lang="ru-RU" sz="3600" dirty="0">
              <a:effectLst>
                <a:outerShdw blurRad="38100" dist="38100" dir="2700000" algn="tl">
                  <a:srgbClr val="000000">
                    <a:alpha val="43137"/>
                  </a:srgbClr>
                </a:outerShdw>
              </a:effectLst>
            </a:endParaRPr>
          </a:p>
        </p:txBody>
      </p:sp>
      <p:sp>
        <p:nvSpPr>
          <p:cNvPr id="9219" name="Содержимое 2"/>
          <p:cNvSpPr>
            <a:spLocks noGrp="1"/>
          </p:cNvSpPr>
          <p:nvPr>
            <p:ph sz="quarter" idx="1"/>
          </p:nvPr>
        </p:nvSpPr>
        <p:spPr>
          <a:xfrm>
            <a:off x="457200" y="642938"/>
            <a:ext cx="8229600" cy="5513387"/>
          </a:xfrm>
        </p:spPr>
        <p:txBody>
          <a:bodyPr/>
          <a:lstStyle/>
          <a:p>
            <a:r>
              <a:rPr lang="en-US" sz="1400" smtClean="0"/>
              <a:t>TEST1</a:t>
            </a:r>
            <a:endParaRPr lang="ru-RU" sz="1400" smtClean="0"/>
          </a:p>
          <a:p>
            <a:r>
              <a:rPr lang="en-US" sz="1600" b="1" smtClean="0"/>
              <a:t>1.British children start schooling at the age of</a:t>
            </a:r>
            <a:endParaRPr lang="ru-RU" sz="1600" b="1" smtClean="0"/>
          </a:p>
          <a:p>
            <a:r>
              <a:rPr lang="en-US" sz="1600" b="1" smtClean="0"/>
              <a:t>5 b) 6  c)7</a:t>
            </a:r>
            <a:endParaRPr lang="ru-RU" sz="1600" b="1" smtClean="0"/>
          </a:p>
          <a:p>
            <a:r>
              <a:rPr lang="en-US" sz="1600" b="1" smtClean="0"/>
              <a:t>2.Cumpulsory secondary education lasts ….. years</a:t>
            </a:r>
            <a:endParaRPr lang="ru-RU" sz="1600" b="1" smtClean="0"/>
          </a:p>
          <a:p>
            <a:r>
              <a:rPr lang="en-US" sz="1600" b="1" smtClean="0"/>
              <a:t>5   b) 6  c) 7</a:t>
            </a:r>
            <a:endParaRPr lang="ru-RU" sz="1600" b="1" smtClean="0"/>
          </a:p>
          <a:p>
            <a:r>
              <a:rPr lang="en-US" sz="1600" b="1" smtClean="0"/>
              <a:t>3.How old are British students when they go to the first form?</a:t>
            </a:r>
            <a:endParaRPr lang="ru-RU" sz="1600" b="1" smtClean="0"/>
          </a:p>
          <a:p>
            <a:r>
              <a:rPr lang="en-US" sz="1600" b="1" smtClean="0"/>
              <a:t>a) 5   b) 7   c) 11</a:t>
            </a:r>
            <a:endParaRPr lang="ru-RU" sz="1600" b="1" smtClean="0"/>
          </a:p>
          <a:p>
            <a:r>
              <a:rPr lang="en-US" sz="1600" b="1" smtClean="0"/>
              <a:t>4……..per cent of British students attend comprehensive schools.</a:t>
            </a:r>
            <a:endParaRPr lang="ru-RU" sz="1600" b="1" smtClean="0"/>
          </a:p>
          <a:p>
            <a:r>
              <a:rPr lang="en-US" sz="1600" b="1" smtClean="0"/>
              <a:t>5   b) 20  c) 80</a:t>
            </a:r>
            <a:endParaRPr lang="ru-RU" sz="1600" b="1" smtClean="0"/>
          </a:p>
          <a:p>
            <a:r>
              <a:rPr lang="en-US" sz="1600" b="1" smtClean="0"/>
              <a:t>5. At the end of the school year in secondary schools  all pupils move to the new class</a:t>
            </a:r>
            <a:endParaRPr lang="ru-RU" sz="1600" b="1" smtClean="0"/>
          </a:p>
          <a:p>
            <a:r>
              <a:rPr lang="en-US" sz="1600" b="1" smtClean="0"/>
              <a:t>a)  automatically  b) if they pass the exam</a:t>
            </a:r>
            <a:endParaRPr lang="ru-RU" sz="1600" b="1" smtClean="0"/>
          </a:p>
          <a:p>
            <a:r>
              <a:rPr lang="en-US" sz="1600" b="1" smtClean="0"/>
              <a:t>6.Pupils take the exam for the General Certificate of Secondary Education(GCSE) at the end of ………. form.</a:t>
            </a:r>
            <a:endParaRPr lang="ru-RU" sz="1600" b="1" smtClean="0"/>
          </a:p>
          <a:p>
            <a:r>
              <a:rPr lang="en-US" sz="1600" b="1" smtClean="0"/>
              <a:t>a) the fifth   b) the sixth   c) the ninth</a:t>
            </a:r>
            <a:endParaRPr lang="ru-RU" sz="1600" b="1" smtClean="0"/>
          </a:p>
          <a:p>
            <a:r>
              <a:rPr lang="en-US" sz="1600" b="1" smtClean="0"/>
              <a:t>7 The sixth form lasts…… years</a:t>
            </a:r>
            <a:endParaRPr lang="ru-RU" sz="1600" b="1" smtClean="0"/>
          </a:p>
          <a:p>
            <a:r>
              <a:rPr lang="en-US" sz="1600" b="1" smtClean="0"/>
              <a:t>1   b) 2   c)3</a:t>
            </a:r>
            <a:endParaRPr lang="ru-RU" sz="1600" b="1" smtClean="0"/>
          </a:p>
          <a:p>
            <a:r>
              <a:rPr lang="en-US" sz="1600" b="1" smtClean="0"/>
              <a:t>8.  Students sit “A” level Exam at the end of …….form</a:t>
            </a:r>
            <a:endParaRPr lang="ru-RU" sz="1600" b="1" smtClean="0"/>
          </a:p>
          <a:p>
            <a:r>
              <a:rPr lang="en-US" sz="1600" b="1" smtClean="0"/>
              <a:t>a) the fifth   b) the sixth   c) the ninth</a:t>
            </a:r>
            <a:endParaRPr lang="ru-RU" sz="1600" b="1"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39750" y="476250"/>
            <a:ext cx="8229600" cy="714375"/>
          </a:xfrm>
        </p:spPr>
        <p:txBody>
          <a:bodyPr/>
          <a:lstStyle/>
          <a:p>
            <a:pPr eaLnBrk="1" hangingPunct="1"/>
            <a:r>
              <a:rPr lang="ru-RU" sz="5400" smtClean="0">
                <a:solidFill>
                  <a:srgbClr val="00B050"/>
                </a:solidFill>
                <a:latin typeface="Bookman Old Style" pitchFamily="18" charset="0"/>
              </a:rPr>
              <a:t>      </a:t>
            </a:r>
            <a:r>
              <a:rPr lang="ru-RU" sz="5400" smtClean="0">
                <a:solidFill>
                  <a:srgbClr val="FF0000"/>
                </a:solidFill>
                <a:latin typeface="Bookman Old Style" pitchFamily="18" charset="0"/>
              </a:rPr>
              <a:t>In the Kindergarten</a:t>
            </a:r>
            <a:endParaRPr lang="ru-RU" sz="5400" smtClean="0">
              <a:solidFill>
                <a:srgbClr val="FF0000"/>
              </a:solidFill>
            </a:endParaRPr>
          </a:p>
        </p:txBody>
      </p:sp>
      <p:pic>
        <p:nvPicPr>
          <p:cNvPr id="18435" name="Picture 3" descr="F:\DCIM\101MSDCF\DSC01675.JPG"/>
          <p:cNvPicPr>
            <a:picLocks noGrp="1" noChangeAspect="1" noChangeArrowheads="1"/>
          </p:cNvPicPr>
          <p:nvPr>
            <p:ph sz="quarter" idx="1"/>
          </p:nvPr>
        </p:nvPicPr>
        <p:blipFill>
          <a:blip r:embed="rId2" cstate="print"/>
          <a:srcRect/>
          <a:stretch>
            <a:fillRect/>
          </a:stretch>
        </p:blipFill>
        <p:spPr>
          <a:xfrm>
            <a:off x="1187450" y="1341438"/>
            <a:ext cx="7043738" cy="528637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571500" y="0"/>
            <a:ext cx="8229600" cy="1143000"/>
          </a:xfrm>
        </p:spPr>
        <p:txBody>
          <a:bodyPr/>
          <a:lstStyle/>
          <a:p>
            <a:pPr algn="ctr" eaLnBrk="1" hangingPunct="1"/>
            <a:r>
              <a:rPr lang="ru-RU" sz="5400" smtClean="0">
                <a:solidFill>
                  <a:srgbClr val="ED3713"/>
                </a:solidFill>
              </a:rPr>
              <a:t>Elementary school</a:t>
            </a:r>
          </a:p>
        </p:txBody>
      </p:sp>
      <p:pic>
        <p:nvPicPr>
          <p:cNvPr id="19459" name="Picture 2" descr="F:\DCIM\101MSDCF\DSC01670.JPG"/>
          <p:cNvPicPr>
            <a:picLocks noGrp="1" noChangeAspect="1" noChangeArrowheads="1"/>
          </p:cNvPicPr>
          <p:nvPr>
            <p:ph sz="quarter" idx="1"/>
          </p:nvPr>
        </p:nvPicPr>
        <p:blipFill>
          <a:blip r:embed="rId2" cstate="print"/>
          <a:srcRect/>
          <a:stretch>
            <a:fillRect/>
          </a:stretch>
        </p:blipFill>
        <p:spPr>
          <a:xfrm>
            <a:off x="428625" y="1571625"/>
            <a:ext cx="8475663" cy="50053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Заголовок 1"/>
          <p:cNvSpPr>
            <a:spLocks noGrp="1"/>
          </p:cNvSpPr>
          <p:nvPr>
            <p:ph type="title"/>
          </p:nvPr>
        </p:nvSpPr>
        <p:spPr>
          <a:xfrm>
            <a:off x="571500" y="-142875"/>
            <a:ext cx="8229600" cy="1143000"/>
          </a:xfrm>
        </p:spPr>
        <p:txBody>
          <a:bodyPr/>
          <a:lstStyle/>
          <a:p>
            <a:pPr algn="ctr" eaLnBrk="1" hangingPunct="1"/>
            <a:r>
              <a:rPr lang="ru-RU" sz="4400" smtClean="0">
                <a:solidFill>
                  <a:srgbClr val="FF0000"/>
                </a:solidFill>
                <a:latin typeface="Bookman Old Style" pitchFamily="18" charset="0"/>
              </a:rPr>
              <a:t>The 3 grade</a:t>
            </a:r>
            <a:r>
              <a:rPr lang="en-US" sz="4400" smtClean="0">
                <a:solidFill>
                  <a:srgbClr val="FF0000"/>
                </a:solidFill>
              </a:rPr>
              <a:t> during the break</a:t>
            </a:r>
            <a:endParaRPr lang="ru-RU" sz="4400" smtClean="0">
              <a:solidFill>
                <a:srgbClr val="FF0000"/>
              </a:solidFill>
            </a:endParaRPr>
          </a:p>
        </p:txBody>
      </p:sp>
      <p:pic>
        <p:nvPicPr>
          <p:cNvPr id="20483" name="Picture 2" descr="F:\DCIM\101MSDCF\DSC01669.JPG"/>
          <p:cNvPicPr>
            <a:picLocks noGrp="1" noChangeAspect="1" noChangeArrowheads="1"/>
          </p:cNvPicPr>
          <p:nvPr>
            <p:ph sz="quarter" idx="1"/>
          </p:nvPr>
        </p:nvPicPr>
        <p:blipFill>
          <a:blip r:embed="rId2" cstate="print"/>
          <a:srcRect/>
          <a:stretch>
            <a:fillRect/>
          </a:stretch>
        </p:blipFill>
        <p:spPr>
          <a:xfrm>
            <a:off x="928688" y="1143000"/>
            <a:ext cx="7278687" cy="5462588"/>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Заголовок 1"/>
          <p:cNvSpPr>
            <a:spLocks noGrp="1"/>
          </p:cNvSpPr>
          <p:nvPr>
            <p:ph type="title"/>
          </p:nvPr>
        </p:nvSpPr>
        <p:spPr>
          <a:xfrm>
            <a:off x="428625" y="214313"/>
            <a:ext cx="8229600" cy="1143000"/>
          </a:xfrm>
        </p:spPr>
        <p:txBody>
          <a:bodyPr/>
          <a:lstStyle/>
          <a:p>
            <a:pPr algn="ctr" eaLnBrk="1" hangingPunct="1"/>
            <a:r>
              <a:rPr lang="ru-RU" sz="5400" smtClean="0">
                <a:solidFill>
                  <a:srgbClr val="FF0000"/>
                </a:solidFill>
              </a:rPr>
              <a:t>Computer classroom</a:t>
            </a:r>
          </a:p>
        </p:txBody>
      </p:sp>
      <p:pic>
        <p:nvPicPr>
          <p:cNvPr id="21507" name="Picture 2" descr="F:\DCIM\101MSDCF\DSC01668.JPG"/>
          <p:cNvPicPr>
            <a:picLocks noGrp="1" noChangeAspect="1" noChangeArrowheads="1"/>
          </p:cNvPicPr>
          <p:nvPr>
            <p:ph sz="quarter" idx="1"/>
          </p:nvPr>
        </p:nvPicPr>
        <p:blipFill>
          <a:blip r:embed="rId2" cstate="print"/>
          <a:srcRect/>
          <a:stretch>
            <a:fillRect/>
          </a:stretch>
        </p:blipFill>
        <p:spPr>
          <a:xfrm>
            <a:off x="1285875" y="1471613"/>
            <a:ext cx="7000875" cy="52546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Заголовок 1"/>
          <p:cNvSpPr>
            <a:spLocks noGrp="1"/>
          </p:cNvSpPr>
          <p:nvPr>
            <p:ph type="title"/>
          </p:nvPr>
        </p:nvSpPr>
        <p:spPr>
          <a:xfrm>
            <a:off x="857250" y="357188"/>
            <a:ext cx="7772400" cy="857250"/>
          </a:xfrm>
        </p:spPr>
        <p:txBody>
          <a:bodyPr/>
          <a:lstStyle/>
          <a:p>
            <a:pPr algn="ctr" eaLnBrk="1" hangingPunct="1"/>
            <a:r>
              <a:rPr lang="ru-RU" sz="4800" smtClean="0">
                <a:solidFill>
                  <a:srgbClr val="FF0000"/>
                </a:solidFill>
                <a:latin typeface="Bookman Old Style" pitchFamily="18" charset="0"/>
              </a:rPr>
              <a:t>In the Maths classroom</a:t>
            </a:r>
            <a:endParaRPr lang="ru-RU" sz="4800" smtClean="0">
              <a:solidFill>
                <a:srgbClr val="FF0000"/>
              </a:solidFill>
            </a:endParaRPr>
          </a:p>
        </p:txBody>
      </p:sp>
      <p:pic>
        <p:nvPicPr>
          <p:cNvPr id="22531" name="Picture 3" descr="F:\DCIM\101MSDCF\DSC01683.JPG"/>
          <p:cNvPicPr>
            <a:picLocks noGrp="1" noChangeAspect="1" noChangeArrowheads="1"/>
          </p:cNvPicPr>
          <p:nvPr>
            <p:ph sz="quarter" idx="1"/>
          </p:nvPr>
        </p:nvPicPr>
        <p:blipFill>
          <a:blip r:embed="rId2" cstate="print"/>
          <a:srcRect/>
          <a:stretch>
            <a:fillRect/>
          </a:stretch>
        </p:blipFill>
        <p:spPr>
          <a:xfrm>
            <a:off x="285750" y="1428750"/>
            <a:ext cx="4970463" cy="3730625"/>
          </a:xfrm>
        </p:spPr>
      </p:pic>
      <p:pic>
        <p:nvPicPr>
          <p:cNvPr id="22532" name="Picture 2" descr="F:\DCIM\101MSDCF\DSC01684.JPG"/>
          <p:cNvPicPr>
            <a:picLocks noChangeAspect="1" noChangeArrowheads="1"/>
          </p:cNvPicPr>
          <p:nvPr/>
        </p:nvPicPr>
        <p:blipFill>
          <a:blip r:embed="rId3" cstate="print"/>
          <a:srcRect/>
          <a:stretch>
            <a:fillRect/>
          </a:stretch>
        </p:blipFill>
        <p:spPr bwMode="auto">
          <a:xfrm>
            <a:off x="4205288" y="2286000"/>
            <a:ext cx="4748212" cy="35639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642938" y="0"/>
            <a:ext cx="8229600" cy="1143000"/>
          </a:xfrm>
        </p:spPr>
        <p:txBody>
          <a:bodyPr/>
          <a:lstStyle/>
          <a:p>
            <a:pPr algn="ctr" eaLnBrk="1" hangingPunct="1"/>
            <a:r>
              <a:rPr lang="ru-RU" sz="4800" smtClean="0">
                <a:solidFill>
                  <a:srgbClr val="FF0000"/>
                </a:solidFill>
                <a:latin typeface="Bookman Old Style" pitchFamily="18" charset="0"/>
              </a:rPr>
              <a:t>In the History Classroom</a:t>
            </a:r>
            <a:endParaRPr lang="ru-RU" sz="4800" smtClean="0">
              <a:solidFill>
                <a:srgbClr val="FF0000"/>
              </a:solidFill>
            </a:endParaRPr>
          </a:p>
        </p:txBody>
      </p:sp>
      <p:pic>
        <p:nvPicPr>
          <p:cNvPr id="23555" name="Picture 2" descr="F:\DCIM\101MSDCF\DSC01681.JPG"/>
          <p:cNvPicPr>
            <a:picLocks noGrp="1" noChangeAspect="1" noChangeArrowheads="1"/>
          </p:cNvPicPr>
          <p:nvPr>
            <p:ph sz="quarter" idx="1"/>
          </p:nvPr>
        </p:nvPicPr>
        <p:blipFill>
          <a:blip r:embed="rId2" cstate="print"/>
          <a:srcRect/>
          <a:stretch>
            <a:fillRect/>
          </a:stretch>
        </p:blipFill>
        <p:spPr>
          <a:xfrm>
            <a:off x="1214438" y="1395413"/>
            <a:ext cx="7000875" cy="52546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6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914400" y="142875"/>
            <a:ext cx="7772400" cy="928688"/>
          </a:xfrm>
        </p:spPr>
        <p:txBody>
          <a:bodyPr/>
          <a:lstStyle/>
          <a:p>
            <a:pPr algn="ctr" eaLnBrk="1" hangingPunct="1"/>
            <a:r>
              <a:rPr lang="ru-RU" sz="4800" smtClean="0">
                <a:solidFill>
                  <a:srgbClr val="FF0000"/>
                </a:solidFill>
                <a:latin typeface="Bookman Old Style" pitchFamily="18" charset="0"/>
              </a:rPr>
              <a:t>At the French lesson </a:t>
            </a:r>
            <a:endParaRPr lang="ru-RU" sz="4800" smtClean="0">
              <a:solidFill>
                <a:srgbClr val="FF0000"/>
              </a:solidFill>
            </a:endParaRPr>
          </a:p>
        </p:txBody>
      </p:sp>
      <p:pic>
        <p:nvPicPr>
          <p:cNvPr id="24579" name="Picture 2" descr="F:\DCIM\101MSDCF\DSC01691.JPG"/>
          <p:cNvPicPr>
            <a:picLocks noGrp="1" noChangeAspect="1" noChangeArrowheads="1"/>
          </p:cNvPicPr>
          <p:nvPr>
            <p:ph sz="quarter" idx="1"/>
          </p:nvPr>
        </p:nvPicPr>
        <p:blipFill>
          <a:blip r:embed="rId2" cstate="print"/>
          <a:srcRect/>
          <a:stretch>
            <a:fillRect/>
          </a:stretch>
        </p:blipFill>
        <p:spPr>
          <a:xfrm>
            <a:off x="1000125" y="1073150"/>
            <a:ext cx="7643813" cy="5737225"/>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Заголовок 1"/>
          <p:cNvSpPr>
            <a:spLocks noGrp="1"/>
          </p:cNvSpPr>
          <p:nvPr>
            <p:ph type="title"/>
          </p:nvPr>
        </p:nvSpPr>
        <p:spPr>
          <a:xfrm>
            <a:off x="357188" y="0"/>
            <a:ext cx="8229600" cy="1143000"/>
          </a:xfrm>
        </p:spPr>
        <p:txBody>
          <a:bodyPr/>
          <a:lstStyle/>
          <a:p>
            <a:pPr algn="ctr" eaLnBrk="1" hangingPunct="1"/>
            <a:r>
              <a:rPr lang="ru-RU" sz="4800" smtClean="0">
                <a:solidFill>
                  <a:srgbClr val="FF0000"/>
                </a:solidFill>
                <a:latin typeface="Bookman Old Style" pitchFamily="18" charset="0"/>
              </a:rPr>
              <a:t>FACULTY LOUNGE</a:t>
            </a:r>
            <a:endParaRPr lang="ru-RU" sz="4800" smtClean="0">
              <a:solidFill>
                <a:srgbClr val="FF0000"/>
              </a:solidFill>
            </a:endParaRPr>
          </a:p>
        </p:txBody>
      </p:sp>
      <p:pic>
        <p:nvPicPr>
          <p:cNvPr id="25603" name="Picture 3" descr="F:\DCIM\101MSDCF\DSC01686.JPG"/>
          <p:cNvPicPr>
            <a:picLocks noGrp="1" noChangeAspect="1" noChangeArrowheads="1"/>
          </p:cNvPicPr>
          <p:nvPr>
            <p:ph sz="quarter" idx="1"/>
          </p:nvPr>
        </p:nvPicPr>
        <p:blipFill>
          <a:blip r:embed="rId2" cstate="print"/>
          <a:srcRect/>
          <a:stretch>
            <a:fillRect/>
          </a:stretch>
        </p:blipFill>
        <p:spPr>
          <a:xfrm>
            <a:off x="1071563" y="1341438"/>
            <a:ext cx="7215187" cy="5414962"/>
          </a:xfr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Заголовок 1"/>
          <p:cNvSpPr>
            <a:spLocks noGrp="1"/>
          </p:cNvSpPr>
          <p:nvPr>
            <p:ph type="title"/>
          </p:nvPr>
        </p:nvSpPr>
        <p:spPr>
          <a:xfrm>
            <a:off x="755650" y="260350"/>
            <a:ext cx="7772400" cy="714375"/>
          </a:xfrm>
        </p:spPr>
        <p:txBody>
          <a:bodyPr/>
          <a:lstStyle/>
          <a:p>
            <a:pPr eaLnBrk="1" hangingPunct="1"/>
            <a:r>
              <a:rPr lang="ru-RU" sz="4800" smtClean="0">
                <a:solidFill>
                  <a:srgbClr val="FF0000"/>
                </a:solidFill>
              </a:rPr>
              <a:t>        </a:t>
            </a:r>
            <a:r>
              <a:rPr lang="ru-RU" sz="4800" smtClean="0">
                <a:solidFill>
                  <a:srgbClr val="FF0000"/>
                </a:solidFill>
                <a:latin typeface="Bookman Old Style" pitchFamily="18" charset="0"/>
              </a:rPr>
              <a:t>In the High School</a:t>
            </a:r>
            <a:endParaRPr lang="ru-RU" sz="4800" smtClean="0">
              <a:solidFill>
                <a:srgbClr val="FF0000"/>
              </a:solidFill>
            </a:endParaRPr>
          </a:p>
        </p:txBody>
      </p:sp>
      <p:pic>
        <p:nvPicPr>
          <p:cNvPr id="26627" name="Picture 2" descr="F:\DCIM\101MSDCF\DSC01677.JPG"/>
          <p:cNvPicPr>
            <a:picLocks noGrp="1" noChangeAspect="1" noChangeArrowheads="1"/>
          </p:cNvPicPr>
          <p:nvPr>
            <p:ph sz="quarter" idx="1"/>
          </p:nvPr>
        </p:nvPicPr>
        <p:blipFill>
          <a:blip r:embed="rId2" cstate="print"/>
          <a:srcRect/>
          <a:stretch>
            <a:fillRect/>
          </a:stretch>
        </p:blipFill>
        <p:spPr>
          <a:xfrm>
            <a:off x="827088" y="908050"/>
            <a:ext cx="7485062" cy="5618163"/>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Заголовок 1"/>
          <p:cNvSpPr>
            <a:spLocks noGrp="1"/>
          </p:cNvSpPr>
          <p:nvPr>
            <p:ph type="title"/>
          </p:nvPr>
        </p:nvSpPr>
        <p:spPr>
          <a:xfrm>
            <a:off x="357188" y="285750"/>
            <a:ext cx="8301037" cy="1714500"/>
          </a:xfrm>
        </p:spPr>
        <p:txBody>
          <a:bodyPr/>
          <a:lstStyle/>
          <a:p>
            <a:pPr eaLnBrk="1" hangingPunct="1"/>
            <a:r>
              <a:rPr lang="ru-RU" smtClean="0">
                <a:solidFill>
                  <a:srgbClr val="FF0000"/>
                </a:solidFill>
                <a:latin typeface="Bookman Old Style" pitchFamily="18" charset="0"/>
              </a:rPr>
              <a:t>Please follow the recycling guides and put only what the label indicates in each container. It’s so easy and will make a difference.</a:t>
            </a:r>
            <a:endParaRPr lang="ru-RU" smtClean="0">
              <a:solidFill>
                <a:srgbClr val="FF0000"/>
              </a:solidFill>
            </a:endParaRPr>
          </a:p>
        </p:txBody>
      </p:sp>
      <p:pic>
        <p:nvPicPr>
          <p:cNvPr id="27651" name="Picture 2" descr="F:\DCIM\101MSDCF\DSC01676.JPG"/>
          <p:cNvPicPr>
            <a:picLocks noGrp="1" noChangeAspect="1" noChangeArrowheads="1"/>
          </p:cNvPicPr>
          <p:nvPr>
            <p:ph sz="quarter" idx="1"/>
          </p:nvPr>
        </p:nvPicPr>
        <p:blipFill>
          <a:blip r:embed="rId2" cstate="print"/>
          <a:srcRect/>
          <a:stretch>
            <a:fillRect/>
          </a:stretch>
        </p:blipFill>
        <p:spPr>
          <a:xfrm>
            <a:off x="1262063" y="1843088"/>
            <a:ext cx="6310312" cy="4737100"/>
          </a:xfr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2"/>
          <p:cNvSpPr>
            <a:spLocks noGrp="1"/>
          </p:cNvSpPr>
          <p:nvPr>
            <p:ph type="title"/>
          </p:nvPr>
        </p:nvSpPr>
        <p:spPr>
          <a:xfrm>
            <a:off x="457200" y="152400"/>
            <a:ext cx="8229600" cy="419100"/>
          </a:xfrm>
        </p:spPr>
        <p:txBody>
          <a:bodyPr/>
          <a:lstStyle/>
          <a:p>
            <a:pPr algn="ctr" eaLnBrk="1" hangingPunct="1">
              <a:defRPr/>
            </a:pPr>
            <a:r>
              <a:rPr lang="ru-RU" sz="3600" dirty="0" err="1" smtClean="0">
                <a:solidFill>
                  <a:srgbClr val="FF0000"/>
                </a:solidFill>
                <a:effectLst>
                  <a:outerShdw blurRad="38100" dist="38100" dir="2700000" algn="tl">
                    <a:srgbClr val="000000">
                      <a:alpha val="43137"/>
                    </a:srgbClr>
                  </a:outerShdw>
                </a:effectLst>
                <a:latin typeface="Bookman Old Style" pitchFamily="18" charset="0"/>
              </a:rPr>
              <a:t>Education</a:t>
            </a:r>
            <a:r>
              <a:rPr lang="ru-RU" sz="3600" dirty="0" smtClean="0">
                <a:solidFill>
                  <a:srgbClr val="FF0000"/>
                </a:solidFill>
                <a:effectLst>
                  <a:outerShdw blurRad="38100" dist="38100" dir="2700000" algn="tl">
                    <a:srgbClr val="000000">
                      <a:alpha val="43137"/>
                    </a:srgbClr>
                  </a:outerShdw>
                </a:effectLst>
                <a:latin typeface="Bookman Old Style" pitchFamily="18" charset="0"/>
              </a:rPr>
              <a:t> </a:t>
            </a:r>
            <a:r>
              <a:rPr lang="ru-RU" sz="3600" dirty="0" err="1" smtClean="0">
                <a:solidFill>
                  <a:srgbClr val="FF0000"/>
                </a:solidFill>
                <a:effectLst>
                  <a:outerShdw blurRad="38100" dist="38100" dir="2700000" algn="tl">
                    <a:srgbClr val="000000">
                      <a:alpha val="43137"/>
                    </a:srgbClr>
                  </a:outerShdw>
                </a:effectLst>
                <a:latin typeface="Bookman Old Style" pitchFamily="18" charset="0"/>
              </a:rPr>
              <a:t>in</a:t>
            </a:r>
            <a:r>
              <a:rPr lang="ru-RU" sz="3600" dirty="0" smtClean="0">
                <a:solidFill>
                  <a:srgbClr val="FF0000"/>
                </a:solidFill>
                <a:effectLst>
                  <a:outerShdw blurRad="38100" dist="38100" dir="2700000" algn="tl">
                    <a:srgbClr val="000000">
                      <a:alpha val="43137"/>
                    </a:srgbClr>
                  </a:outerShdw>
                </a:effectLst>
                <a:latin typeface="Bookman Old Style" pitchFamily="18" charset="0"/>
              </a:rPr>
              <a:t> </a:t>
            </a:r>
            <a:r>
              <a:rPr lang="ru-RU" sz="3600" dirty="0" err="1" smtClean="0">
                <a:solidFill>
                  <a:srgbClr val="FF0000"/>
                </a:solidFill>
                <a:effectLst>
                  <a:outerShdw blurRad="38100" dist="38100" dir="2700000" algn="tl">
                    <a:srgbClr val="000000">
                      <a:alpha val="43137"/>
                    </a:srgbClr>
                  </a:outerShdw>
                </a:effectLst>
                <a:latin typeface="Bookman Old Style" pitchFamily="18" charset="0"/>
              </a:rPr>
              <a:t>the</a:t>
            </a:r>
            <a:r>
              <a:rPr lang="en-US" sz="3600" dirty="0" smtClean="0">
                <a:solidFill>
                  <a:srgbClr val="FF0000"/>
                </a:solidFill>
                <a:effectLst>
                  <a:outerShdw blurRad="38100" dist="38100" dir="2700000" algn="tl">
                    <a:srgbClr val="000000">
                      <a:alpha val="43137"/>
                    </a:srgbClr>
                  </a:outerShdw>
                </a:effectLst>
              </a:rPr>
              <a:t> USA</a:t>
            </a:r>
            <a:endParaRPr lang="ru-RU" sz="3600" dirty="0" smtClean="0"/>
          </a:p>
        </p:txBody>
      </p:sp>
      <p:sp>
        <p:nvSpPr>
          <p:cNvPr id="10243" name="Содержимое 1"/>
          <p:cNvSpPr>
            <a:spLocks noGrp="1"/>
          </p:cNvSpPr>
          <p:nvPr>
            <p:ph sz="quarter" idx="1"/>
          </p:nvPr>
        </p:nvSpPr>
        <p:spPr>
          <a:xfrm>
            <a:off x="457200" y="642938"/>
            <a:ext cx="8229600" cy="5513387"/>
          </a:xfrm>
        </p:spPr>
        <p:txBody>
          <a:bodyPr/>
          <a:lstStyle/>
          <a:p>
            <a:pPr algn="ctr" eaLnBrk="1" hangingPunct="1">
              <a:buFont typeface="Wingdings 3" pitchFamily="18" charset="2"/>
              <a:buNone/>
              <a:defRPr/>
            </a:pPr>
            <a:r>
              <a:rPr lang="en-US" sz="2800" dirty="0" smtClean="0"/>
              <a:t>T</a:t>
            </a:r>
            <a:r>
              <a:rPr lang="ru-RU" sz="2800" dirty="0" err="1" smtClean="0"/>
              <a:t>est</a:t>
            </a:r>
            <a:r>
              <a:rPr lang="en-US" sz="2800" dirty="0" smtClean="0"/>
              <a:t>2 :  </a:t>
            </a:r>
            <a:r>
              <a:rPr lang="ru-RU" sz="2800" dirty="0" smtClean="0">
                <a:solidFill>
                  <a:srgbClr val="FF0000"/>
                </a:solidFill>
                <a:effectLst>
                  <a:outerShdw blurRad="38100" dist="38100" dir="2700000" algn="tl">
                    <a:srgbClr val="000000">
                      <a:alpha val="43137"/>
                    </a:srgbClr>
                  </a:outerShdw>
                </a:effectLst>
                <a:latin typeface="Bookman Old Style" pitchFamily="18" charset="0"/>
              </a:rPr>
              <a:t> </a:t>
            </a:r>
            <a:r>
              <a:rPr lang="en-US" sz="3200" dirty="0" smtClean="0"/>
              <a:t>Say true or false.</a:t>
            </a:r>
          </a:p>
          <a:p>
            <a:pPr eaLnBrk="1" hangingPunct="1">
              <a:defRPr/>
            </a:pPr>
            <a:r>
              <a:rPr lang="ru-RU" dirty="0" smtClean="0"/>
              <a:t>1.</a:t>
            </a:r>
            <a:r>
              <a:rPr lang="en-US" dirty="0" smtClean="0"/>
              <a:t>Public school in the USA is private school.</a:t>
            </a:r>
            <a:endParaRPr lang="en-US" dirty="0" smtClean="0">
              <a:solidFill>
                <a:srgbClr val="FF0000"/>
              </a:solidFill>
            </a:endParaRPr>
          </a:p>
          <a:p>
            <a:pPr eaLnBrk="1" hangingPunct="1">
              <a:defRPr/>
            </a:pPr>
            <a:r>
              <a:rPr lang="en-US" dirty="0" smtClean="0"/>
              <a:t>2. 85 per cent of students attend free school.</a:t>
            </a:r>
          </a:p>
          <a:p>
            <a:pPr eaLnBrk="1" hangingPunct="1">
              <a:defRPr/>
            </a:pPr>
            <a:r>
              <a:rPr lang="en-US" dirty="0" smtClean="0"/>
              <a:t>3. Students attend school for 10 years.</a:t>
            </a:r>
          </a:p>
          <a:p>
            <a:pPr eaLnBrk="1" hangingPunct="1">
              <a:defRPr/>
            </a:pPr>
            <a:r>
              <a:rPr lang="en-US" dirty="0" smtClean="0"/>
              <a:t>4. Students of elementary school don’t study a foreign language.</a:t>
            </a:r>
          </a:p>
          <a:p>
            <a:pPr eaLnBrk="1" hangingPunct="1">
              <a:defRPr/>
            </a:pPr>
            <a:r>
              <a:rPr lang="en-US" dirty="0" smtClean="0"/>
              <a:t>5. Secondary schools offer 4 “core “ subjects-PE, Social Studies , Safety of the life and English.</a:t>
            </a:r>
          </a:p>
          <a:p>
            <a:pPr eaLnBrk="1" hangingPunct="1">
              <a:defRPr/>
            </a:pPr>
            <a:r>
              <a:rPr lang="en-US" dirty="0" smtClean="0"/>
              <a:t>6.In all schools students move from elementary to high school automatically.</a:t>
            </a:r>
          </a:p>
          <a:p>
            <a:pPr eaLnBrk="1" hangingPunct="1">
              <a:defRPr/>
            </a:pPr>
            <a:r>
              <a:rPr lang="en-US" dirty="0" smtClean="0"/>
              <a:t>7. Schools prepare students   for specific jobs.</a:t>
            </a:r>
          </a:p>
          <a:p>
            <a:pPr eaLnBrk="1" hangingPunct="1">
              <a:defRPr/>
            </a:pPr>
            <a:endParaRPr lang="ru-RU"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Заголовок 1"/>
          <p:cNvSpPr>
            <a:spLocks noGrp="1"/>
          </p:cNvSpPr>
          <p:nvPr>
            <p:ph type="title"/>
          </p:nvPr>
        </p:nvSpPr>
        <p:spPr>
          <a:xfrm>
            <a:off x="1000125" y="214313"/>
            <a:ext cx="7772400" cy="928687"/>
          </a:xfrm>
        </p:spPr>
        <p:txBody>
          <a:bodyPr/>
          <a:lstStyle/>
          <a:p>
            <a:pPr algn="ctr" eaLnBrk="1" hangingPunct="1"/>
            <a:r>
              <a:rPr lang="ru-RU" sz="5400" smtClean="0">
                <a:solidFill>
                  <a:srgbClr val="FF0000"/>
                </a:solidFill>
              </a:rPr>
              <a:t>Assembly Hall</a:t>
            </a:r>
          </a:p>
        </p:txBody>
      </p:sp>
      <p:pic>
        <p:nvPicPr>
          <p:cNvPr id="28675" name="Picture 4" descr="F:\DCIM\101MSDCF\DSC01678.JPG"/>
          <p:cNvPicPr>
            <a:picLocks noGrp="1" noChangeAspect="1" noChangeArrowheads="1"/>
          </p:cNvPicPr>
          <p:nvPr>
            <p:ph sz="quarter" idx="1"/>
          </p:nvPr>
        </p:nvPicPr>
        <p:blipFill>
          <a:blip r:embed="rId2" cstate="print"/>
          <a:srcRect/>
          <a:stretch>
            <a:fillRect/>
          </a:stretch>
        </p:blipFill>
        <p:spPr>
          <a:xfrm>
            <a:off x="142875" y="3143250"/>
            <a:ext cx="4568825" cy="3429000"/>
          </a:xfrm>
        </p:spPr>
      </p:pic>
      <p:pic>
        <p:nvPicPr>
          <p:cNvPr id="28676" name="Picture 2" descr="F:\DCIM\101MSDCF\DSC01679.JPG"/>
          <p:cNvPicPr>
            <a:picLocks noChangeAspect="1" noChangeArrowheads="1"/>
          </p:cNvPicPr>
          <p:nvPr/>
        </p:nvPicPr>
        <p:blipFill>
          <a:blip r:embed="rId3" cstate="print"/>
          <a:srcRect/>
          <a:stretch>
            <a:fillRect/>
          </a:stretch>
        </p:blipFill>
        <p:spPr bwMode="auto">
          <a:xfrm>
            <a:off x="4643438" y="1285875"/>
            <a:ext cx="4376737" cy="32845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Заголовок 1"/>
          <p:cNvSpPr>
            <a:spLocks noGrp="1"/>
          </p:cNvSpPr>
          <p:nvPr>
            <p:ph type="title"/>
          </p:nvPr>
        </p:nvSpPr>
        <p:spPr/>
        <p:txBody>
          <a:bodyPr/>
          <a:lstStyle/>
          <a:p>
            <a:pPr algn="ctr" eaLnBrk="1" hangingPunct="1"/>
            <a:r>
              <a:rPr lang="ru-RU" sz="4000" smtClean="0">
                <a:solidFill>
                  <a:srgbClr val="FF0000"/>
                </a:solidFill>
                <a:latin typeface="Bookman Old Style" pitchFamily="18" charset="0"/>
              </a:rPr>
              <a:t>Some interesting facts</a:t>
            </a:r>
            <a:endParaRPr lang="ru-RU" sz="4000" smtClean="0">
              <a:solidFill>
                <a:srgbClr val="FF0000"/>
              </a:solidFill>
            </a:endParaRPr>
          </a:p>
        </p:txBody>
      </p:sp>
      <p:sp>
        <p:nvSpPr>
          <p:cNvPr id="29699" name="Содержимое 2"/>
          <p:cNvSpPr>
            <a:spLocks noGrp="1"/>
          </p:cNvSpPr>
          <p:nvPr>
            <p:ph sz="quarter" idx="1"/>
          </p:nvPr>
        </p:nvSpPr>
        <p:spPr>
          <a:xfrm>
            <a:off x="457200" y="1219200"/>
            <a:ext cx="8229600" cy="4937125"/>
          </a:xfrm>
        </p:spPr>
        <p:txBody>
          <a:bodyPr/>
          <a:lstStyle/>
          <a:p>
            <a:pPr eaLnBrk="1" hangingPunct="1"/>
            <a:r>
              <a:rPr lang="en-US" sz="3200" smtClean="0"/>
              <a:t>All doors in the classrooms have windows, that everyone could see what is going on inside.</a:t>
            </a:r>
          </a:p>
          <a:p>
            <a:pPr eaLnBrk="1" hangingPunct="1"/>
            <a:r>
              <a:rPr lang="en-US" sz="3200" smtClean="0"/>
              <a:t>The students in the grades are mixed every year.</a:t>
            </a:r>
          </a:p>
          <a:p>
            <a:pPr eaLnBrk="1" hangingPunct="1"/>
            <a:r>
              <a:rPr lang="en-US" sz="3200" smtClean="0"/>
              <a:t>Each grade prepares a certain project which is shown at the end of the school year.</a:t>
            </a:r>
          </a:p>
          <a:p>
            <a:pPr eaLnBrk="1" hangingPunct="1">
              <a:buFont typeface="Wingdings" pitchFamily="2" charset="2"/>
              <a:buNone/>
            </a:pPr>
            <a:r>
              <a:rPr lang="en-US" sz="3200" smtClean="0"/>
              <a:t>   </a:t>
            </a:r>
            <a:endParaRPr lang="ru-RU" sz="320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
          <p:cNvSpPr>
            <a:spLocks noChangeArrowheads="1"/>
          </p:cNvSpPr>
          <p:nvPr/>
        </p:nvSpPr>
        <p:spPr bwMode="auto">
          <a:xfrm>
            <a:off x="214313" y="142875"/>
            <a:ext cx="8786812" cy="6802438"/>
          </a:xfrm>
          <a:prstGeom prst="rect">
            <a:avLst/>
          </a:prstGeom>
          <a:noFill/>
          <a:ln w="9525">
            <a:noFill/>
            <a:miter lim="800000"/>
            <a:headEnd/>
            <a:tailEnd/>
          </a:ln>
        </p:spPr>
        <p:txBody>
          <a:bodyPr anchor="ctr">
            <a:spAutoFit/>
          </a:bodyPr>
          <a:lstStyle/>
          <a:p>
            <a:pPr eaLnBrk="0" hangingPunct="0"/>
            <a:r>
              <a:rPr lang="ru-RU" sz="2000" i="1">
                <a:solidFill>
                  <a:srgbClr val="0000CC"/>
                </a:solidFill>
                <a:latin typeface="Calibri" pitchFamily="34" charset="0"/>
                <a:cs typeface="Times New Roman" pitchFamily="18" charset="0"/>
              </a:rPr>
              <a:t>                                                                                                                </a:t>
            </a:r>
            <a:r>
              <a:rPr lang="en-US" sz="2000" i="1">
                <a:solidFill>
                  <a:srgbClr val="002060"/>
                </a:solidFill>
                <a:latin typeface="Calibri" pitchFamily="34" charset="0"/>
                <a:cs typeface="Times New Roman" pitchFamily="18" charset="0"/>
              </a:rPr>
              <a:t>New York , the USA</a:t>
            </a:r>
            <a:endParaRPr lang="ru-RU" sz="2000">
              <a:solidFill>
                <a:srgbClr val="002060"/>
              </a:solidFill>
            </a:endParaRPr>
          </a:p>
          <a:p>
            <a:pPr eaLnBrk="0" hangingPunct="0"/>
            <a:r>
              <a:rPr lang="ru-RU" sz="2000" i="1">
                <a:solidFill>
                  <a:srgbClr val="002060"/>
                </a:solidFill>
                <a:latin typeface="Calibri" pitchFamily="34" charset="0"/>
                <a:cs typeface="Times New Roman" pitchFamily="18" charset="0"/>
              </a:rPr>
              <a:t>                                    </a:t>
            </a:r>
            <a:r>
              <a:rPr lang="en-US" sz="2000" i="1">
                <a:solidFill>
                  <a:srgbClr val="002060"/>
                </a:solidFill>
                <a:latin typeface="Calibri" pitchFamily="34" charset="0"/>
                <a:cs typeface="Times New Roman" pitchFamily="18" charset="0"/>
              </a:rPr>
              <a:t>                                                                            18/0</a:t>
            </a:r>
            <a:r>
              <a:rPr lang="ru-RU" sz="2000" i="1">
                <a:solidFill>
                  <a:srgbClr val="002060"/>
                </a:solidFill>
                <a:latin typeface="Calibri" pitchFamily="34" charset="0"/>
                <a:cs typeface="Times New Roman" pitchFamily="18" charset="0"/>
              </a:rPr>
              <a:t>1</a:t>
            </a:r>
            <a:r>
              <a:rPr lang="en-US" sz="2000" i="1">
                <a:solidFill>
                  <a:srgbClr val="002060"/>
                </a:solidFill>
                <a:latin typeface="Calibri" pitchFamily="34" charset="0"/>
                <a:cs typeface="Times New Roman" pitchFamily="18" charset="0"/>
              </a:rPr>
              <a:t>/201</a:t>
            </a:r>
            <a:r>
              <a:rPr lang="ru-RU" sz="2000" i="1">
                <a:solidFill>
                  <a:srgbClr val="002060"/>
                </a:solidFill>
                <a:latin typeface="Calibri" pitchFamily="34" charset="0"/>
                <a:cs typeface="Times New Roman" pitchFamily="18" charset="0"/>
              </a:rPr>
              <a:t>2</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Dear friends,</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You’re interested in my school. I can tell you about it a little.</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 My school’s big. We have all grades from kindergarten to the 12-th in one building unlike other schools where elementary and high schools are in different buildings .</a:t>
            </a:r>
            <a:r>
              <a:rPr lang="en-US" sz="2000" i="1">
                <a:solidFill>
                  <a:srgbClr val="002060"/>
                </a:solidFill>
              </a:rPr>
              <a:t> Pupils in the kindergarten play, draw pictures and listen to the stories with headphones in the special places. In elementary classes the teachers have assistants who help them at  the lessons and during the break. We leave our things in the lockers in the corridors. All our classes have computers and interactive boarders. In Math classes we often play Math games. In History classes we discuss problems and do the projects together. The students in the grades are mixed every year . Each grade prepares a certain project which is shown at the end of the school year in the Assembly Hall. There we show concerts, performances on some occasions.</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That’s all for now . What is you school like? </a:t>
            </a:r>
            <a:r>
              <a:rPr lang="en-US" sz="2000" i="1">
                <a:solidFill>
                  <a:srgbClr val="002060"/>
                </a:solidFill>
              </a:rPr>
              <a:t>What’s your favorite subject? Why? What do you do during the lessons?</a:t>
            </a:r>
            <a:endParaRPr lang="ru-RU" sz="2000">
              <a:solidFill>
                <a:srgbClr val="002060"/>
              </a:solidFill>
            </a:endParaRPr>
          </a:p>
          <a:p>
            <a:pPr eaLnBrk="0" hangingPunct="0"/>
            <a:endParaRPr lang="en-US" sz="2000" i="1">
              <a:solidFill>
                <a:srgbClr val="002060"/>
              </a:solidFill>
              <a:latin typeface="Calibri" pitchFamily="34" charset="0"/>
              <a:cs typeface="Times New Roman" pitchFamily="18" charset="0"/>
            </a:endParaRPr>
          </a:p>
          <a:p>
            <a:pPr eaLnBrk="0" hangingPunct="0"/>
            <a:r>
              <a:rPr lang="en-US" sz="2000" i="1">
                <a:solidFill>
                  <a:srgbClr val="002060"/>
                </a:solidFill>
                <a:latin typeface="Calibri" pitchFamily="34" charset="0"/>
              </a:rPr>
              <a:t>                                                                                                               best regards,</a:t>
            </a:r>
          </a:p>
          <a:p>
            <a:pPr eaLnBrk="0" hangingPunct="0"/>
            <a:r>
              <a:rPr lang="en-US" sz="2000" i="1">
                <a:solidFill>
                  <a:srgbClr val="002060"/>
                </a:solidFill>
                <a:latin typeface="Calibri" pitchFamily="34" charset="0"/>
              </a:rPr>
              <a:t>                                                                                                               Julia.</a:t>
            </a:r>
          </a:p>
          <a:p>
            <a:pPr eaLnBrk="0" hangingPunct="0"/>
            <a:r>
              <a:rPr lang="en-US" sz="1600">
                <a:solidFill>
                  <a:srgbClr val="1F497D"/>
                </a:solidFill>
                <a:latin typeface="Calibri" pitchFamily="34" charset="0"/>
              </a:rPr>
              <a:t>168 words</a:t>
            </a:r>
            <a:endParaRPr lang="en-US" sz="160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Заголовок 2"/>
          <p:cNvSpPr>
            <a:spLocks noGrp="1"/>
          </p:cNvSpPr>
          <p:nvPr>
            <p:ph type="title"/>
          </p:nvPr>
        </p:nvSpPr>
        <p:spPr>
          <a:xfrm>
            <a:off x="457200" y="357188"/>
            <a:ext cx="8229600" cy="785812"/>
          </a:xfrm>
        </p:spPr>
        <p:txBody>
          <a:bodyPr/>
          <a:lstStyle/>
          <a:p>
            <a:pPr eaLnBrk="1" hangingPunct="1"/>
            <a:r>
              <a:rPr lang="ru-RU" sz="4400" b="1" smtClean="0"/>
              <a:t>An informal let</a:t>
            </a:r>
            <a:r>
              <a:rPr lang="en-US" sz="4400" b="1" smtClean="0"/>
              <a:t>t</a:t>
            </a:r>
            <a:r>
              <a:rPr lang="ru-RU" sz="4400" b="1" smtClean="0"/>
              <a:t>er consists of:</a:t>
            </a:r>
          </a:p>
        </p:txBody>
      </p:sp>
      <p:sp>
        <p:nvSpPr>
          <p:cNvPr id="2" name="Содержимое 1"/>
          <p:cNvSpPr>
            <a:spLocks noGrp="1"/>
          </p:cNvSpPr>
          <p:nvPr>
            <p:ph sz="quarter" idx="1"/>
          </p:nvPr>
        </p:nvSpPr>
        <p:spPr>
          <a:xfrm>
            <a:off x="357188" y="1500188"/>
            <a:ext cx="8229600" cy="5000625"/>
          </a:xfrm>
        </p:spPr>
        <p:txBody>
          <a:bodyPr>
            <a:normAutofit/>
          </a:bodyPr>
          <a:lstStyle/>
          <a:p>
            <a:pPr marL="274320" indent="-274320" eaLnBrk="1" fontAlgn="auto" hangingPunct="1">
              <a:spcAft>
                <a:spcPts val="0"/>
              </a:spcAft>
              <a:buClr>
                <a:schemeClr val="accent3"/>
              </a:buClr>
              <a:buFont typeface="Wingdings 2"/>
              <a:buChar char=""/>
              <a:defRPr/>
            </a:pPr>
            <a:r>
              <a:rPr lang="en-US" b="1" dirty="0" smtClean="0">
                <a:solidFill>
                  <a:srgbClr val="C00000"/>
                </a:solidFill>
              </a:rPr>
              <a:t>An informal </a:t>
            </a:r>
            <a:r>
              <a:rPr lang="en-US" b="1" dirty="0" smtClean="0">
                <a:solidFill>
                  <a:srgbClr val="C00000"/>
                </a:solidFill>
                <a:cs typeface="Arial" pitchFamily="34" charset="0"/>
              </a:rPr>
              <a:t>greeting</a:t>
            </a:r>
            <a:r>
              <a:rPr lang="en-US" b="1" dirty="0" smtClean="0">
                <a:solidFill>
                  <a:srgbClr val="C00000"/>
                </a:solidFill>
              </a:rPr>
              <a:t> </a:t>
            </a:r>
            <a:r>
              <a:rPr lang="en-US" dirty="0" smtClean="0"/>
              <a:t>( </a:t>
            </a:r>
            <a:r>
              <a:rPr lang="en-US" i="1" dirty="0" smtClean="0">
                <a:solidFill>
                  <a:schemeClr val="accent1">
                    <a:lumMod val="75000"/>
                  </a:schemeClr>
                </a:solidFill>
              </a:rPr>
              <a:t>Dear Ken/ Dear aunt Joan…)</a:t>
            </a:r>
          </a:p>
          <a:p>
            <a:pPr marL="274320" indent="-274320" eaLnBrk="1" fontAlgn="auto" hangingPunct="1">
              <a:spcAft>
                <a:spcPts val="0"/>
              </a:spcAft>
              <a:buClr>
                <a:schemeClr val="accent3"/>
              </a:buClr>
              <a:buFont typeface="Wingdings 2"/>
              <a:buChar char=""/>
              <a:defRPr/>
            </a:pPr>
            <a:r>
              <a:rPr lang="en-US" b="1" dirty="0" smtClean="0">
                <a:solidFill>
                  <a:srgbClr val="C00000"/>
                </a:solidFill>
                <a:cs typeface="Arial" pitchFamily="34" charset="0"/>
              </a:rPr>
              <a:t>An  introduction</a:t>
            </a:r>
            <a:r>
              <a:rPr lang="en-US" dirty="0" smtClean="0">
                <a:solidFill>
                  <a:srgbClr val="C00000"/>
                </a:solidFill>
                <a:cs typeface="Arial" pitchFamily="34" charset="0"/>
              </a:rPr>
              <a:t> </a:t>
            </a:r>
            <a:r>
              <a:rPr lang="en-US" dirty="0" smtClean="0">
                <a:cs typeface="Arial" pitchFamily="34" charset="0"/>
              </a:rPr>
              <a:t>in which you thank for the letter </a:t>
            </a:r>
            <a:endParaRPr lang="en-US" dirty="0" smtClean="0">
              <a:solidFill>
                <a:schemeClr val="accent1"/>
              </a:solidFill>
              <a:cs typeface="Arial" pitchFamily="34" charset="0"/>
            </a:endParaRPr>
          </a:p>
          <a:p>
            <a:pPr marL="274320" indent="-274320" eaLnBrk="1" fontAlgn="auto" hangingPunct="1">
              <a:spcAft>
                <a:spcPts val="0"/>
              </a:spcAft>
              <a:buClr>
                <a:schemeClr val="accent3"/>
              </a:buClr>
              <a:buFont typeface="Wingdings 2"/>
              <a:buChar char=""/>
              <a:defRPr/>
            </a:pPr>
            <a:r>
              <a:rPr lang="en-US" b="1" dirty="0" smtClean="0">
                <a:solidFill>
                  <a:srgbClr val="C00000"/>
                </a:solidFill>
                <a:latin typeface="Arial" pitchFamily="34" charset="0"/>
                <a:cs typeface="Arial" pitchFamily="34" charset="0"/>
              </a:rPr>
              <a:t>A main body </a:t>
            </a:r>
            <a:r>
              <a:rPr lang="en-US" dirty="0" smtClean="0">
                <a:latin typeface="Arial" pitchFamily="34" charset="0"/>
                <a:cs typeface="Arial" pitchFamily="34" charset="0"/>
              </a:rPr>
              <a:t>in which you write the main subject(s)</a:t>
            </a:r>
          </a:p>
          <a:p>
            <a:pPr marL="274320" indent="-274320" eaLnBrk="1" fontAlgn="auto" hangingPunct="1">
              <a:spcAft>
                <a:spcPts val="0"/>
              </a:spcAft>
              <a:buClr>
                <a:schemeClr val="accent3"/>
              </a:buClr>
              <a:buFont typeface="Wingdings 2"/>
              <a:buChar char=""/>
              <a:defRPr/>
            </a:pPr>
            <a:r>
              <a:rPr lang="en-US" b="1" dirty="0" smtClean="0">
                <a:solidFill>
                  <a:srgbClr val="C00000"/>
                </a:solidFill>
                <a:latin typeface="Arial" pitchFamily="34" charset="0"/>
                <a:cs typeface="Arial" pitchFamily="34" charset="0"/>
              </a:rPr>
              <a:t>A conclusion </a:t>
            </a:r>
            <a:r>
              <a:rPr lang="en-US" dirty="0" smtClean="0">
                <a:latin typeface="Arial" pitchFamily="34" charset="0"/>
                <a:cs typeface="Arial" pitchFamily="34" charset="0"/>
              </a:rPr>
              <a:t>in which you write your closing remarks( </a:t>
            </a:r>
            <a:r>
              <a:rPr lang="en-US" i="1" dirty="0" smtClean="0">
                <a:solidFill>
                  <a:schemeClr val="accent1"/>
                </a:solidFill>
                <a:latin typeface="+mj-lt"/>
                <a:cs typeface="Arial" pitchFamily="34" charset="0"/>
              </a:rPr>
              <a:t>That’s all my news/ Write back soon/ Give your mum a big hug from me/ Tell me about…) </a:t>
            </a:r>
            <a:r>
              <a:rPr lang="en-GB" dirty="0" smtClean="0"/>
              <a:t>mention your further contacts.</a:t>
            </a:r>
            <a:endParaRPr lang="en-US" i="1" dirty="0" smtClean="0">
              <a:solidFill>
                <a:schemeClr val="accent1"/>
              </a:solidFill>
              <a:latin typeface="+mj-lt"/>
              <a:cs typeface="Arial" pitchFamily="34" charset="0"/>
            </a:endParaRPr>
          </a:p>
          <a:p>
            <a:pPr marL="274320" indent="-274320" eaLnBrk="1" fontAlgn="auto" hangingPunct="1">
              <a:spcAft>
                <a:spcPts val="0"/>
              </a:spcAft>
              <a:buClr>
                <a:schemeClr val="accent3"/>
              </a:buClr>
              <a:buFont typeface="Wingdings 2"/>
              <a:buChar char=""/>
              <a:defRPr/>
            </a:pPr>
            <a:r>
              <a:rPr lang="en-US" dirty="0" smtClean="0">
                <a:latin typeface="Arial" pitchFamily="34" charset="0"/>
                <a:cs typeface="Arial" pitchFamily="34" charset="0"/>
              </a:rPr>
              <a:t>An informal </a:t>
            </a:r>
            <a:r>
              <a:rPr lang="en-US" b="1" dirty="0" smtClean="0">
                <a:solidFill>
                  <a:srgbClr val="C00000"/>
                </a:solidFill>
                <a:latin typeface="Arial" pitchFamily="34" charset="0"/>
                <a:cs typeface="Arial" pitchFamily="34" charset="0"/>
              </a:rPr>
              <a:t>ending </a:t>
            </a:r>
            <a:r>
              <a:rPr lang="en-US" i="1" dirty="0" smtClean="0">
                <a:solidFill>
                  <a:schemeClr val="accent1"/>
                </a:solidFill>
                <a:latin typeface="Arial" pitchFamily="34" charset="0"/>
                <a:cs typeface="Arial" pitchFamily="34" charset="0"/>
              </a:rPr>
              <a:t>(</a:t>
            </a:r>
            <a:r>
              <a:rPr lang="en-US" i="1" dirty="0" smtClean="0">
                <a:solidFill>
                  <a:schemeClr val="accent1"/>
                </a:solidFill>
                <a:cs typeface="Arial" pitchFamily="34" charset="0"/>
              </a:rPr>
              <a:t>Lots of love/Best wishes / See you/etc + your first name)</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Заголовок 1"/>
          <p:cNvSpPr>
            <a:spLocks noGrp="1"/>
          </p:cNvSpPr>
          <p:nvPr>
            <p:ph type="title"/>
          </p:nvPr>
        </p:nvSpPr>
        <p:spPr>
          <a:xfrm>
            <a:off x="285750" y="-495300"/>
            <a:ext cx="8229600" cy="495300"/>
          </a:xfrm>
        </p:spPr>
        <p:txBody>
          <a:bodyPr/>
          <a:lstStyle/>
          <a:p>
            <a:endParaRPr lang="ru-RU" smtClean="0"/>
          </a:p>
        </p:txBody>
      </p:sp>
      <p:sp>
        <p:nvSpPr>
          <p:cNvPr id="32771" name="Содержимое 2"/>
          <p:cNvSpPr>
            <a:spLocks noGrp="1"/>
          </p:cNvSpPr>
          <p:nvPr>
            <p:ph sz="quarter" idx="1"/>
          </p:nvPr>
        </p:nvSpPr>
        <p:spPr>
          <a:xfrm>
            <a:off x="500063" y="0"/>
            <a:ext cx="8229600" cy="6572250"/>
          </a:xfrm>
        </p:spPr>
        <p:txBody>
          <a:bodyPr/>
          <a:lstStyle/>
          <a:p>
            <a:r>
              <a:rPr lang="en-US" sz="1400" i="1" smtClean="0">
                <a:solidFill>
                  <a:srgbClr val="002060"/>
                </a:solidFill>
              </a:rPr>
              <a:t>                                                                                                                                  New York , the USA</a:t>
            </a:r>
            <a:endParaRPr lang="ru-RU" sz="1400" smtClean="0">
              <a:solidFill>
                <a:srgbClr val="002060"/>
              </a:solidFill>
            </a:endParaRPr>
          </a:p>
          <a:p>
            <a:r>
              <a:rPr lang="en-US" sz="1400" i="1" smtClean="0">
                <a:solidFill>
                  <a:srgbClr val="002060"/>
                </a:solidFill>
              </a:rPr>
              <a:t> </a:t>
            </a:r>
            <a:endParaRPr lang="ru-RU" sz="1400" smtClean="0">
              <a:solidFill>
                <a:srgbClr val="002060"/>
              </a:solidFill>
            </a:endParaRPr>
          </a:p>
          <a:p>
            <a:r>
              <a:rPr lang="en-US" sz="1400" i="1" smtClean="0">
                <a:solidFill>
                  <a:srgbClr val="002060"/>
                </a:solidFill>
              </a:rPr>
              <a:t>                                                                                                                                  18/12/2011</a:t>
            </a:r>
            <a:endParaRPr lang="ru-RU" sz="1400" smtClean="0">
              <a:solidFill>
                <a:srgbClr val="002060"/>
              </a:solidFill>
            </a:endParaRPr>
          </a:p>
          <a:p>
            <a:r>
              <a:rPr lang="en-US" sz="1400" i="1" smtClean="0">
                <a:solidFill>
                  <a:srgbClr val="002060"/>
                </a:solidFill>
              </a:rPr>
              <a:t> </a:t>
            </a:r>
            <a:endParaRPr lang="ru-RU" sz="1400" smtClean="0">
              <a:solidFill>
                <a:srgbClr val="002060"/>
              </a:solidFill>
            </a:endParaRPr>
          </a:p>
          <a:p>
            <a:r>
              <a:rPr lang="en-US" sz="1400" i="1" smtClean="0">
                <a:solidFill>
                  <a:srgbClr val="002060"/>
                </a:solidFill>
              </a:rPr>
              <a:t>Dear friends,</a:t>
            </a:r>
            <a:endParaRPr lang="ru-RU" sz="1400" smtClean="0">
              <a:solidFill>
                <a:srgbClr val="002060"/>
              </a:solidFill>
            </a:endParaRPr>
          </a:p>
          <a:p>
            <a:r>
              <a:rPr lang="en-US" sz="1400" i="1" smtClean="0">
                <a:solidFill>
                  <a:srgbClr val="002060"/>
                </a:solidFill>
              </a:rPr>
              <a:t> </a:t>
            </a:r>
            <a:endParaRPr lang="ru-RU" sz="1400" smtClean="0">
              <a:solidFill>
                <a:srgbClr val="002060"/>
              </a:solidFill>
            </a:endParaRPr>
          </a:p>
          <a:p>
            <a:r>
              <a:rPr lang="en-US" sz="1400" i="1" smtClean="0">
                <a:solidFill>
                  <a:srgbClr val="002060"/>
                </a:solidFill>
              </a:rPr>
              <a:t>You’re interested in my school. I can tell you about it a little.</a:t>
            </a:r>
            <a:endParaRPr lang="ru-RU" sz="1400" smtClean="0">
              <a:solidFill>
                <a:srgbClr val="002060"/>
              </a:solidFill>
            </a:endParaRPr>
          </a:p>
          <a:p>
            <a:r>
              <a:rPr lang="en-US" sz="1400" i="1" smtClean="0">
                <a:solidFill>
                  <a:srgbClr val="002060"/>
                </a:solidFill>
              </a:rPr>
              <a:t> </a:t>
            </a:r>
            <a:endParaRPr lang="ru-RU" sz="1400" smtClean="0">
              <a:solidFill>
                <a:srgbClr val="002060"/>
              </a:solidFill>
            </a:endParaRPr>
          </a:p>
          <a:p>
            <a:r>
              <a:rPr lang="en-US" sz="1400" i="1" smtClean="0">
                <a:solidFill>
                  <a:srgbClr val="002060"/>
                </a:solidFill>
              </a:rPr>
              <a:t> My school’s  called </a:t>
            </a:r>
            <a:r>
              <a:rPr lang="en-US" sz="1400" smtClean="0">
                <a:solidFill>
                  <a:srgbClr val="002060"/>
                </a:solidFill>
              </a:rPr>
              <a:t>the Hunter College High School </a:t>
            </a:r>
            <a:r>
              <a:rPr lang="en-US" sz="1400" i="1" smtClean="0">
                <a:solidFill>
                  <a:srgbClr val="002060"/>
                </a:solidFill>
              </a:rPr>
              <a:t>. We have all grades from kindergarten to the 12-th  in one building unlike other schools where elementary and high schools are in different buildings. Pupils in the kindergarten play, draw pictures and listen to the stories with headphones in the special places In elementary classes the teachers have assistants who help them at  the lessons and during the break. Each grade prepares a certain project which is shown at the end of the school year in the Assembly Hall.  There we show concerts, performances on some occasions</a:t>
            </a:r>
            <a:r>
              <a:rPr lang="en-US" sz="1400" smtClean="0">
                <a:solidFill>
                  <a:srgbClr val="002060"/>
                </a:solidFill>
              </a:rPr>
              <a:t> . </a:t>
            </a:r>
            <a:r>
              <a:rPr lang="en-US" sz="1400" i="1" smtClean="0">
                <a:solidFill>
                  <a:srgbClr val="002060"/>
                </a:solidFill>
              </a:rPr>
              <a:t>I’m in the 8-th form and  take courses in Communications and Theater .  I like drama and French but I hate Science. It’s so boring.</a:t>
            </a:r>
            <a:endParaRPr lang="ru-RU" sz="1400" smtClean="0">
              <a:solidFill>
                <a:srgbClr val="002060"/>
              </a:solidFill>
            </a:endParaRPr>
          </a:p>
          <a:p>
            <a:r>
              <a:rPr lang="en-US" sz="1400" i="1" smtClean="0">
                <a:solidFill>
                  <a:srgbClr val="002060"/>
                </a:solidFill>
              </a:rPr>
              <a:t> </a:t>
            </a:r>
            <a:endParaRPr lang="ru-RU" sz="1400" smtClean="0">
              <a:solidFill>
                <a:srgbClr val="002060"/>
              </a:solidFill>
            </a:endParaRPr>
          </a:p>
          <a:p>
            <a:r>
              <a:rPr lang="en-US" sz="1400" i="1" smtClean="0">
                <a:solidFill>
                  <a:srgbClr val="002060"/>
                </a:solidFill>
              </a:rPr>
              <a:t>That’s all for now .  Write back.</a:t>
            </a:r>
          </a:p>
          <a:p>
            <a:endParaRPr lang="en-US" sz="1400" i="1" smtClean="0">
              <a:solidFill>
                <a:srgbClr val="002060"/>
              </a:solidFill>
            </a:endParaRPr>
          </a:p>
          <a:p>
            <a:r>
              <a:rPr lang="en-US" sz="1400" i="1" smtClean="0">
                <a:solidFill>
                  <a:srgbClr val="002060"/>
                </a:solidFill>
              </a:rPr>
              <a:t> Best wishes,</a:t>
            </a:r>
            <a:endParaRPr lang="ru-RU" sz="1400" smtClean="0">
              <a:solidFill>
                <a:srgbClr val="002060"/>
              </a:solidFill>
            </a:endParaRPr>
          </a:p>
          <a:p>
            <a:r>
              <a:rPr lang="ru-RU" sz="1400" i="1" smtClean="0">
                <a:solidFill>
                  <a:srgbClr val="002060"/>
                </a:solidFill>
              </a:rPr>
              <a:t> </a:t>
            </a:r>
            <a:endParaRPr lang="ru-RU" sz="1400" smtClean="0">
              <a:solidFill>
                <a:srgbClr val="002060"/>
              </a:solidFill>
            </a:endParaRPr>
          </a:p>
          <a:p>
            <a:r>
              <a:rPr lang="en-US" sz="1400" smtClean="0">
                <a:solidFill>
                  <a:srgbClr val="002060"/>
                </a:solidFill>
              </a:rPr>
              <a:t>Julia</a:t>
            </a:r>
            <a:endParaRPr lang="ru-RU" sz="1400" smtClean="0">
              <a:solidFill>
                <a:srgbClr val="002060"/>
              </a:solidFill>
            </a:endParaRPr>
          </a:p>
          <a:p>
            <a:endParaRPr lang="ru-RU" sz="1400" smtClean="0">
              <a:solidFill>
                <a:srgbClr val="002060"/>
              </a:solidFill>
            </a:endParaRPr>
          </a:p>
          <a:p>
            <a:r>
              <a:rPr lang="en-US" sz="1400" smtClean="0">
                <a:solidFill>
                  <a:srgbClr val="0070C0"/>
                </a:solidFill>
              </a:rPr>
              <a:t>128</a:t>
            </a:r>
            <a:r>
              <a:rPr lang="ru-RU" sz="1400" smtClean="0">
                <a:solidFill>
                  <a:srgbClr val="0070C0"/>
                </a:solidFill>
              </a:rPr>
              <a:t>слов</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eaLnBrk="1" fontAlgn="auto" hangingPunct="1">
              <a:spcAft>
                <a:spcPts val="0"/>
              </a:spcAft>
              <a:defRPr/>
            </a:pPr>
            <a:endParaRPr lang="ru-RU" dirty="0">
              <a:solidFill>
                <a:schemeClr val="tx2">
                  <a:satMod val="200000"/>
                </a:schemeClr>
              </a:solidFill>
            </a:endParaRPr>
          </a:p>
        </p:txBody>
      </p:sp>
      <p:sp>
        <p:nvSpPr>
          <p:cNvPr id="33795" name="Содержимое 2"/>
          <p:cNvSpPr>
            <a:spLocks noGrp="1"/>
          </p:cNvSpPr>
          <p:nvPr>
            <p:ph sz="quarter" idx="1"/>
          </p:nvPr>
        </p:nvSpPr>
        <p:spPr>
          <a:xfrm>
            <a:off x="457200" y="1219200"/>
            <a:ext cx="8229600" cy="4937125"/>
          </a:xfrm>
        </p:spPr>
        <p:txBody>
          <a:bodyPr/>
          <a:lstStyle/>
          <a:p>
            <a:pPr algn="ctr" eaLnBrk="1" hangingPunct="1">
              <a:buFont typeface="Wingdings" pitchFamily="2" charset="2"/>
              <a:buNone/>
            </a:pPr>
            <a:r>
              <a:rPr lang="en-US" sz="8000" smtClean="0">
                <a:solidFill>
                  <a:srgbClr val="00B0F0"/>
                </a:solidFill>
              </a:rPr>
              <a:t>THANKS</a:t>
            </a:r>
            <a:endParaRPr lang="ru-RU" sz="8000" smtClean="0">
              <a:solidFill>
                <a:srgbClr val="00B0F0"/>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1"/>
          <p:cNvSpPr>
            <a:spLocks noChangeArrowheads="1"/>
          </p:cNvSpPr>
          <p:nvPr/>
        </p:nvSpPr>
        <p:spPr bwMode="auto">
          <a:xfrm>
            <a:off x="214313" y="142875"/>
            <a:ext cx="8786812" cy="6802438"/>
          </a:xfrm>
          <a:prstGeom prst="rect">
            <a:avLst/>
          </a:prstGeom>
          <a:noFill/>
          <a:ln w="9525">
            <a:noFill/>
            <a:miter lim="800000"/>
            <a:headEnd/>
            <a:tailEnd/>
          </a:ln>
        </p:spPr>
        <p:txBody>
          <a:bodyPr anchor="ctr">
            <a:spAutoFit/>
          </a:bodyPr>
          <a:lstStyle/>
          <a:p>
            <a:pPr eaLnBrk="0" hangingPunct="0"/>
            <a:r>
              <a:rPr lang="ru-RU" sz="2000" i="1">
                <a:solidFill>
                  <a:srgbClr val="0000CC"/>
                </a:solidFill>
                <a:latin typeface="Calibri" pitchFamily="34" charset="0"/>
                <a:cs typeface="Times New Roman" pitchFamily="18" charset="0"/>
              </a:rPr>
              <a:t>                                                                                                                </a:t>
            </a:r>
            <a:r>
              <a:rPr lang="en-US" sz="2000" i="1">
                <a:solidFill>
                  <a:srgbClr val="002060"/>
                </a:solidFill>
                <a:latin typeface="Calibri" pitchFamily="34" charset="0"/>
                <a:cs typeface="Times New Roman" pitchFamily="18" charset="0"/>
              </a:rPr>
              <a:t>New York , the USA</a:t>
            </a:r>
            <a:endParaRPr lang="ru-RU" sz="2000">
              <a:solidFill>
                <a:srgbClr val="002060"/>
              </a:solidFill>
            </a:endParaRPr>
          </a:p>
          <a:p>
            <a:pPr eaLnBrk="0" hangingPunct="0"/>
            <a:r>
              <a:rPr lang="ru-RU" sz="2000" i="1">
                <a:solidFill>
                  <a:srgbClr val="002060"/>
                </a:solidFill>
                <a:latin typeface="Calibri" pitchFamily="34" charset="0"/>
                <a:cs typeface="Times New Roman" pitchFamily="18" charset="0"/>
              </a:rPr>
              <a:t>                                    </a:t>
            </a:r>
            <a:r>
              <a:rPr lang="en-US" sz="2000" i="1">
                <a:solidFill>
                  <a:srgbClr val="002060"/>
                </a:solidFill>
                <a:latin typeface="Calibri" pitchFamily="34" charset="0"/>
                <a:cs typeface="Times New Roman" pitchFamily="18" charset="0"/>
              </a:rPr>
              <a:t>                                                                            18/0</a:t>
            </a:r>
            <a:r>
              <a:rPr lang="ru-RU" sz="2000" i="1">
                <a:solidFill>
                  <a:srgbClr val="002060"/>
                </a:solidFill>
                <a:latin typeface="Calibri" pitchFamily="34" charset="0"/>
                <a:cs typeface="Times New Roman" pitchFamily="18" charset="0"/>
              </a:rPr>
              <a:t>1</a:t>
            </a:r>
            <a:r>
              <a:rPr lang="en-US" sz="2000" i="1">
                <a:solidFill>
                  <a:srgbClr val="002060"/>
                </a:solidFill>
                <a:latin typeface="Calibri" pitchFamily="34" charset="0"/>
                <a:cs typeface="Times New Roman" pitchFamily="18" charset="0"/>
              </a:rPr>
              <a:t>/201</a:t>
            </a:r>
            <a:r>
              <a:rPr lang="ru-RU" sz="2000" i="1">
                <a:solidFill>
                  <a:srgbClr val="002060"/>
                </a:solidFill>
                <a:latin typeface="Calibri" pitchFamily="34" charset="0"/>
                <a:cs typeface="Times New Roman" pitchFamily="18" charset="0"/>
              </a:rPr>
              <a:t>2</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Dear friends,</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You’re interested in my school. I can tell you about it a little.</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 My school’s big. We have all grades from kindergarten to the 12-th in one building unlike other schools where elementary and high schools are in different buildings .</a:t>
            </a:r>
            <a:r>
              <a:rPr lang="en-US" sz="2000" i="1">
                <a:solidFill>
                  <a:srgbClr val="002060"/>
                </a:solidFill>
              </a:rPr>
              <a:t> Pupils in the kindergarten play, draw pictures and listen to the stories with headphones in the special places. In elementary classes the teachers have assistants who help them at  the lessons and during the break. We leave our things in the lockers in the corridors. All our classes have computers and interactive boarders. In Math classes we often play Math games. In History classes we discuss problems and do the projects together. The students in the grades are mixed every year . Each grade prepares a certain project which is shown at the end of the school year in the Assembly Hall. There we show concerts, performances on some occasions.</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a:t>
            </a:r>
            <a:endParaRPr lang="ru-RU" sz="2000">
              <a:solidFill>
                <a:srgbClr val="002060"/>
              </a:solidFill>
            </a:endParaRPr>
          </a:p>
          <a:p>
            <a:pPr eaLnBrk="0" hangingPunct="0"/>
            <a:r>
              <a:rPr lang="en-US" sz="2000" i="1">
                <a:solidFill>
                  <a:srgbClr val="002060"/>
                </a:solidFill>
                <a:latin typeface="Calibri" pitchFamily="34" charset="0"/>
                <a:cs typeface="Times New Roman" pitchFamily="18" charset="0"/>
              </a:rPr>
              <a:t>That’s all for now . What is you school like? </a:t>
            </a:r>
            <a:r>
              <a:rPr lang="en-US" sz="2000" i="1">
                <a:solidFill>
                  <a:srgbClr val="002060"/>
                </a:solidFill>
              </a:rPr>
              <a:t>What’s your favorite subject? Why? What do you do during the lesson?</a:t>
            </a:r>
            <a:endParaRPr lang="ru-RU" sz="2000">
              <a:solidFill>
                <a:srgbClr val="002060"/>
              </a:solidFill>
            </a:endParaRPr>
          </a:p>
          <a:p>
            <a:pPr eaLnBrk="0" hangingPunct="0"/>
            <a:endParaRPr lang="en-US" sz="2000" i="1">
              <a:solidFill>
                <a:srgbClr val="002060"/>
              </a:solidFill>
              <a:latin typeface="Calibri" pitchFamily="34" charset="0"/>
              <a:cs typeface="Times New Roman" pitchFamily="18" charset="0"/>
            </a:endParaRPr>
          </a:p>
          <a:p>
            <a:pPr eaLnBrk="0" hangingPunct="0"/>
            <a:r>
              <a:rPr lang="en-US" sz="2000" i="1">
                <a:solidFill>
                  <a:srgbClr val="002060"/>
                </a:solidFill>
                <a:latin typeface="Calibri" pitchFamily="34" charset="0"/>
              </a:rPr>
              <a:t>                                                                                                               best regards,</a:t>
            </a:r>
          </a:p>
          <a:p>
            <a:pPr eaLnBrk="0" hangingPunct="0"/>
            <a:r>
              <a:rPr lang="en-US" sz="2000" i="1">
                <a:solidFill>
                  <a:srgbClr val="002060"/>
                </a:solidFill>
                <a:latin typeface="Calibri" pitchFamily="34" charset="0"/>
              </a:rPr>
              <a:t>                                                                                                               Julia.</a:t>
            </a:r>
          </a:p>
          <a:p>
            <a:pPr eaLnBrk="0" hangingPunct="0"/>
            <a:r>
              <a:rPr lang="en-US" sz="1600">
                <a:solidFill>
                  <a:srgbClr val="1F497D"/>
                </a:solidFill>
                <a:latin typeface="Calibri" pitchFamily="34" charset="0"/>
              </a:rPr>
              <a:t>168 words</a:t>
            </a:r>
            <a:endParaRPr lang="en-US" sz="160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Заголовок 1"/>
          <p:cNvSpPr>
            <a:spLocks noGrp="1"/>
          </p:cNvSpPr>
          <p:nvPr>
            <p:ph type="ctrTitle"/>
          </p:nvPr>
        </p:nvSpPr>
        <p:spPr>
          <a:xfrm>
            <a:off x="1219200" y="1285875"/>
            <a:ext cx="6858000" cy="3590925"/>
          </a:xfrm>
        </p:spPr>
        <p:txBody>
          <a:bodyPr/>
          <a:lstStyle/>
          <a:p>
            <a:pPr eaLnBrk="1" hangingPunct="1"/>
            <a:r>
              <a:rPr lang="ru-RU" sz="7200" smtClean="0">
                <a:solidFill>
                  <a:srgbClr val="FF0000"/>
                </a:solidFill>
                <a:latin typeface="Bookman Old Style" pitchFamily="18" charset="0"/>
              </a:rPr>
              <a:t>Education in the USA</a:t>
            </a:r>
            <a:endParaRPr lang="ru-RU" sz="7200" smtClean="0">
              <a:solidFill>
                <a:srgbClr val="FF0000"/>
              </a:solidFill>
            </a:endParaRPr>
          </a:p>
        </p:txBody>
      </p:sp>
      <p:sp>
        <p:nvSpPr>
          <p:cNvPr id="6147" name="Подзаголовок 2"/>
          <p:cNvSpPr>
            <a:spLocks noGrp="1"/>
          </p:cNvSpPr>
          <p:nvPr>
            <p:ph type="subTitle" idx="1"/>
          </p:nvPr>
        </p:nvSpPr>
        <p:spPr/>
        <p:txBody>
          <a:bodyPr>
            <a:normAutofit/>
          </a:bodyPr>
          <a:lstStyle/>
          <a:p>
            <a:pPr eaLnBrk="1" fontAlgn="auto" hangingPunct="1">
              <a:spcBef>
                <a:spcPct val="0"/>
              </a:spcBef>
              <a:spcAft>
                <a:spcPts val="0"/>
              </a:spcAft>
              <a:buFont typeface="Wingdings 3"/>
              <a:buNone/>
              <a:defRPr/>
            </a:pPr>
            <a:endParaRPr lang="ru-RU" smtClean="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Заголовок 1"/>
          <p:cNvSpPr>
            <a:spLocks noGrp="1"/>
          </p:cNvSpPr>
          <p:nvPr>
            <p:ph type="title"/>
          </p:nvPr>
        </p:nvSpPr>
        <p:spPr/>
        <p:txBody>
          <a:bodyPr/>
          <a:lstStyle/>
          <a:p>
            <a:pPr eaLnBrk="1" hangingPunct="1"/>
            <a:r>
              <a:rPr lang="ru-RU" sz="5400" smtClean="0">
                <a:solidFill>
                  <a:srgbClr val="FF0000"/>
                </a:solidFill>
                <a:latin typeface="Bookman Old Style" pitchFamily="18" charset="0"/>
              </a:rPr>
              <a:t>Stages of Schooling</a:t>
            </a:r>
            <a:endParaRPr lang="ru-RU" sz="5400" smtClean="0">
              <a:solidFill>
                <a:srgbClr val="FF0000"/>
              </a:solidFill>
            </a:endParaRPr>
          </a:p>
        </p:txBody>
      </p:sp>
      <p:sp>
        <p:nvSpPr>
          <p:cNvPr id="13315" name="Содержимое 2"/>
          <p:cNvSpPr>
            <a:spLocks noGrp="1"/>
          </p:cNvSpPr>
          <p:nvPr>
            <p:ph sz="quarter" idx="1"/>
          </p:nvPr>
        </p:nvSpPr>
        <p:spPr>
          <a:xfrm>
            <a:off x="457200" y="1219200"/>
            <a:ext cx="8229600" cy="4937125"/>
          </a:xfrm>
        </p:spPr>
        <p:txBody>
          <a:bodyPr/>
          <a:lstStyle/>
          <a:p>
            <a:pPr eaLnBrk="1" hangingPunct="1">
              <a:buFont typeface="Wingdings 3" pitchFamily="18" charset="2"/>
              <a:buNone/>
            </a:pPr>
            <a:endParaRPr lang="en-US" sz="3600" smtClean="0"/>
          </a:p>
          <a:p>
            <a:pPr eaLnBrk="1" hangingPunct="1"/>
            <a:r>
              <a:rPr lang="en-US" sz="3600" smtClean="0"/>
              <a:t>Elementary school including Kindergarten (1-6 grades)</a:t>
            </a:r>
          </a:p>
          <a:p>
            <a:pPr eaLnBrk="1" hangingPunct="1"/>
            <a:r>
              <a:rPr lang="en-US" sz="3600" smtClean="0"/>
              <a:t>High school (7-12 grades)</a:t>
            </a:r>
          </a:p>
          <a:p>
            <a:pPr eaLnBrk="1" hangingPunct="1"/>
            <a:r>
              <a:rPr lang="en-US" sz="3600" smtClean="0"/>
              <a:t>College</a:t>
            </a:r>
          </a:p>
          <a:p>
            <a:pPr eaLnBrk="1" hangingPunct="1"/>
            <a:r>
              <a:rPr lang="en-US" sz="3600" smtClean="0"/>
              <a:t>University</a:t>
            </a:r>
            <a:endParaRPr lang="ru-RU" sz="3600"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49275"/>
            <a:ext cx="8229600" cy="500063"/>
          </a:xfrm>
        </p:spPr>
        <p:txBody>
          <a:bodyPr>
            <a:normAutofit fontScale="90000"/>
          </a:bodyPr>
          <a:lstStyle/>
          <a:p>
            <a:pPr eaLnBrk="1" fontAlgn="auto" hangingPunct="1">
              <a:spcAft>
                <a:spcPts val="0"/>
              </a:spcAft>
              <a:defRPr/>
            </a:pPr>
            <a:r>
              <a:rPr lang="en-GB" sz="5400" dirty="0" smtClean="0">
                <a:solidFill>
                  <a:srgbClr val="ED3713"/>
                </a:solidFill>
              </a:rPr>
              <a:t>The name of the </a:t>
            </a:r>
            <a:r>
              <a:rPr sz="5400" smtClean="0">
                <a:solidFill>
                  <a:srgbClr val="ED3713"/>
                </a:solidFill>
              </a:rPr>
              <a:t>school</a:t>
            </a:r>
            <a:endParaRPr lang="ru-RU" sz="5400" dirty="0">
              <a:solidFill>
                <a:srgbClr val="ED3713"/>
              </a:solidFill>
            </a:endParaRPr>
          </a:p>
        </p:txBody>
      </p:sp>
      <p:pic>
        <p:nvPicPr>
          <p:cNvPr id="14339" name="Picture 2" descr="F:\DCIM\101MSDCF\DSC01680.JPG"/>
          <p:cNvPicPr>
            <a:picLocks noGrp="1" noChangeAspect="1" noChangeArrowheads="1"/>
          </p:cNvPicPr>
          <p:nvPr>
            <p:ph sz="quarter" idx="1"/>
          </p:nvPr>
        </p:nvPicPr>
        <p:blipFill>
          <a:blip r:embed="rId2" cstate="print"/>
          <a:srcRect/>
          <a:stretch>
            <a:fillRect/>
          </a:stretch>
        </p:blipFill>
        <p:spPr>
          <a:xfrm>
            <a:off x="4211638" y="1268413"/>
            <a:ext cx="4464050" cy="2740025"/>
          </a:xfrm>
        </p:spPr>
      </p:pic>
      <p:pic>
        <p:nvPicPr>
          <p:cNvPr id="14340" name="Содержимое 3" descr="http://upload.wikimedia.org/wikipedia/commons/thumb/c/cd/Hchs_1.JPG/280px-Hchs_1.JPG">
            <a:hlinkClick r:id="rId3"/>
          </p:cNvPr>
          <p:cNvPicPr>
            <a:picLocks/>
          </p:cNvPicPr>
          <p:nvPr/>
        </p:nvPicPr>
        <p:blipFill>
          <a:blip r:embed="rId4" cstate="print"/>
          <a:srcRect/>
          <a:stretch>
            <a:fillRect/>
          </a:stretch>
        </p:blipFill>
        <p:spPr bwMode="auto">
          <a:xfrm>
            <a:off x="468313" y="1268413"/>
            <a:ext cx="3556000" cy="2524125"/>
          </a:xfrm>
          <a:prstGeom prst="rect">
            <a:avLst/>
          </a:prstGeom>
          <a:noFill/>
          <a:ln w="9525">
            <a:noFill/>
            <a:miter lim="800000"/>
            <a:headEnd/>
            <a:tailEnd/>
          </a:ln>
        </p:spPr>
      </p:pic>
      <p:pic>
        <p:nvPicPr>
          <p:cNvPr id="14341" name="lightboxImage" descr="http://img.tourister.ru/files/4/9/9/2/7/49927.jpg"/>
          <p:cNvPicPr>
            <a:picLocks noChangeAspect="1" noChangeArrowheads="1"/>
          </p:cNvPicPr>
          <p:nvPr/>
        </p:nvPicPr>
        <p:blipFill>
          <a:blip r:embed="rId5" cstate="print"/>
          <a:srcRect/>
          <a:stretch>
            <a:fillRect/>
          </a:stretch>
        </p:blipFill>
        <p:spPr bwMode="auto">
          <a:xfrm>
            <a:off x="3059113" y="3357563"/>
            <a:ext cx="3929062" cy="321468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Заголовок 1"/>
          <p:cNvSpPr>
            <a:spLocks noGrp="1"/>
          </p:cNvSpPr>
          <p:nvPr>
            <p:ph type="title"/>
          </p:nvPr>
        </p:nvSpPr>
        <p:spPr>
          <a:xfrm>
            <a:off x="500063" y="928688"/>
            <a:ext cx="8229600" cy="1143000"/>
          </a:xfrm>
        </p:spPr>
        <p:txBody>
          <a:bodyPr/>
          <a:lstStyle/>
          <a:p>
            <a:pPr eaLnBrk="1" hangingPunct="1"/>
            <a:endParaRPr lang="ru-RU" smtClean="0">
              <a:solidFill>
                <a:srgbClr val="FFC000"/>
              </a:solidFill>
            </a:endParaRPr>
          </a:p>
        </p:txBody>
      </p:sp>
      <p:pic>
        <p:nvPicPr>
          <p:cNvPr id="15363" name="Picture 2" descr="F:\DCIM\101MSDCF\DSC01666.JPG"/>
          <p:cNvPicPr>
            <a:picLocks noGrp="1" noChangeAspect="1" noChangeArrowheads="1"/>
          </p:cNvPicPr>
          <p:nvPr>
            <p:ph sz="quarter" idx="1"/>
          </p:nvPr>
        </p:nvPicPr>
        <p:blipFill>
          <a:blip r:embed="rId2" cstate="print"/>
          <a:srcRect/>
          <a:stretch>
            <a:fillRect/>
          </a:stretch>
        </p:blipFill>
        <p:spPr>
          <a:xfrm>
            <a:off x="1500188" y="1662113"/>
            <a:ext cx="6643687" cy="4981575"/>
          </a:xfrm>
        </p:spPr>
      </p:pic>
      <p:sp>
        <p:nvSpPr>
          <p:cNvPr id="15364" name="Rectangle 4"/>
          <p:cNvSpPr>
            <a:spLocks noChangeArrowheads="1"/>
          </p:cNvSpPr>
          <p:nvPr/>
        </p:nvSpPr>
        <p:spPr bwMode="auto">
          <a:xfrm>
            <a:off x="428625" y="285750"/>
            <a:ext cx="7893050" cy="1816100"/>
          </a:xfrm>
          <a:prstGeom prst="rect">
            <a:avLst/>
          </a:prstGeom>
          <a:noFill/>
          <a:ln w="9525">
            <a:noFill/>
            <a:miter lim="800000"/>
            <a:headEnd/>
            <a:tailEnd/>
          </a:ln>
        </p:spPr>
        <p:txBody>
          <a:bodyPr anchor="ctr">
            <a:spAutoFit/>
          </a:bodyPr>
          <a:lstStyle/>
          <a:p>
            <a:pPr eaLnBrk="0" hangingPunct="0">
              <a:tabLst>
                <a:tab pos="457200" algn="l"/>
              </a:tabLst>
            </a:pPr>
            <a:r>
              <a:rPr lang="en-US" sz="2800">
                <a:solidFill>
                  <a:srgbClr val="000000"/>
                </a:solidFill>
                <a:cs typeface="Times New Roman" pitchFamily="18" charset="0"/>
              </a:rPr>
              <a:t> </a:t>
            </a:r>
            <a:r>
              <a:rPr lang="en-US" sz="2800">
                <a:solidFill>
                  <a:srgbClr val="FF0000"/>
                </a:solidFill>
                <a:cs typeface="Times New Roman" pitchFamily="18" charset="0"/>
              </a:rPr>
              <a:t>The motto of the school is: Mihi Cura Futuri (</a:t>
            </a:r>
            <a:r>
              <a:rPr lang="ru-RU" sz="2800">
                <a:solidFill>
                  <a:srgbClr val="FF0000"/>
                </a:solidFill>
                <a:cs typeface="Times New Roman" pitchFamily="18" charset="0"/>
              </a:rPr>
              <a:t>Забота</a:t>
            </a:r>
            <a:r>
              <a:rPr lang="en-US" sz="2800">
                <a:solidFill>
                  <a:srgbClr val="FF0000"/>
                </a:solidFill>
                <a:cs typeface="Times New Roman" pitchFamily="18" charset="0"/>
              </a:rPr>
              <a:t> </a:t>
            </a:r>
            <a:r>
              <a:rPr lang="ru-RU" sz="2800">
                <a:solidFill>
                  <a:srgbClr val="FF0000"/>
                </a:solidFill>
                <a:cs typeface="Times New Roman" pitchFamily="18" charset="0"/>
              </a:rPr>
              <a:t>о</a:t>
            </a:r>
            <a:r>
              <a:rPr lang="en-US" sz="2800">
                <a:solidFill>
                  <a:srgbClr val="FF0000"/>
                </a:solidFill>
                <a:cs typeface="Times New Roman" pitchFamily="18" charset="0"/>
              </a:rPr>
              <a:t> </a:t>
            </a:r>
            <a:r>
              <a:rPr lang="ru-RU" sz="2800">
                <a:solidFill>
                  <a:srgbClr val="FF0000"/>
                </a:solidFill>
                <a:cs typeface="Times New Roman" pitchFamily="18" charset="0"/>
              </a:rPr>
              <a:t>Будущем</a:t>
            </a:r>
            <a:r>
              <a:rPr lang="en-US" sz="2800">
                <a:solidFill>
                  <a:srgbClr val="FF0000"/>
                </a:solidFill>
                <a:cs typeface="Times New Roman" pitchFamily="18" charset="0"/>
              </a:rPr>
              <a:t> </a:t>
            </a:r>
            <a:r>
              <a:rPr lang="ru-RU" sz="2800">
                <a:solidFill>
                  <a:srgbClr val="FF0000"/>
                </a:solidFill>
                <a:cs typeface="Times New Roman" pitchFamily="18" charset="0"/>
              </a:rPr>
              <a:t>Зависит</a:t>
            </a:r>
            <a:r>
              <a:rPr lang="en-US" sz="2800">
                <a:solidFill>
                  <a:srgbClr val="FF0000"/>
                </a:solidFill>
                <a:cs typeface="Times New Roman" pitchFamily="18" charset="0"/>
              </a:rPr>
              <a:t> </a:t>
            </a:r>
            <a:r>
              <a:rPr lang="ru-RU" sz="2800">
                <a:solidFill>
                  <a:srgbClr val="FF0000"/>
                </a:solidFill>
                <a:cs typeface="Times New Roman" pitchFamily="18" charset="0"/>
              </a:rPr>
              <a:t>от</a:t>
            </a:r>
            <a:r>
              <a:rPr lang="en-US" sz="2800">
                <a:solidFill>
                  <a:srgbClr val="FF0000"/>
                </a:solidFill>
                <a:cs typeface="Times New Roman" pitchFamily="18" charset="0"/>
              </a:rPr>
              <a:t> </a:t>
            </a:r>
            <a:r>
              <a:rPr lang="ru-RU" sz="2800">
                <a:solidFill>
                  <a:srgbClr val="FF0000"/>
                </a:solidFill>
                <a:cs typeface="Times New Roman" pitchFamily="18" charset="0"/>
              </a:rPr>
              <a:t>Меня</a:t>
            </a:r>
            <a:endParaRPr lang="en-US" sz="2800">
              <a:solidFill>
                <a:srgbClr val="FF0000"/>
              </a:solidFill>
              <a:cs typeface="Times New Roman" pitchFamily="18" charset="0"/>
            </a:endParaRPr>
          </a:p>
          <a:p>
            <a:pPr eaLnBrk="0" hangingPunct="0">
              <a:tabLst>
                <a:tab pos="457200" algn="l"/>
              </a:tabLst>
            </a:pPr>
            <a:r>
              <a:rPr lang="en-US" sz="2800">
                <a:solidFill>
                  <a:srgbClr val="FF0000"/>
                </a:solidFill>
                <a:cs typeface="Times New Roman" pitchFamily="18" charset="0"/>
              </a:rPr>
              <a:t>The Care of the Future Depends on Me)</a:t>
            </a:r>
            <a:endParaRPr lang="ru-RU" sz="2800">
              <a:solidFill>
                <a:srgbClr val="FF0000"/>
              </a:solidFill>
            </a:endParaRPr>
          </a:p>
          <a:p>
            <a:pPr eaLnBrk="0" hangingPunct="0">
              <a:tabLst>
                <a:tab pos="457200" algn="l"/>
              </a:tabLst>
            </a:pPr>
            <a:endParaRPr lang="ru-RU" sz="280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1"/>
          <p:cNvSpPr>
            <a:spLocks noGrp="1"/>
          </p:cNvSpPr>
          <p:nvPr>
            <p:ph type="title"/>
          </p:nvPr>
        </p:nvSpPr>
        <p:spPr>
          <a:xfrm>
            <a:off x="428625" y="285750"/>
            <a:ext cx="8229600" cy="928688"/>
          </a:xfrm>
        </p:spPr>
        <p:txBody>
          <a:bodyPr/>
          <a:lstStyle/>
          <a:p>
            <a:pPr eaLnBrk="1" hangingPunct="1"/>
            <a:r>
              <a:rPr lang="ru-RU" sz="5400" smtClean="0">
                <a:solidFill>
                  <a:srgbClr val="FF0000"/>
                </a:solidFill>
              </a:rPr>
              <a:t>                 Rewards</a:t>
            </a:r>
          </a:p>
        </p:txBody>
      </p:sp>
      <p:pic>
        <p:nvPicPr>
          <p:cNvPr id="16387" name="Picture 2"/>
          <p:cNvPicPr>
            <a:picLocks noGrp="1" noChangeAspect="1" noChangeArrowheads="1"/>
          </p:cNvPicPr>
          <p:nvPr>
            <p:ph sz="quarter" idx="1"/>
          </p:nvPr>
        </p:nvPicPr>
        <p:blipFill>
          <a:blip r:embed="rId2" cstate="print"/>
          <a:srcRect/>
          <a:stretch>
            <a:fillRect/>
          </a:stretch>
        </p:blipFill>
        <p:spPr>
          <a:xfrm>
            <a:off x="1781175" y="1592263"/>
            <a:ext cx="5581650" cy="4191000"/>
          </a:xfr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95288" y="620713"/>
            <a:ext cx="6408737" cy="1296987"/>
          </a:xfrm>
        </p:spPr>
        <p:txBody>
          <a:bodyPr/>
          <a:lstStyle/>
          <a:p>
            <a:pPr eaLnBrk="1" hangingPunct="1"/>
            <a:r>
              <a:rPr lang="ru-RU" sz="5400" smtClean="0">
                <a:solidFill>
                  <a:srgbClr val="00B050"/>
                </a:solidFill>
              </a:rPr>
              <a:t>              </a:t>
            </a:r>
            <a:r>
              <a:rPr lang="ru-RU" sz="5400" smtClean="0">
                <a:solidFill>
                  <a:srgbClr val="FF0000"/>
                </a:solidFill>
              </a:rPr>
              <a:t>Kindergarten</a:t>
            </a:r>
          </a:p>
        </p:txBody>
      </p:sp>
      <p:pic>
        <p:nvPicPr>
          <p:cNvPr id="17411" name="Picture 2" descr="F:\DCIM\101MSDCF\DSC01674.JPG"/>
          <p:cNvPicPr>
            <a:picLocks noGrp="1" noChangeAspect="1" noChangeArrowheads="1"/>
          </p:cNvPicPr>
          <p:nvPr>
            <p:ph sz="quarter" idx="1"/>
          </p:nvPr>
        </p:nvPicPr>
        <p:blipFill>
          <a:blip r:embed="rId2" cstate="print"/>
          <a:srcRect/>
          <a:stretch>
            <a:fillRect/>
          </a:stretch>
        </p:blipFill>
        <p:spPr>
          <a:xfrm>
            <a:off x="1908175" y="1989138"/>
            <a:ext cx="5581650" cy="4191000"/>
          </a:xfrm>
        </p:spPr>
      </p:pic>
      <p:sp>
        <p:nvSpPr>
          <p:cNvPr id="17412" name="Text Box 5"/>
          <p:cNvSpPr txBox="1">
            <a:spLocks noChangeArrowheads="1"/>
          </p:cNvSpPr>
          <p:nvPr/>
        </p:nvSpPr>
        <p:spPr bwMode="auto">
          <a:xfrm>
            <a:off x="1116013" y="3141663"/>
            <a:ext cx="3095625" cy="366712"/>
          </a:xfrm>
          <a:prstGeom prst="rect">
            <a:avLst/>
          </a:prstGeom>
          <a:noFill/>
          <a:ln w="9525">
            <a:noFill/>
            <a:miter lim="800000"/>
            <a:headEnd/>
            <a:tailEnd/>
          </a:ln>
        </p:spPr>
        <p:txBody>
          <a:bodyPr>
            <a:spAutoFit/>
          </a:bodyPr>
          <a:lstStyle/>
          <a:p>
            <a:pPr>
              <a:spcBef>
                <a:spcPct val="50000"/>
              </a:spcBef>
            </a:pPr>
            <a:endParaRPr lang="ru-RU"/>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Override1.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docProps/app.xml><?xml version="1.0" encoding="utf-8"?>
<Properties xmlns="http://schemas.openxmlformats.org/officeDocument/2006/extended-properties" xmlns:vt="http://schemas.openxmlformats.org/officeDocument/2006/docPropsVTypes">
  <Template>Origin</Template>
  <TotalTime>1642</TotalTime>
  <Words>964</Words>
  <Application>Microsoft Office PowerPoint</Application>
  <PresentationFormat>Экран (4:3)</PresentationFormat>
  <Paragraphs>101</Paragraphs>
  <Slides>25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25</vt:i4>
      </vt:variant>
    </vt:vector>
  </HeadingPairs>
  <TitlesOfParts>
    <vt:vector size="26" baseType="lpstr">
      <vt:lpstr>Начальная</vt:lpstr>
      <vt:lpstr>Education in the UK</vt:lpstr>
      <vt:lpstr>Education in the USA</vt:lpstr>
      <vt:lpstr>Слайд 3</vt:lpstr>
      <vt:lpstr>Education in the USA</vt:lpstr>
      <vt:lpstr>Stages of Schooling</vt:lpstr>
      <vt:lpstr>The name of the school</vt:lpstr>
      <vt:lpstr>Слайд 7</vt:lpstr>
      <vt:lpstr>                 Rewards</vt:lpstr>
      <vt:lpstr>              Kindergarten</vt:lpstr>
      <vt:lpstr>      In the Kindergarten</vt:lpstr>
      <vt:lpstr>Elementary school</vt:lpstr>
      <vt:lpstr>The 3 grade during the break</vt:lpstr>
      <vt:lpstr>Computer classroom</vt:lpstr>
      <vt:lpstr>In the Maths classroom</vt:lpstr>
      <vt:lpstr>In the History Classroom</vt:lpstr>
      <vt:lpstr>At the French lesson </vt:lpstr>
      <vt:lpstr>FACULTY LOUNGE</vt:lpstr>
      <vt:lpstr>        In the High School</vt:lpstr>
      <vt:lpstr>Please follow the recycling guides and put only what the label indicates in each container. It’s so easy and will make a difference.</vt:lpstr>
      <vt:lpstr>Assembly Hall</vt:lpstr>
      <vt:lpstr>Some interesting facts</vt:lpstr>
      <vt:lpstr>Слайд 22</vt:lpstr>
      <vt:lpstr>An informal letter consists of:</vt:lpstr>
      <vt:lpstr>Слайд 24</vt:lpstr>
      <vt:lpstr>Слайд 25</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 in the USA</dc:title>
  <dc:creator>Наташа</dc:creator>
  <cp:lastModifiedBy>Дарёна</cp:lastModifiedBy>
  <cp:revision>131</cp:revision>
  <dcterms:created xsi:type="dcterms:W3CDTF">2011-01-17T19:54:30Z</dcterms:created>
  <dcterms:modified xsi:type="dcterms:W3CDTF">2012-05-20T05:29:39Z</dcterms:modified>
</cp:coreProperties>
</file>