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83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FF"/>
    <a:srgbClr val="FF3399"/>
    <a:srgbClr val="FF99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80" y="-16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ABC1-774C-47B2-9579-C0AD2C01ABA8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88311-619C-4C2E-AB74-76ED02D44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029200" y="1066800"/>
            <a:ext cx="3886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«Нужно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любить то, что делаешь,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и тогда </a:t>
            </a:r>
            <a:r>
              <a:rPr lang="ru-RU" sz="4000" b="1" dirty="0" smtClean="0">
                <a:latin typeface="Monotype Corsiva" pitchFamily="66" charset="0"/>
              </a:rPr>
              <a:t>труд возвышается до творчества»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М.Горький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3886200" cy="2895600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>
                <a:solidFill>
                  <a:schemeClr val="tx1"/>
                </a:solidFill>
                <a:latin typeface="Bookman Old Style" pitchFamily="18" charset="0"/>
              </a:rPr>
              <a:t>Балабова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 Ольга Юрьевна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воспитатель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МКУ «Социально-реабилитационный центр для несовершеннолетних» Тяжинского муниципального района </a:t>
            </a:r>
            <a:endParaRPr lang="ru-RU" sz="20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3" descr="IMG_44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39721">
            <a:off x="78012" y="105476"/>
            <a:ext cx="4606799" cy="3455099"/>
          </a:xfrm>
          <a:prstGeom prst="star24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Новая папка\Копия fh0001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657600" y="2895600"/>
            <a:ext cx="5105400" cy="3829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2971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поля дохнуло ветром внешним.</a:t>
            </a:r>
            <a:br>
              <a:rPr lang="ru-RU" dirty="0" smtClean="0"/>
            </a:br>
            <a:r>
              <a:rPr lang="ru-RU" dirty="0" smtClean="0"/>
              <a:t>Ивы распустились за прудом.</a:t>
            </a:r>
            <a:br>
              <a:rPr lang="ru-RU" dirty="0" smtClean="0"/>
            </a:br>
            <a:r>
              <a:rPr lang="ru-RU" dirty="0" smtClean="0"/>
              <a:t>У тропинки маленький подснежник</a:t>
            </a:r>
            <a:br>
              <a:rPr lang="ru-RU" dirty="0" smtClean="0"/>
            </a:br>
            <a:r>
              <a:rPr lang="ru-RU" dirty="0" smtClean="0"/>
              <a:t>Загорелся синим огоньком.</a:t>
            </a:r>
            <a:r>
              <a:rPr lang="ru-RU" b="1" dirty="0" smtClean="0">
                <a:ln w="28575" cmpd="sng">
                  <a:solidFill>
                    <a:schemeClr val="tx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28575" cmpd="sng">
                  <a:solidFill>
                    <a:schemeClr val="tx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dirty="0">
              <a:ln w="28575" cmpd="sng">
                <a:solidFill>
                  <a:schemeClr val="tx2">
                    <a:lumMod val="60000"/>
                    <a:lumOff val="40000"/>
                    <a:alpha val="55000"/>
                  </a:schemeClr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Новая папка\ольга\куклы\SDC106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12640" cy="345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dmin\Рабочий стол\Новая папка\ольга\куклы\SDC106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Admin\Рабочий стол\Новая папка\SDC111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Documents and Settings\Admin\Мои документы\Мои рисунки\9 сент. 2011 - Област. семинар по Ступишинскому дому ветеранов 2\09.09.2011\P10100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DC10168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3429000" y="2514600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9600" y="304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Золотинкой</a:t>
            </a:r>
            <a:r>
              <a:rPr lang="ru-RU" sz="2400" b="1" i="1" dirty="0" smtClean="0"/>
              <a:t> в серебре</a:t>
            </a:r>
            <a:br>
              <a:rPr lang="ru-RU" sz="2400" b="1" i="1" dirty="0" smtClean="0"/>
            </a:br>
            <a:r>
              <a:rPr lang="ru-RU" sz="2400" b="1" i="1" dirty="0" smtClean="0"/>
              <a:t>Песнь  нарцисса в хрустале</a:t>
            </a:r>
            <a:br>
              <a:rPr lang="ru-RU" sz="2400" b="1" i="1" dirty="0" smtClean="0"/>
            </a:br>
            <a:r>
              <a:rPr lang="ru-RU" sz="2400" b="1" i="1" dirty="0" smtClean="0"/>
              <a:t>Свежая – пресвежая, нежная – </a:t>
            </a:r>
            <a:r>
              <a:rPr lang="ru-RU" sz="2400" b="1" i="1" dirty="0" err="1" smtClean="0"/>
              <a:t>пренежная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 smtClean="0"/>
              <a:t>Над цветком наклонишься,</a:t>
            </a:r>
            <a:br>
              <a:rPr lang="ru-RU" sz="2400" b="1" i="1" dirty="0" smtClean="0"/>
            </a:br>
            <a:r>
              <a:rPr lang="ru-RU" sz="2400" b="1" i="1" dirty="0" smtClean="0"/>
              <a:t>Нежностью наполнишься</a:t>
            </a:r>
            <a:endParaRPr lang="ru-RU" sz="2400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84917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SDC101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SDC101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4290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SDC1016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4800" y="356235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SDC1017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6200000">
            <a:off x="5375031" y="177019"/>
            <a:ext cx="3423138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Апрель золотыми лучами обласкан,</a:t>
            </a:r>
            <a:br>
              <a:rPr lang="ru-RU" sz="2800" b="1" i="1" dirty="0" smtClean="0"/>
            </a:br>
            <a:r>
              <a:rPr lang="ru-RU" sz="2800" b="1" i="1" dirty="0" smtClean="0"/>
              <a:t>С лужайки плывет аромат,</a:t>
            </a:r>
            <a:br>
              <a:rPr lang="ru-RU" sz="2800" b="1" i="1" dirty="0" smtClean="0"/>
            </a:br>
            <a:r>
              <a:rPr lang="ru-RU" sz="2800" b="1" i="1" dirty="0" smtClean="0"/>
              <a:t>Анютины глазки из были </a:t>
            </a:r>
            <a:br>
              <a:rPr lang="ru-RU" sz="2800" b="1" i="1" dirty="0" smtClean="0"/>
            </a:br>
            <a:r>
              <a:rPr lang="ru-RU" sz="2800" b="1" i="1" dirty="0" smtClean="0"/>
              <a:t>и сказки</a:t>
            </a:r>
            <a:br>
              <a:rPr lang="ru-RU" sz="2800" b="1" i="1" dirty="0" smtClean="0"/>
            </a:br>
            <a:r>
              <a:rPr lang="ru-RU" sz="2800" b="1" i="1" dirty="0" smtClean="0"/>
              <a:t>На мир удивленно глядят.</a:t>
            </a:r>
            <a:endParaRPr lang="ru-RU" sz="2800" b="1" i="1" dirty="0"/>
          </a:p>
        </p:txBody>
      </p:sp>
      <p:pic>
        <p:nvPicPr>
          <p:cNvPr id="8" name="Содержимое 7" descr="F58606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962400" y="3048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Documents and Settings\Admin\Рабочий стол\Новая папка\ольга\куклы\SDC107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609600"/>
            <a:ext cx="385572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DC1016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200000">
            <a:off x="5715000" y="1524000"/>
            <a:ext cx="4191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25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2027767" y="2087033"/>
            <a:ext cx="6477000" cy="2302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42250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>
          <a:xfrm>
            <a:off x="3429000" y="2667000"/>
            <a:ext cx="5080000" cy="381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24685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Огневых гвоздик монисты</a:t>
            </a:r>
            <a:br>
              <a:rPr lang="ru-RU" sz="3200" b="1" dirty="0" smtClean="0"/>
            </a:br>
            <a:r>
              <a:rPr lang="ru-RU" sz="3200" b="1" dirty="0" smtClean="0"/>
              <a:t>Под разливами ветров</a:t>
            </a:r>
            <a:br>
              <a:rPr lang="ru-RU" sz="3200" b="1" dirty="0" smtClean="0"/>
            </a:br>
            <a:r>
              <a:rPr lang="ru-RU" sz="3200" b="1" dirty="0" smtClean="0"/>
              <a:t>Рассыпаются, как искры,</a:t>
            </a:r>
            <a:br>
              <a:rPr lang="ru-RU" sz="3200" b="1" dirty="0" smtClean="0"/>
            </a:br>
            <a:r>
              <a:rPr lang="ru-RU" sz="3200" b="1" dirty="0" smtClean="0"/>
              <a:t>В сочной зелени лугов.</a:t>
            </a:r>
            <a:endParaRPr lang="ru-RU" sz="3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Новая папка\ольга\куклы\SDC1066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0" y="0"/>
            <a:ext cx="4612640" cy="345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dmin\Рабочий стол\Новая папка\ольга\куклы\SDC10689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648200" y="0"/>
            <a:ext cx="4495800" cy="343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Admin\Рабочий стол\Новая папка\SDC11141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0" y="3457575"/>
            <a:ext cx="45720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Documents and Settings\Admin\Мои документы\Мои рисунки\9 сент. 2011 - Област. семинар по Ступишинскому дому ветеранов 2\09.09.2011\P1010006.JP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4584700" y="3429000"/>
            <a:ext cx="45593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41903.jpg"/>
          <p:cNvPicPr>
            <a:picLocks noChangeAspect="1"/>
          </p:cNvPicPr>
          <p:nvPr/>
        </p:nvPicPr>
        <p:blipFill>
          <a:blip r:embed="rId3" cstate="email">
            <a:lum bright="40000" contrast="20000"/>
          </a:blip>
          <a:srcRect/>
          <a:stretch>
            <a:fillRect/>
          </a:stretch>
        </p:blipFill>
        <p:spPr>
          <a:xfrm>
            <a:off x="3429000" y="2362200"/>
            <a:ext cx="5384800" cy="40386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239236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Малиновый огонь чертополоха</a:t>
            </a:r>
            <a:br>
              <a:rPr lang="ru-RU" sz="3200" b="1" i="1" dirty="0" smtClean="0"/>
            </a:br>
            <a:r>
              <a:rPr lang="ru-RU" sz="3200" b="1" i="1" dirty="0" smtClean="0"/>
              <a:t>Медовая пушистенькая кисть.</a:t>
            </a:r>
            <a:br>
              <a:rPr lang="ru-RU" sz="3200" b="1" i="1" dirty="0" smtClean="0"/>
            </a:br>
            <a:r>
              <a:rPr lang="ru-RU" sz="3200" b="1" i="1" dirty="0" smtClean="0"/>
              <a:t>Когда от боли мне не сделать вздоха</a:t>
            </a:r>
            <a:br>
              <a:rPr lang="ru-RU" sz="3200" b="1" i="1" dirty="0" smtClean="0"/>
            </a:br>
            <a:r>
              <a:rPr lang="ru-RU" sz="3200" b="1" i="1" dirty="0" smtClean="0"/>
              <a:t>Молю я детство милое: «приснись!»</a:t>
            </a:r>
            <a:endParaRPr lang="ru-RU" sz="3200" b="1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DC101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43400" y="0"/>
            <a:ext cx="4800600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2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41910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126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3352800"/>
            <a:ext cx="4981161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DC1012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38621" y="3328966"/>
            <a:ext cx="4705379" cy="3529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/>
              <a:t>«Нет  ничего прекраснее цветов»</a:t>
            </a:r>
          </a:p>
          <a:p>
            <a:pPr algn="ctr"/>
            <a:r>
              <a:rPr lang="ru-RU" sz="6600" i="1" dirty="0" smtClean="0"/>
              <a:t>(презентация творческой мастерской)</a:t>
            </a:r>
            <a:endParaRPr lang="ru-RU" sz="6600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419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62400" y="2838450"/>
            <a:ext cx="4851399" cy="3638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Посреди лугов увядших,</a:t>
            </a:r>
            <a:br>
              <a:rPr lang="ru-RU" sz="4000" b="1" i="1" dirty="0" smtClean="0"/>
            </a:br>
            <a:r>
              <a:rPr lang="ru-RU" sz="4000" b="1" i="1" dirty="0" smtClean="0"/>
              <a:t>Опаленных жарким зноем,</a:t>
            </a:r>
            <a:br>
              <a:rPr lang="ru-RU" sz="4000" b="1" i="1" dirty="0" smtClean="0"/>
            </a:br>
            <a:r>
              <a:rPr lang="ru-RU" sz="4000" b="1" i="1" dirty="0" smtClean="0"/>
              <a:t>Белокурые ромашки</a:t>
            </a:r>
            <a:br>
              <a:rPr lang="ru-RU" sz="4000" b="1" i="1" dirty="0" smtClean="0"/>
            </a:br>
            <a:r>
              <a:rPr lang="ru-RU" sz="4000" b="1" i="1" dirty="0" smtClean="0"/>
              <a:t>Поднимаются прибоем.</a:t>
            </a:r>
            <a:endParaRPr lang="ru-RU" sz="4000" b="1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84917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3" descr="Photo-001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943600" y="1828800"/>
            <a:ext cx="3200400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SDC100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29146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SDC1014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2524658" y="599541"/>
            <a:ext cx="3912403" cy="271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SDC1127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143000" y="4000500"/>
            <a:ext cx="36576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Мои рисунки\клипарт\Flowers\os13052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276600" y="2743200"/>
            <a:ext cx="5257800" cy="3943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2286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Под лебяжий чистый голос.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У озерного мыска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Зацветает гладиолус –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Лебединая тоска.</a:t>
            </a:r>
            <a:endParaRPr lang="ru-RU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00042070.jpg"/>
          <p:cNvPicPr>
            <a:picLocks noChangeAspect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>
          <a:xfrm>
            <a:off x="3810000" y="2743200"/>
            <a:ext cx="50292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Голубкою светлой капелькой</a:t>
            </a:r>
            <a:br>
              <a:rPr lang="ru-RU" sz="4000" b="1" i="1" dirty="0" smtClean="0"/>
            </a:br>
            <a:r>
              <a:rPr lang="ru-RU" sz="4000" b="1" i="1" dirty="0" smtClean="0"/>
              <a:t>В луговой цветной узор</a:t>
            </a:r>
            <a:br>
              <a:rPr lang="ru-RU" sz="4000" b="1" i="1" dirty="0" smtClean="0"/>
            </a:br>
            <a:r>
              <a:rPr lang="ru-RU" sz="4000" b="1" i="1" dirty="0" smtClean="0"/>
              <a:t>Незабудка солнцем вкраплена,</a:t>
            </a:r>
            <a:br>
              <a:rPr lang="ru-RU" sz="4000" b="1" i="1" dirty="0" smtClean="0"/>
            </a:br>
            <a:r>
              <a:rPr lang="ru-RU" sz="4000" b="1" i="1" dirty="0" smtClean="0"/>
              <a:t>Словно бусинка в ковер.</a:t>
            </a:r>
            <a:endParaRPr lang="ru-RU" sz="4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-005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38400" y="228600"/>
            <a:ext cx="4693920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000420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60800" y="2895600"/>
            <a:ext cx="5283200" cy="3962400"/>
          </a:xfrm>
          <a:prstGeom prst="rect">
            <a:avLst/>
          </a:prstGeom>
        </p:spPr>
      </p:pic>
      <p:pic>
        <p:nvPicPr>
          <p:cNvPr id="6" name="Рисунок 5" descr="F5140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283200" cy="3962400"/>
          </a:xfrm>
          <a:prstGeom prst="rect">
            <a:avLst/>
          </a:prstGeom>
        </p:spPr>
      </p:pic>
      <p:pic>
        <p:nvPicPr>
          <p:cNvPr id="7" name="Рисунок 6" descr="F57703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" y="2971800"/>
            <a:ext cx="5181599" cy="3886199"/>
          </a:xfrm>
          <a:prstGeom prst="rect">
            <a:avLst/>
          </a:prstGeom>
        </p:spPr>
      </p:pic>
      <p:pic>
        <p:nvPicPr>
          <p:cNvPr id="8" name="Рисунок 7" descr="F5860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05201" y="0"/>
            <a:ext cx="5638799" cy="4229100"/>
          </a:xfrm>
          <a:prstGeom prst="rect">
            <a:avLst/>
          </a:prstGeom>
        </p:spPr>
      </p:pic>
      <p:pic>
        <p:nvPicPr>
          <p:cNvPr id="10" name="Рисунок 9" descr="Нарцисс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66800" y="1447800"/>
            <a:ext cx="7179783" cy="48006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4296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Спасибо  за   внимание!</a:t>
            </a:r>
            <a:br>
              <a:rPr lang="ru-RU" sz="6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Приглашаем к сотрудничеству: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652240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, Кемеровская область,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пгт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. Тяжинский, ул. Мичурина,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МКУ «Социально-реабилитационный центр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для несовершеннолетних»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телефон: 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21-5-27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:\Documents and Settings\Администратор\Рабочий стол\ольга\Изображение 6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609600"/>
            <a:ext cx="7010400" cy="526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MP00646_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9200" y="1676400"/>
            <a:ext cx="3607965" cy="3390242"/>
          </a:xfrm>
          <a:prstGeom prst="rect">
            <a:avLst/>
          </a:prstGeom>
        </p:spPr>
      </p:pic>
      <p:sp>
        <p:nvSpPr>
          <p:cNvPr id="7" name="Круговая стрелка 6"/>
          <p:cNvSpPr/>
          <p:nvPr/>
        </p:nvSpPr>
        <p:spPr>
          <a:xfrm>
            <a:off x="1905000" y="228600"/>
            <a:ext cx="2209800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3644706">
            <a:off x="3455643" y="994395"/>
            <a:ext cx="2050403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0800000">
            <a:off x="1981200" y="3429000"/>
            <a:ext cx="2133600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8163334">
            <a:off x="489116" y="1051099"/>
            <a:ext cx="2072703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7278782">
            <a:off x="3442469" y="2649472"/>
            <a:ext cx="2045591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4159070">
            <a:off x="632173" y="2732106"/>
            <a:ext cx="2008425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86000" y="1143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Италия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1905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Япония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4267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Китай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057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о. Мальта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Франция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Англия</a:t>
            </a:r>
            <a:endParaRPr lang="ru-RU" sz="2800" b="1" dirty="0"/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>
            <a:off x="4800600" y="3352800"/>
            <a:ext cx="3505200" cy="3352800"/>
          </a:xfrm>
          <a:prstGeom prst="curvedConnector3">
            <a:avLst>
              <a:gd name="adj1" fmla="val 50000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Месяц 24"/>
          <p:cNvSpPr/>
          <p:nvPr/>
        </p:nvSpPr>
        <p:spPr>
          <a:xfrm rot="12651513">
            <a:off x="6978108" y="2327367"/>
            <a:ext cx="2133600" cy="2839927"/>
          </a:xfrm>
          <a:prstGeom prst="mo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904962">
            <a:off x="5296318" y="320274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Россия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4191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Тяжин</a:t>
            </a:r>
            <a:endParaRPr lang="ru-RU" sz="28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" name="Рисунок 29" descr="SDC101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0"/>
            <a:ext cx="4038600" cy="267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 descr="SDC101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67200" y="3920837"/>
            <a:ext cx="4038600" cy="293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00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86400" y="0"/>
            <a:ext cx="2963132" cy="3681673"/>
          </a:xfrm>
          <a:prstGeom prst="rect">
            <a:avLst/>
          </a:prstGeom>
        </p:spPr>
      </p:pic>
      <p:pic>
        <p:nvPicPr>
          <p:cNvPr id="10" name="Рисунок 9" descr="Фото-005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600" y="2796358"/>
            <a:ext cx="2895600" cy="406164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"/>
            <a:ext cx="8305800" cy="3418225"/>
          </a:xfrm>
          <a:prstGeom prst="flowChartPunchedTap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Лиловый букет удивленных фиалок</a:t>
            </a:r>
          </a:p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Похож на лиловый закат.</a:t>
            </a:r>
          </a:p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Подобно закату, он светит устало</a:t>
            </a:r>
          </a:p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нежный струит аромат.</a:t>
            </a:r>
            <a:endParaRPr lang="ru-RU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Admin\Рабочий стол\Новая папка\SDC11233.JPG"/>
          <p:cNvPicPr>
            <a:picLocks noChangeAspect="1" noChangeArrowheads="1"/>
          </p:cNvPicPr>
          <p:nvPr/>
        </p:nvPicPr>
        <p:blipFill>
          <a:blip r:embed="rId3" cstate="email">
            <a:lum bright="44000" contrast="10000"/>
          </a:blip>
          <a:srcRect/>
          <a:stretch>
            <a:fillRect/>
          </a:stretch>
        </p:blipFill>
        <p:spPr bwMode="auto">
          <a:xfrm>
            <a:off x="4419600" y="3276600"/>
            <a:ext cx="4470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SDC113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1" y="228600"/>
            <a:ext cx="27432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2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2800" y="304800"/>
            <a:ext cx="5562600" cy="3502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01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0" y="398145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h0002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3276600" y="2438400"/>
            <a:ext cx="5562600" cy="4171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2286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Не радужное марево туманов,</a:t>
            </a:r>
            <a:br>
              <a:rPr lang="ru-RU" sz="3200" b="1" i="1" dirty="0" smtClean="0"/>
            </a:br>
            <a:r>
              <a:rPr lang="ru-RU" sz="3200" b="1" i="1" dirty="0" smtClean="0"/>
              <a:t>Не золотые выплески зари</a:t>
            </a:r>
            <a:br>
              <a:rPr lang="ru-RU" sz="3200" b="1" i="1" dirty="0" smtClean="0"/>
            </a:br>
            <a:r>
              <a:rPr lang="ru-RU" sz="3200" b="1" i="1" dirty="0" smtClean="0"/>
              <a:t>Колышется симфония тюльпанов</a:t>
            </a:r>
            <a:br>
              <a:rPr lang="ru-RU" sz="3200" b="1" i="1" dirty="0" smtClean="0"/>
            </a:br>
            <a:r>
              <a:rPr lang="ru-RU" sz="3200" b="1" i="1" dirty="0" smtClean="0"/>
              <a:t>Возвышенной мелодией земли</a:t>
            </a:r>
            <a:endParaRPr lang="ru-RU" sz="3200" b="1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C:\Documents and Settings\Admin\Рабочий стол\Новая папка\ольга\куклы\SDC10802.JPG"/>
          <p:cNvPicPr>
            <a:picLocks noChangeAspect="1" noChangeArrowheads="1"/>
          </p:cNvPicPr>
          <p:nvPr/>
        </p:nvPicPr>
        <p:blipFill>
          <a:blip r:embed="rId3" cstate="email">
            <a:lum bright="-20000" contrast="-10000"/>
          </a:blip>
          <a:srcRect/>
          <a:stretch>
            <a:fillRect/>
          </a:stretch>
        </p:blipFill>
        <p:spPr bwMode="auto">
          <a:xfrm>
            <a:off x="0" y="2514600"/>
            <a:ext cx="38862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DC101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38600" y="3193586"/>
            <a:ext cx="5105400" cy="366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4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71800" y="0"/>
            <a:ext cx="4076431" cy="3135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118</Words>
  <Application>Microsoft Office PowerPoint</Application>
  <PresentationFormat>Экран (4:3)</PresentationFormat>
  <Paragraphs>38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 поля дохнуло ветром внешним. Ивы распустились за прудом. У тропинки маленький подснежник Загорелся синим огоньком. </vt:lpstr>
      <vt:lpstr>Слайд 11</vt:lpstr>
      <vt:lpstr>Слайд 12</vt:lpstr>
      <vt:lpstr>Слайд 13</vt:lpstr>
      <vt:lpstr>Слайд 14</vt:lpstr>
      <vt:lpstr>Слайд 15</vt:lpstr>
      <vt:lpstr>Огневых гвоздик монисты Под разливами ветров Рассыпаются, как искры, В сочной зелени лугов.</vt:lpstr>
      <vt:lpstr>Слайд 17</vt:lpstr>
      <vt:lpstr>Малиновый огонь чертополоха Медовая пушистенькая кисть. Когда от боли мне не сделать вздоха Молю я детство милое: «приснись!»</vt:lpstr>
      <vt:lpstr>Слайд 19</vt:lpstr>
      <vt:lpstr>Слайд 20</vt:lpstr>
      <vt:lpstr>Слайд 21</vt:lpstr>
      <vt:lpstr>Под лебяжий чистый голос. У озерного мыска Зацветает гладиолус – Лебединая тоска.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Vovasik</dc:creator>
  <cp:lastModifiedBy>Roman</cp:lastModifiedBy>
  <cp:revision>63</cp:revision>
  <dcterms:modified xsi:type="dcterms:W3CDTF">2012-05-18T23:03:03Z</dcterms:modified>
</cp:coreProperties>
</file>