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311" r:id="rId2"/>
    <p:sldId id="295" r:id="rId3"/>
    <p:sldId id="320" r:id="rId4"/>
    <p:sldId id="319" r:id="rId5"/>
    <p:sldId id="302" r:id="rId6"/>
    <p:sldId id="303" r:id="rId7"/>
    <p:sldId id="306" r:id="rId8"/>
    <p:sldId id="304" r:id="rId9"/>
    <p:sldId id="307" r:id="rId10"/>
    <p:sldId id="321" r:id="rId11"/>
    <p:sldId id="329" r:id="rId12"/>
    <p:sldId id="259" r:id="rId13"/>
    <p:sldId id="330" r:id="rId14"/>
    <p:sldId id="327" r:id="rId15"/>
    <p:sldId id="328" r:id="rId16"/>
    <p:sldId id="325" r:id="rId17"/>
    <p:sldId id="331" r:id="rId18"/>
    <p:sldId id="324" r:id="rId19"/>
    <p:sldId id="323" r:id="rId20"/>
    <p:sldId id="332" r:id="rId21"/>
    <p:sldId id="285" r:id="rId22"/>
    <p:sldId id="289" r:id="rId23"/>
    <p:sldId id="298" r:id="rId24"/>
    <p:sldId id="299" r:id="rId25"/>
    <p:sldId id="300" r:id="rId26"/>
    <p:sldId id="301" r:id="rId27"/>
    <p:sldId id="286" r:id="rId28"/>
    <p:sldId id="287" r:id="rId29"/>
    <p:sldId id="292" r:id="rId30"/>
    <p:sldId id="290" r:id="rId31"/>
    <p:sldId id="316" r:id="rId32"/>
    <p:sldId id="264" r:id="rId33"/>
    <p:sldId id="267" r:id="rId34"/>
    <p:sldId id="326" r:id="rId35"/>
    <p:sldId id="333" r:id="rId36"/>
    <p:sldId id="296" r:id="rId37"/>
    <p:sldId id="297" r:id="rId38"/>
    <p:sldId id="293" r:id="rId39"/>
    <p:sldId id="294" r:id="rId40"/>
    <p:sldId id="274" r:id="rId41"/>
    <p:sldId id="275" r:id="rId42"/>
    <p:sldId id="276" r:id="rId43"/>
    <p:sldId id="277" r:id="rId44"/>
    <p:sldId id="278" r:id="rId45"/>
    <p:sldId id="279" r:id="rId46"/>
    <p:sldId id="314" r:id="rId47"/>
    <p:sldId id="310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996600"/>
    <a:srgbClr val="339933"/>
    <a:srgbClr val="404F21"/>
    <a:srgbClr val="389447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62351-E6EE-4D56-8D36-6B2789C0707A}" type="datetimeFigureOut">
              <a:rPr lang="ru-RU" smtClean="0"/>
              <a:pPr/>
              <a:t>18.12.2012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5011E-6183-44F1-AE92-D7274F9BD11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5011E-6183-44F1-AE92-D7274F9BD118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5011E-6183-44F1-AE92-D7274F9BD118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mg-fotki.yandex.ru/get/2712/bill52.4c/0_23dc2_9025fdc_XL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68000" cy="6876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5429264"/>
            <a:ext cx="91440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3600" b="1" spc="150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cs typeface="Times New Roman" pitchFamily="18" charset="0"/>
              </a:rPr>
              <a:t>Там, на неведомых дорожках</a:t>
            </a:r>
          </a:p>
          <a:p>
            <a:pPr algn="ctr"/>
            <a:r>
              <a:rPr lang="ru-RU" sz="3600" b="1" spc="150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cs typeface="Times New Roman" pitchFamily="18" charset="0"/>
              </a:rPr>
              <a:t>Следы невиданных зверей …</a:t>
            </a:r>
            <a:endParaRPr lang="ru-RU" sz="3600" b="1" spc="150" dirty="0">
              <a:ln w="1143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  <a:cs typeface="Times New Roman" pitchFamily="18" charset="0"/>
            </a:endParaRPr>
          </a:p>
        </p:txBody>
      </p:sp>
      <p:pic>
        <p:nvPicPr>
          <p:cNvPr id="1030" name="Picture 6" descr="Необычные животные (27 Фото)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298654">
            <a:off x="6601655" y="4470214"/>
            <a:ext cx="978264" cy="7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img390.imageshack.us/img390/3513/iamdominoinsidemouth1116qq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8000"/>
            <a:ext cx="9144000" cy="68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2" y="642918"/>
            <a:ext cx="72869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Всемирная красная книга 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42976" y="2000240"/>
            <a:ext cx="75009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Международная Красная книга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5853" y="3244334"/>
            <a:ext cx="7715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Красная книга разных стран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57290" y="4500570"/>
            <a:ext cx="73581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Красная книга                      разных регионов, областей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email"/>
          <a:srcRect b="2771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643570" y="6143644"/>
            <a:ext cx="3500430" cy="707886"/>
          </a:xfrm>
          <a:prstGeom prst="rect">
            <a:avLst/>
          </a:prstGeom>
          <a:solidFill>
            <a:srgbClr val="996600"/>
          </a:solidFill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ОРАНГУТАНГ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www.bashvest.ru/photos/16.01.2008/82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564352" y="6143644"/>
            <a:ext cx="5579648" cy="70788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МАКАКА ЛАПУНДЕР</a:t>
            </a:r>
            <a:endParaRPr lang="ru-RU" sz="40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а 54 из 566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68000" cy="6876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214778" y="6150114"/>
            <a:ext cx="4929222" cy="70788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БОЛЬШАЯ  ПАНДА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mg-fotki.yandex.ru/get/6005/irina-faulina.4a/0_6a678_5b5d70e3_XL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542804" y="6150114"/>
            <a:ext cx="4601196" cy="70788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КРАСНАЯ ПАНДА</a:t>
            </a:r>
            <a:endParaRPr lang="ru-RU" sz="4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www.zastavki.com/pictures/800x600/2008/Animals_Beasts__004918_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8000"/>
            <a:ext cx="9120000" cy="6840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428992" y="6143644"/>
            <a:ext cx="5715008" cy="707886"/>
          </a:xfrm>
          <a:prstGeom prst="rect">
            <a:avLst/>
          </a:prstGeom>
          <a:solidFill>
            <a:srgbClr val="339933"/>
          </a:solidFill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УССУРИЙСКИЙ ТИГР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dolgoprudnyj.narod.ru/Usurijskij_tigr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83701" cy="687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http://i.dailymail.co.uk/i/pix/2008/10/23/article-0-02374244000005DC-623_468x290_popup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8000"/>
            <a:ext cx="9144000" cy="68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www.libertatea.ro/uploads/tx_images/3780-97012-tigru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785850" y="18000"/>
            <a:ext cx="9929850" cy="68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http://www.hullumaja.com/files/pictures/2010/07/26/0Wp41Y1aMG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429388" y="5929330"/>
            <a:ext cx="2384242" cy="7078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ГАДЮКА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429092" y="6215082"/>
            <a:ext cx="4714908" cy="70788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СНЕЖНЫЙ  БАРСС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 b="227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00562" y="6143644"/>
            <a:ext cx="4643438" cy="707886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БУРЫЙ МЕДВЕДЬ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643438" y="6143644"/>
            <a:ext cx="4500562" cy="70788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БЕЛЫЙ МЕДВЕДЬ</a:t>
            </a:r>
            <a:endParaRPr lang="ru-RU" sz="40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929454" y="6143644"/>
            <a:ext cx="2214546" cy="7078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МАНУЛ</a:t>
            </a:r>
            <a:endParaRPr lang="ru-RU" sz="40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авая фигурная скобка 3"/>
          <p:cNvSpPr/>
          <p:nvPr/>
        </p:nvSpPr>
        <p:spPr>
          <a:xfrm>
            <a:off x="-1285916" y="2928934"/>
            <a:ext cx="155448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357950" y="6143644"/>
            <a:ext cx="2786050" cy="70788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ДЕЛЬФИН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4" name="Picture 8" descr="http://www.zin.ru/Animalia/Coleoptera/images/redbru0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58" y="18000"/>
            <a:ext cx="4885713" cy="68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18" name="Picture 2" descr="http://d12.wikimart.ru/a8/04/74418ba0-559e-4614-b8c2-7ca804d0b4e2.jpe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500694" y="1357298"/>
            <a:ext cx="3274194" cy="428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00166" y="0"/>
            <a:ext cx="650085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www.fondos-de-pantalla.net/images/fondos-animales-1-80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8000"/>
            <a:ext cx="9168000" cy="687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email"/>
          <a:srcRect b="4255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428992" y="6143644"/>
            <a:ext cx="5715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РОЗОВЫЙ ФЛАМИНГО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/>
          <a:srcRect b="2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0.liveinternet.ru/images/attach/c/0/42/675/42675765_1239996662_Love_under_the_sun_by_photobabybouvier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7999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3509701" y="6150114"/>
            <a:ext cx="5326523" cy="70788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КАМЫШОВАЯ ЖАБА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143504" y="6143644"/>
            <a:ext cx="4000496" cy="70788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МАНДАРИНКА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email"/>
          <a:srcRect b="347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286248" y="6150114"/>
            <a:ext cx="4857752" cy="70788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ЧЁРНЫЙ ЖУРАВЛЬ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email"/>
          <a:srcRect b="6578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857752" y="6143644"/>
            <a:ext cx="4286248" cy="707886"/>
          </a:xfrm>
          <a:prstGeom prst="rect">
            <a:avLst/>
          </a:prstGeom>
          <a:solidFill>
            <a:srgbClr val="339933"/>
          </a:solidFill>
        </p:spPr>
        <p:txBody>
          <a:bodyPr wrap="square">
            <a:spAutoFit/>
          </a:bodyPr>
          <a:lstStyle/>
          <a:p>
            <a:r>
              <a:rPr lang="ru-RU" sz="4000" spc="50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СОКОЛ САПСАН </a:t>
            </a:r>
            <a:endParaRPr lang="ru-RU" sz="4000" spc="50" dirty="0">
              <a:ln w="1143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ekosait.21429s01.edusite.ru/images/risunok1.gif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857356" y="142852"/>
            <a:ext cx="5124784" cy="5040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 rot="20945827">
            <a:off x="2773902" y="3605346"/>
            <a:ext cx="25362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РОССИИ</a:t>
            </a:r>
            <a:endParaRPr lang="ru-RU" sz="4000" b="1" cap="none" spc="50" dirty="0">
              <a:ln w="11430"/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0100" y="5143512"/>
            <a:ext cx="72152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Первая Красная книга в нашей стране была издана в 1978 году 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071802" y="6143644"/>
            <a:ext cx="6072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ВЕНЕРИН БАШМАЧОК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143504" y="6143644"/>
            <a:ext cx="3000396" cy="70788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ПРОСТРЕЛ</a:t>
            </a:r>
            <a:endParaRPr lang="ru-RU" sz="40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786182" y="6143644"/>
            <a:ext cx="5357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ЖЁЛТАЯ КУБЫШКА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429124" y="6143644"/>
            <a:ext cx="4714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КУПАЛЬНИЦА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214470"/>
            <a:ext cx="9144000" cy="750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6215081"/>
            <a:ext cx="9144001" cy="70788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РЯБЧИК РУССКИЙ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072066" y="6072206"/>
            <a:ext cx="3143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ЛАНДЫШ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http://www.char.ru/books/1301755_Krasnaya_kniga_Rossii_Rasteniya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0298" y="571480"/>
            <a:ext cx="3690004" cy="576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68000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email"/>
          <a:srcRect b="9359"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76</Words>
  <Application>Microsoft Office PowerPoint</Application>
  <PresentationFormat>Экран (4:3)</PresentationFormat>
  <Paragraphs>32</Paragraphs>
  <Slides>47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Красная книга</dc:title>
  <dc:creator>SEVEN</dc:creator>
  <cp:lastModifiedBy>revaz</cp:lastModifiedBy>
  <cp:revision>83</cp:revision>
  <dcterms:modified xsi:type="dcterms:W3CDTF">2012-12-18T19:14:14Z</dcterms:modified>
</cp:coreProperties>
</file>