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78" r:id="rId2"/>
    <p:sldId id="268" r:id="rId3"/>
    <p:sldId id="257" r:id="rId4"/>
    <p:sldId id="271" r:id="rId5"/>
    <p:sldId id="419" r:id="rId6"/>
    <p:sldId id="272" r:id="rId7"/>
    <p:sldId id="356" r:id="rId8"/>
    <p:sldId id="430" r:id="rId9"/>
    <p:sldId id="436" r:id="rId10"/>
    <p:sldId id="432" r:id="rId11"/>
    <p:sldId id="440" r:id="rId12"/>
    <p:sldId id="438" r:id="rId13"/>
    <p:sldId id="424" r:id="rId14"/>
    <p:sldId id="434" r:id="rId15"/>
    <p:sldId id="444" r:id="rId16"/>
    <p:sldId id="446" r:id="rId17"/>
    <p:sldId id="297" r:id="rId18"/>
    <p:sldId id="345" r:id="rId19"/>
    <p:sldId id="450" r:id="rId20"/>
    <p:sldId id="339" r:id="rId21"/>
    <p:sldId id="448" r:id="rId22"/>
    <p:sldId id="452" r:id="rId23"/>
    <p:sldId id="454" r:id="rId24"/>
    <p:sldId id="333" r:id="rId25"/>
    <p:sldId id="480" r:id="rId26"/>
    <p:sldId id="456" r:id="rId27"/>
    <p:sldId id="458" r:id="rId28"/>
    <p:sldId id="460" r:id="rId29"/>
    <p:sldId id="462" r:id="rId30"/>
    <p:sldId id="464" r:id="rId31"/>
    <p:sldId id="466" r:id="rId32"/>
    <p:sldId id="468" r:id="rId33"/>
    <p:sldId id="470" r:id="rId34"/>
    <p:sldId id="472" r:id="rId35"/>
    <p:sldId id="335" r:id="rId36"/>
    <p:sldId id="337" r:id="rId37"/>
    <p:sldId id="366" r:id="rId38"/>
    <p:sldId id="422" r:id="rId39"/>
    <p:sldId id="420" r:id="rId40"/>
    <p:sldId id="474" r:id="rId41"/>
    <p:sldId id="380" r:id="rId42"/>
    <p:sldId id="382" r:id="rId43"/>
    <p:sldId id="442" r:id="rId44"/>
    <p:sldId id="421" r:id="rId45"/>
    <p:sldId id="409" r:id="rId46"/>
    <p:sldId id="411" r:id="rId47"/>
    <p:sldId id="285" r:id="rId48"/>
    <p:sldId id="389" r:id="rId49"/>
    <p:sldId id="323" r:id="rId50"/>
    <p:sldId id="405" r:id="rId51"/>
    <p:sldId id="397" r:id="rId52"/>
    <p:sldId id="400" r:id="rId53"/>
    <p:sldId id="475" r:id="rId54"/>
    <p:sldId id="476" r:id="rId55"/>
    <p:sldId id="416" r:id="rId56"/>
    <p:sldId id="477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000FF"/>
    <a:srgbClr val="FF3300"/>
    <a:srgbClr val="6600CC"/>
    <a:srgbClr val="003300"/>
    <a:srgbClr val="009900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4" autoAdjust="0"/>
  </p:normalViewPr>
  <p:slideViewPr>
    <p:cSldViewPr>
      <p:cViewPr>
        <p:scale>
          <a:sx n="66" d="100"/>
          <a:sy n="66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799" dirty="0" smtClean="0"/>
              <a:t>Посещение детьми спортивных секций.</a:t>
            </a:r>
            <a:endParaRPr lang="ru-RU" sz="2800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1076395693546388"/>
          <c:w val="0.95654351403392535"/>
          <c:h val="0.75466838377334189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Продажи</c:v>
                </c:pt>
              </c:strCache>
            </c:strRef>
          </c:tx>
          <c:val>
            <c:numRef>
              <c:f>Лист1!$A$2:$A$3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0.26562</cdr:x>
      <cdr:y>0.46484</cdr:y>
    </cdr:from>
    <cdr:to>
      <cdr:x>0.41562</cdr:x>
      <cdr:y>0.68984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9240" y="18891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0.10156</cdr:x>
      <cdr:y>0.18359</cdr:y>
    </cdr:from>
    <cdr:to>
      <cdr:x>0.25156</cdr:x>
      <cdr:y>0.40859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9108" y="7461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0.24</cdr:y>
    </cdr:from>
    <cdr:to>
      <cdr:x>0.13672</cdr:x>
      <cdr:y>0.39101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285884"/>
          <a:ext cx="879006" cy="80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45 %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0.79297</cdr:x>
      <cdr:y>0.775</cdr:y>
    </cdr:from>
    <cdr:to>
      <cdr:x>0.94297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33950" y="3175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0.82813</cdr:x>
      <cdr:y>0.84722</cdr:y>
    </cdr:from>
    <cdr:to>
      <cdr:x>0.97813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4378" y="4357718"/>
          <a:ext cx="964413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55%</a:t>
          </a:r>
          <a:endParaRPr lang="ru-RU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D3640C-05DC-453F-BB4B-A60168BBCB62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28487D-9991-4526-8314-B52B9B11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6A02BB-B38A-44A0-AD09-51C3A764E2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CD532-01DA-44BE-A6B7-D44426ACA5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D24C-D1AB-460E-B926-613D3BBF47F6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CFBC-6212-490D-BFE7-8F440EDE9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76DB-6478-4BCB-966E-2262BEDE77D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7DE5-A35A-42AC-8D3F-6162D783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4672-BEB7-4DF1-AE9F-0E2CA5F3B264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4298-5958-4751-BAD3-29CF4E450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3DD3-2FAC-490E-A3A1-43C964826BAC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E10F-25BD-4169-819A-E4F13249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C9EE-2D34-42AB-9617-7C6846C14B5F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032F-F719-47F2-8389-7FBF9CD7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20EC-DC56-4192-B50E-DB0123BE4243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F049-910D-4C73-BE96-57C7EDC8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0809-FEF0-4C81-A206-76D32A1ADF78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99DD-36E2-4197-BCDE-AAE25DB9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61ED-CB7F-415E-849E-59613175B72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062A-9672-4A02-9B63-099E29A1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80F7-36D4-477A-A6DD-DAD54E436461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05EE-5AC3-4E74-9A87-6201B6407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FAE0-AACF-41DB-AA7D-62A3D89A2CB2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9830-1A88-4A8D-9825-3C483889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D86B-EB9B-47FC-BB02-E83B021E032A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C8D5-629C-4E9D-96AB-1D97BA556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7F678-5027-495A-A6B9-578BF81AE776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C2B9F-FAAD-4D74-8D28-CC60B48D9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EC0F4684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jpeg"/><Relationship Id="rId2" Type="http://schemas.openxmlformats.org/officeDocument/2006/relationships/audio" Target="file:///C:\Documents%20and%20Settings\Loner\Local%20Settings\Temporary%20Internet%20Files\Content.MSO\CFA5E2B2.mp3" TargetMode="External"/><Relationship Id="rId1" Type="http://schemas.openxmlformats.org/officeDocument/2006/relationships/audio" Target="file:///C:\Documents%20and%20Settings\Loner\Local%20Settings\Temporary%20Internet%20Files\Content.MSO\8390A212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1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9ADACD4A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86599D34.mp3" TargetMode="Externa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D3F07C94.mp3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6FC823CE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C5C17D26.mp3" TargetMode="Externa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Local%20Settings\Temporary%20Internet%20Files\Content.MSO\70A3E3E5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D8B18CE6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5B2476B6.mp3" TargetMode="Externa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F6F9885B.mp3" TargetMode="Externa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1.png"/><Relationship Id="rId4" Type="http://schemas.openxmlformats.org/officeDocument/2006/relationships/image" Target="../media/image88.gif"/><Relationship Id="rId9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751648F4.mp3" TargetMode="Externa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Local%20Settings\Temporary%20Internet%20Files\Content.MSO\AFA5C33E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E448530D.mp3" TargetMode="Externa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file:///C:\Documents%20and%20Settings\Loner\Local%20Settings\Temporary%20Internet%20Files\Content.MSO\D8640A15.mp3" TargetMode="External"/><Relationship Id="rId1" Type="http://schemas.openxmlformats.org/officeDocument/2006/relationships/audio" Target="file:///C:\Documents%20and%20Settings\Loner\Local%20Settings\Temporary%20Internet%20Files\Content.MSO\548D25C4.mp3" TargetMode="Externa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Local%20Settings\Temporary%20Internet%20Files\Content.MSO\B7977585.mp3" TargetMode="Externa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Local%20Settings\Temporary%20Internet%20Files\Content.MSO\FEB9AE5B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1.jpeg"/><Relationship Id="rId2" Type="http://schemas.openxmlformats.org/officeDocument/2006/relationships/audio" Target="file:///C:\Documents%20and%20Settings\Loner\Local%20Settings\Temporary%20Internet%20Files\Content.MSO\7057DEF3.mp3" TargetMode="External"/><Relationship Id="rId1" Type="http://schemas.openxmlformats.org/officeDocument/2006/relationships/audio" Target="file:///C:\Documents%20and%20Settings\Loner\Local%20Settings\Temporary%20Internet%20Files\Content.MSO\81BDA191.mp3" TargetMode="Externa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FF2FB64F.mp3" TargetMode="Externa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17E8E842.mp3" TargetMode="Externa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D83A05D9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87EC1509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file:///C:\Documents%20and%20Settings\Loner\Local%20Settings\Temporary%20Internet%20Files\Content.MSO\287697C1.mp3" TargetMode="External"/><Relationship Id="rId1" Type="http://schemas.openxmlformats.org/officeDocument/2006/relationships/audio" Target="file:///C:\Documents%20and%20Settings\Loner\Local%20Settings\Temporary%20Internet%20Files\Content.MSO\FE7E8261.mp3" TargetMode="Externa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3.jpeg"/><Relationship Id="rId2" Type="http://schemas.openxmlformats.org/officeDocument/2006/relationships/audio" Target="file:///C:\Documents%20and%20Settings\Loner\Local%20Settings\Temporary%20Internet%20Files\Content.MSO\6815F291.mp3" TargetMode="External"/><Relationship Id="rId1" Type="http://schemas.openxmlformats.org/officeDocument/2006/relationships/audio" Target="file:///C:\Documents%20and%20Settings\Loner\Local%20Settings\Temporary%20Internet%20Files\Content.MSO\AB3069BE.mp3" TargetMode="Externa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video" Target="file:///D:\&#1072;&#1075;&#1080;&#1090;&#1073;&#1088;&#1080;&#1075;&#1072;&#1076;&#1072;\MOV00549.AVI" TargetMode="External"/><Relationship Id="rId7" Type="http://schemas.openxmlformats.org/officeDocument/2006/relationships/slideLayout" Target="../slideLayouts/slideLayout7.xml"/><Relationship Id="rId2" Type="http://schemas.openxmlformats.org/officeDocument/2006/relationships/video" Target="file:///D:\&#1072;&#1075;&#1080;&#1090;&#1073;&#1088;&#1080;&#1075;&#1072;&#1076;&#1072;\MOV00548.AVI" TargetMode="External"/><Relationship Id="rId1" Type="http://schemas.openxmlformats.org/officeDocument/2006/relationships/video" Target="file:///D:\&#1072;&#1075;&#1080;&#1090;&#1073;&#1088;&#1080;&#1075;&#1072;&#1076;&#1072;\MOV00544.AVI" TargetMode="External"/><Relationship Id="rId6" Type="http://schemas.openxmlformats.org/officeDocument/2006/relationships/audio" Target="file:///C:\Documents%20and%20Settings\Loner\Local%20Settings\Temporary%20Internet%20Files\Content.MSO\7B2384DD.mp3" TargetMode="External"/><Relationship Id="rId11" Type="http://schemas.openxmlformats.org/officeDocument/2006/relationships/image" Target="../media/image1.png"/><Relationship Id="rId5" Type="http://schemas.openxmlformats.org/officeDocument/2006/relationships/audio" Target="file:///C:\Documents%20and%20Settings\Loner\Local%20Settings\Temporary%20Internet%20Files\Content.MSO\D9382E77.mp3" TargetMode="External"/><Relationship Id="rId10" Type="http://schemas.openxmlformats.org/officeDocument/2006/relationships/image" Target="../media/image146.png"/><Relationship Id="rId4" Type="http://schemas.openxmlformats.org/officeDocument/2006/relationships/audio" Target="file:///C:\Documents%20and%20Settings\Loner\Local%20Settings\Temporary%20Internet%20Files\Content.MSO\C1DA7721.mp3" TargetMode="External"/><Relationship Id="rId9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BBA7130A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44374BD3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35E3B06F.mp3" TargetMode="Externa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Local%20Settings\Temporary%20Internet%20Files\Content.MSO\B5ACF5DE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.png"/><Relationship Id="rId3" Type="http://schemas.openxmlformats.org/officeDocument/2006/relationships/video" Target="file:///D:\&#1072;&#1075;&#1080;&#1090;&#1073;&#1088;&#1080;&#1075;&#1072;&#1076;&#1072;\MOV00555.AVI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6.png"/><Relationship Id="rId2" Type="http://schemas.openxmlformats.org/officeDocument/2006/relationships/video" Target="file:///D:\&#1072;&#1075;&#1080;&#1090;&#1073;&#1088;&#1080;&#1075;&#1072;&#1076;&#1072;\MOV00570.AVI" TargetMode="External"/><Relationship Id="rId1" Type="http://schemas.openxmlformats.org/officeDocument/2006/relationships/video" Target="file:///D:\&#1072;&#1075;&#1080;&#1090;&#1073;&#1088;&#1080;&#1075;&#1072;&#1076;&#1072;\MOV00554.AVI" TargetMode="External"/><Relationship Id="rId6" Type="http://schemas.openxmlformats.org/officeDocument/2006/relationships/audio" Target="file:///C:\Documents%20and%20Settings\Loner\Local%20Settings\Temporary%20Internet%20Files\Content.MSO\98C68515.mp3" TargetMode="External"/><Relationship Id="rId11" Type="http://schemas.openxmlformats.org/officeDocument/2006/relationships/image" Target="../media/image165.png"/><Relationship Id="rId5" Type="http://schemas.openxmlformats.org/officeDocument/2006/relationships/video" Target="file:///D:\&#1072;&#1075;&#1080;&#1090;&#1073;&#1088;&#1080;&#1075;&#1072;&#1076;&#1072;\MOV00571.AVI" TargetMode="External"/><Relationship Id="rId10" Type="http://schemas.openxmlformats.org/officeDocument/2006/relationships/image" Target="../media/image164.png"/><Relationship Id="rId4" Type="http://schemas.openxmlformats.org/officeDocument/2006/relationships/video" Target="file:///D:\&#1072;&#1075;&#1080;&#1090;&#1073;&#1088;&#1080;&#1075;&#1072;&#1076;&#1072;\MOV00566.AVI" TargetMode="External"/><Relationship Id="rId9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D6D2190C.mp3" TargetMode="Externa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3" Type="http://schemas.openxmlformats.org/officeDocument/2006/relationships/audio" Target="file:///C:\Documents%20and%20Settings\Loner\Local%20Settings\Temporary%20Internet%20Files\Content.MSO\4100A15D.mp3" TargetMode="External"/><Relationship Id="rId7" Type="http://schemas.openxmlformats.org/officeDocument/2006/relationships/image" Target="../media/image168.jpeg"/><Relationship Id="rId12" Type="http://schemas.openxmlformats.org/officeDocument/2006/relationships/image" Target="../media/image1.png"/><Relationship Id="rId2" Type="http://schemas.openxmlformats.org/officeDocument/2006/relationships/audio" Target="file:///C:\Documents%20and%20Settings\Loner\Local%20Settings\Temporary%20Internet%20Files\Content.MSO\A6FD1D68.mp3" TargetMode="External"/><Relationship Id="rId1" Type="http://schemas.openxmlformats.org/officeDocument/2006/relationships/audio" Target="file:///C:\Documents%20and%20Settings\Loner\Local%20Settings\Temporary%20Internet%20Files\Content.MSO\2241EDAD.mp3" TargetMode="External"/><Relationship Id="rId6" Type="http://schemas.openxmlformats.org/officeDocument/2006/relationships/image" Target="../media/image167.jpeg"/><Relationship Id="rId11" Type="http://schemas.openxmlformats.org/officeDocument/2006/relationships/image" Target="../media/image17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1.jpeg"/><Relationship Id="rId4" Type="http://schemas.openxmlformats.org/officeDocument/2006/relationships/audio" Target="file:///C:\Documents%20and%20Settings\Loner\Local%20Settings\Temporary%20Internet%20Files\Content.MSO\7EE8FFF6.mp3" TargetMode="External"/><Relationship Id="rId9" Type="http://schemas.openxmlformats.org/officeDocument/2006/relationships/image" Target="../media/image17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3" Type="http://schemas.openxmlformats.org/officeDocument/2006/relationships/audio" Target="file:///C:\Documents%20and%20Settings\Loner\Local%20Settings\Temporary%20Internet%20Files\Content.MSO\82B3832B.mp3" TargetMode="External"/><Relationship Id="rId7" Type="http://schemas.openxmlformats.org/officeDocument/2006/relationships/image" Target="../media/image175.jpeg"/><Relationship Id="rId2" Type="http://schemas.openxmlformats.org/officeDocument/2006/relationships/audio" Target="file:///C:\Documents%20and%20Settings\Loner\Local%20Settings\Temporary%20Internet%20Files\Content.MSO\5CAC305E.mp3" TargetMode="External"/><Relationship Id="rId1" Type="http://schemas.openxmlformats.org/officeDocument/2006/relationships/audio" Target="file:///C:\Documents%20and%20Settings\Loner\Local%20Settings\Temporary%20Internet%20Files\Content.MSO\A59DEE36.mp3" TargetMode="Externa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0.jpeg"/><Relationship Id="rId2" Type="http://schemas.openxmlformats.org/officeDocument/2006/relationships/audio" Target="file:///C:\Documents%20and%20Settings\Loner\Local%20Settings\Temporary%20Internet%20Files\Content.MSO\553A901D.mp3" TargetMode="External"/><Relationship Id="rId1" Type="http://schemas.openxmlformats.org/officeDocument/2006/relationships/audio" Target="file:///C:\Documents%20and%20Settings\Loner\Local%20Settings\Temporary%20Internet%20Files\Content.MSO\710669FE.mp3" TargetMode="Externa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10" Type="http://schemas.openxmlformats.org/officeDocument/2006/relationships/image" Target="../media/image1.png"/><Relationship Id="rId4" Type="http://schemas.openxmlformats.org/officeDocument/2006/relationships/image" Target="../media/image177.jpeg"/><Relationship Id="rId9" Type="http://schemas.openxmlformats.org/officeDocument/2006/relationships/image" Target="../media/image18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3.jpeg"/><Relationship Id="rId7" Type="http://schemas.openxmlformats.org/officeDocument/2006/relationships/image" Target="../media/image18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95EBF01B.mp3" TargetMode="Externa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8161E96B.mp3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Loner\Local%20Settings\Temporary%20Internet%20Files\Content.MSO\0515B55A.mp3" TargetMode="External"/><Relationship Id="rId13" Type="http://schemas.openxmlformats.org/officeDocument/2006/relationships/audio" Target="file:///C:\Documents%20and%20Settings\Loner\Local%20Settings\Temporary%20Internet%20Files\Content.MSO\951D6841.mp3" TargetMode="External"/><Relationship Id="rId3" Type="http://schemas.openxmlformats.org/officeDocument/2006/relationships/audio" Target="file:///C:\Documents%20and%20Settings\Loner\Local%20Settings\Temporary%20Internet%20Files\Content.MSO\D45BD1BF.mp3" TargetMode="External"/><Relationship Id="rId7" Type="http://schemas.openxmlformats.org/officeDocument/2006/relationships/audio" Target="file:///C:\Documents%20and%20Settings\Loner\Local%20Settings\Temporary%20Internet%20Files\Content.MSO\3DED922F.mp3" TargetMode="External"/><Relationship Id="rId12" Type="http://schemas.openxmlformats.org/officeDocument/2006/relationships/audio" Target="file:///C:\Documents%20and%20Settings\Loner\Local%20Settings\Temporary%20Internet%20Files\Content.MSO\7D5076FE.mp3" TargetMode="External"/><Relationship Id="rId2" Type="http://schemas.openxmlformats.org/officeDocument/2006/relationships/audio" Target="file:///C:\Documents%20and%20Settings\Loner\Local%20Settings\Temporary%20Internet%20Files\Content.MSO\E173C1D9.mp3" TargetMode="External"/><Relationship Id="rId1" Type="http://schemas.openxmlformats.org/officeDocument/2006/relationships/audio" Target="file:///C:\Documents%20and%20Settings\Loner\Local%20Settings\Temporary%20Internet%20Files\Content.MSO\82ECB9DE.mp3" TargetMode="External"/><Relationship Id="rId6" Type="http://schemas.openxmlformats.org/officeDocument/2006/relationships/audio" Target="file:///C:\Documents%20and%20Settings\Loner\Local%20Settings\Temporary%20Internet%20Files\Content.MSO\667F4849.mp3" TargetMode="External"/><Relationship Id="rId11" Type="http://schemas.openxmlformats.org/officeDocument/2006/relationships/audio" Target="file:///C:\Documents%20and%20Settings\Loner\Local%20Settings\Temporary%20Internet%20Files\Content.MSO\52B7B928.mp3" TargetMode="External"/><Relationship Id="rId5" Type="http://schemas.openxmlformats.org/officeDocument/2006/relationships/audio" Target="file:///C:\Documents%20and%20Settings\Loner\Local%20Settings\Temporary%20Internet%20Files\Content.MSO\7B4B23AE.mp3" TargetMode="External"/><Relationship Id="rId15" Type="http://schemas.openxmlformats.org/officeDocument/2006/relationships/image" Target="../media/image1.png"/><Relationship Id="rId10" Type="http://schemas.openxmlformats.org/officeDocument/2006/relationships/audio" Target="file:///C:\Documents%20and%20Settings\Loner\Local%20Settings\Temporary%20Internet%20Files\Content.MSO\15DFE449.mp3" TargetMode="External"/><Relationship Id="rId4" Type="http://schemas.openxmlformats.org/officeDocument/2006/relationships/audio" Target="file:///C:\Documents%20and%20Settings\Loner\Local%20Settings\Temporary%20Internet%20Files\Content.MSO\47573621.mp3" TargetMode="External"/><Relationship Id="rId9" Type="http://schemas.openxmlformats.org/officeDocument/2006/relationships/audio" Target="file:///C:\Documents%20and%20Settings\Loner\Local%20Settings\Temporary%20Internet%20Files\Content.MSO\F11266EC.mp3" TargetMode="External"/><Relationship Id="rId1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6E2B0E16.mp3" TargetMode="Externa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3" Type="http://schemas.openxmlformats.org/officeDocument/2006/relationships/image" Target="../media/image190.jpeg"/><Relationship Id="rId7" Type="http://schemas.openxmlformats.org/officeDocument/2006/relationships/image" Target="../media/image19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79A32673.mp3" TargetMode="External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Relationship Id="rId9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97.jpeg"/><Relationship Id="rId7" Type="http://schemas.openxmlformats.org/officeDocument/2006/relationships/image" Target="../media/image201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jpeg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5156DFD8.mp3" TargetMode="External"/><Relationship Id="rId6" Type="http://schemas.openxmlformats.org/officeDocument/2006/relationships/image" Target="../media/image206.jpeg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Loner\Local%20Settings\Temporary%20Internet%20Files\Content.MSO\E0BB9F79.mp3" TargetMode="External"/><Relationship Id="rId2" Type="http://schemas.openxmlformats.org/officeDocument/2006/relationships/audio" Target="file:///C:\Documents%20and%20Settings\Loner\Local%20Settings\Temporary%20Internet%20Files\Content.MSO\94E17602.mp3" TargetMode="External"/><Relationship Id="rId1" Type="http://schemas.openxmlformats.org/officeDocument/2006/relationships/audio" Target="file:///C:\Documents%20and%20Settings\Loner\Local%20Settings\Temporary%20Internet%20Files\Content.MSO\53C57A98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11.jpeg"/><Relationship Id="rId4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6166FF24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Loner\Local%20Settings\Temporary%20Internet%20Files\Content.MSO\998D0DC5.mp3" TargetMode="External"/><Relationship Id="rId1" Type="http://schemas.openxmlformats.org/officeDocument/2006/relationships/audio" Target="file:///C:\Documents%20and%20Settings\Loner\Local%20Settings\Temporary%20Internet%20Files\Content.MSO\7E371E55.mp3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39372D56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oner\Local%20Settings\Temporary%20Internet%20Files\Content.MSO\75F31F04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654175"/>
            <a:ext cx="76438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«… Знает лишь мудрость порой одна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Какая всем нашим мечтам цена.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дело в здоровье. Его, друзья,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 славой, ни златом купить нельзя!»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29250" y="4500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6600CC"/>
                </a:solidFill>
                <a:latin typeface="Calibri" pitchFamily="34" charset="0"/>
              </a:rPr>
              <a:t>Р.Гамзатов</a:t>
            </a:r>
          </a:p>
        </p:txBody>
      </p:sp>
      <p:pic>
        <p:nvPicPr>
          <p:cNvPr id="4" name="EC0F46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7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дети в спорте\2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2110823" cy="2910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дети в спорте\2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85728"/>
            <a:ext cx="2309828" cy="173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Svetlana\Рабочий стол\дети в спорте\0000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786322"/>
            <a:ext cx="2571768" cy="168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Svetlana\Рабочий стол\дети в спорте\0_62032_3f3e717b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500306"/>
            <a:ext cx="2500330" cy="175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Svetlana\Рабочий стол\дети в спорте\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214290"/>
            <a:ext cx="247136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Svetlana\Рабочий стол\дети в спорте\shgqhVaAj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1934" y="4071942"/>
            <a:ext cx="196097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Documents and Settings\Svetlana\Рабочий стол\дети в спорте\1320507916_a.i.-korzuhin-ptichi-vragi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4572008"/>
            <a:ext cx="2741250" cy="190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Svetlana\Рабочий стол\дети в спорте\3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71736" y="2143116"/>
            <a:ext cx="1725717" cy="211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vetlana\Рабочий стол\дети в спорте\1241580226_0408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91885">
            <a:off x="6508851" y="418956"/>
            <a:ext cx="2354817" cy="304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Svetlana\Рабочий стол\дети в спорте\Edouard_Manet_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643446"/>
            <a:ext cx="2643206" cy="209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Svetlana\Рабочий стол\дети в спорте\75801172_1__21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14290"/>
            <a:ext cx="3276608" cy="213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Svetlana\Рабочий стол\дети в спорте\1087315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10592">
            <a:off x="314523" y="432231"/>
            <a:ext cx="2263792" cy="302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Svetlana\Рабочий стол\дети в спорте\a7a1eed73db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72876">
            <a:off x="6594957" y="3822209"/>
            <a:ext cx="2181395" cy="265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Svetlana\Рабочий стол\дети в спорте\0_62293_7f76d2de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35597">
            <a:off x="483144" y="4064434"/>
            <a:ext cx="237508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Documents and Settings\Svetlana\Рабочий стол\дети в спорте\импрессионизм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2500306"/>
            <a:ext cx="224574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дети в спорте\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31070">
            <a:off x="6891241" y="3587387"/>
            <a:ext cx="2003599" cy="291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дети в спорте\hok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9826">
            <a:off x="6335230" y="378968"/>
            <a:ext cx="2500330" cy="190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Svetlana\Рабочий стол\дети в спорте\loboda_chem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357430"/>
            <a:ext cx="1375649" cy="259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Svetlana\Рабочий стол\дети в спорте\блохи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786322"/>
            <a:ext cx="2067164" cy="191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Svetlana\Рабочий стол\дети в спорте\неизвестный художник атлет и акроба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857760"/>
            <a:ext cx="2357454" cy="176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Svetlana\Рабочий стол\дети в спорте\1321811813494256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3071810"/>
            <a:ext cx="2024077" cy="151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Svetlana\Рабочий стол\дети в спорте\145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91847">
            <a:off x="184193" y="126719"/>
            <a:ext cx="191652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Svetlana\Рабочий стол\дети в спорте\68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2357430"/>
            <a:ext cx="2140798" cy="210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Svetlana\Рабочий стол\дети в спорте\0ae1d7252d3d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00364" y="214290"/>
            <a:ext cx="2857520" cy="191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здоровье\DSC00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75817">
            <a:off x="151507" y="91730"/>
            <a:ext cx="3675329" cy="275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света =)\фото\Кравцова. Занятие\DSC009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05410">
            <a:off x="5742538" y="194544"/>
            <a:ext cx="3207088" cy="240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света =)\фото\Кравцова. Занятие\DSC009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39" y="2204864"/>
            <a:ext cx="3157711" cy="236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света =)\фото\Кравцова. Занятие\DSC0096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725">
            <a:off x="6120812" y="3219602"/>
            <a:ext cx="2974960" cy="223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света =)\фото\Кравцова. Занятие\DSC009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735463">
            <a:off x="261426" y="3258527"/>
            <a:ext cx="3369424" cy="252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света =)\фото\Кравцова. Занятие\DSC0096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5856" y="4643446"/>
            <a:ext cx="2821182" cy="211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8390A2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89475" y="3084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FA5E2B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76800" y="109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34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картинки Зож\l53ny3-l53nv4smok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43513">
            <a:off x="530680" y="583150"/>
            <a:ext cx="2066176" cy="2066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Documents and Settings\Svetlana\Рабочий стол\картинки Зож\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3669">
            <a:off x="6751575" y="2856248"/>
            <a:ext cx="2006193" cy="1838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Documents and Settings\Svetlana\Рабочий стол\картинки Зож\вредные привычк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2040" y="785794"/>
            <a:ext cx="2954674" cy="4214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429250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Продолжительность жизни измеряется годами,</a:t>
            </a:r>
          </a:p>
          <a:p>
            <a:pPr algn="ctr"/>
            <a:r>
              <a:rPr lang="ru-RU" sz="2800" b="1" i="1">
                <a:latin typeface="Calibri" pitchFamily="34" charset="0"/>
              </a:rPr>
              <a:t>а качество этой жизни – здоровьем.</a:t>
            </a:r>
          </a:p>
        </p:txBody>
      </p:sp>
      <p:pic>
        <p:nvPicPr>
          <p:cNvPr id="4" name="9ADACD4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0686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SC00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00438"/>
            <a:ext cx="3771839" cy="282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DSC00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876"/>
            <a:ext cx="3700402" cy="277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Svetlana\Рабочий стол\фото детей\_21326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09" y="357165"/>
            <a:ext cx="3714777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 детей\_21326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28604"/>
            <a:ext cx="3667151" cy="275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86599D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78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_21325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095" y="214290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_21325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5377" y="285728"/>
            <a:ext cx="3502013" cy="262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фото детей\_21325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1785926"/>
            <a:ext cx="3454387" cy="259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Svetlana\Рабочий стол\фото детей\_21325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53258" y="3828940"/>
            <a:ext cx="3595206" cy="269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3F07C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Svetlana\Рабочий стол\фото детей\_21325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386104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34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_21325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_21325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6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 детей\_21325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64331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 детей\_21325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3643314"/>
            <a:ext cx="3668701" cy="275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фото детей\_213258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285992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FC823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22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22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Новая папка (3)\_21426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Новая папка (3)\_21426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28"/>
            <a:ext cx="3525825" cy="264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 детей\Новая папка (3)\_21426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87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нарезать на диск\Новая папка\_31927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89" y="364331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5C17D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6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Новая папка (3)\_21426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Новая папка (3)\_21426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0240" y="376189"/>
            <a:ext cx="3975164" cy="298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 детей\Новая папка (3)\_21426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00438"/>
            <a:ext cx="3997919" cy="29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 детей\Новая папка (3)\_21426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2408" y="3500438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00188" y="2643188"/>
            <a:ext cx="6505575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«Будем сильными, веселыми,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Смелыми, здоровыми»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88" y="42862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Воспитатель</a:t>
            </a:r>
          </a:p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первой кв. категории</a:t>
            </a:r>
          </a:p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Кравцова Надежда Витальевна,</a:t>
            </a:r>
          </a:p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музыкальный руководитель</a:t>
            </a:r>
          </a:p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высшей кв. категории</a:t>
            </a:r>
          </a:p>
          <a:p>
            <a:pPr algn="ctr"/>
            <a:r>
              <a:rPr lang="ru-RU" sz="2000" b="1" i="1">
                <a:solidFill>
                  <a:srgbClr val="0000CC"/>
                </a:solidFill>
                <a:latin typeface="Calibri" pitchFamily="34" charset="0"/>
              </a:rPr>
              <a:t>Бессонова Светлана Александровна</a:t>
            </a:r>
          </a:p>
        </p:txBody>
      </p:sp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3286148" cy="244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8" y="1000125"/>
            <a:ext cx="4429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Calibri" pitchFamily="34" charset="0"/>
              </a:rPr>
              <a:t>г.Каменск-Уральский МДОУ «Детский сад № 103»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438387" y="4221088"/>
            <a:ext cx="1757349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фотографии доу\фото\DSC00514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6846530" y="4189364"/>
            <a:ext cx="1973942" cy="233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70A3E3E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75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75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675" decel="100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75" accel="100000" fill="hold">
                                          <p:stCondLst>
                                            <p:cond delay="9675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75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75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675" decel="100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75" accel="100000" fill="hold">
                                          <p:stCondLst>
                                            <p:cond delay="9675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6" grpId="0" build="allAtOnce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vetlana\Рабочий стол\фото детей\_21325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08383">
            <a:off x="117415" y="20210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 детей\_21325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116327"/>
            <a:ext cx="3500462" cy="26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фото детей\_21325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33000">
            <a:off x="5193379" y="380097"/>
            <a:ext cx="3598321" cy="269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8B18CE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75138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Svetlana\Рабочий стол\фото детей\_213257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42391">
            <a:off x="285398" y="3893977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Svetlana\Рабочий стол\фото детей\_213256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355366">
            <a:off x="5520951" y="4018778"/>
            <a:ext cx="3533311" cy="264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Новая папка (3)\_21426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857628"/>
            <a:ext cx="3597263" cy="269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Новая папка (3)\_21426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787352"/>
            <a:ext cx="3643337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 детей\Новая папка (3)\_21426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57148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 детей\Новая папка (3)\_21426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500042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5B2476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14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агитбригада\DSC005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785794"/>
            <a:ext cx="5619789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органы человека\heart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59707">
            <a:off x="523462" y="23404"/>
            <a:ext cx="2041163" cy="2041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органы человека\Lung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73907">
            <a:off x="7037949" y="3051324"/>
            <a:ext cx="2036181" cy="234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органы человека\karacigerdeki-bakima-ihtiyac-duymayan-sistem_591x2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98556">
            <a:off x="4349513" y="5089748"/>
            <a:ext cx="3440117" cy="1571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Svetlana\Рабочий стол\органы человека\2010051018194447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854471">
            <a:off x="21118" y="2497485"/>
            <a:ext cx="1976439" cy="2403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Svetlana\Рабочий стол\органы человека\4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991417">
            <a:off x="1824066" y="4505418"/>
            <a:ext cx="1889313" cy="229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Svetlana\Рабочий стол\эмблема\эмблемы ЗОЖ\f_4b50df4f565f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581977">
            <a:off x="6254840" y="244338"/>
            <a:ext cx="2809492" cy="1802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F6F988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78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78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78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678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78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78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\опыты\DSC005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12489">
            <a:off x="5014076" y="714965"/>
            <a:ext cx="3367294" cy="252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I:\фото\опыты\DSC00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969465"/>
            <a:ext cx="3571900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:\фото\опыты\DSC005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000504"/>
            <a:ext cx="3381399" cy="253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фотографии доу\эксперимент с водой\DSC005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62185">
            <a:off x="690009" y="608550"/>
            <a:ext cx="3808777" cy="28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751648F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386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886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0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9311" y="3429000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SC001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429" y="17178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765175"/>
            <a:ext cx="4429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Чтоб здоровым оставаться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Надо правильно питаться.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Лишь полезная еда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На столе у нас всегда.</a:t>
            </a:r>
          </a:p>
        </p:txBody>
      </p:sp>
      <p:pic>
        <p:nvPicPr>
          <p:cNvPr id="2" name="AFA5C33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здоровье\DSC00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3568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здоровье\DSC00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0004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здоровье\DSC00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429000"/>
            <a:ext cx="4152843" cy="31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Новая папка\_31526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Новая папка\_31526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643314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Новая папка\_31526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714752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нарезать на диск\Новая папка\_31526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285728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448530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vetlana\Рабочий стол\Новая папка\_31526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4440" y="428604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Svetlana\Рабочий стол\Новая папка\_31526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14752"/>
            <a:ext cx="3500461" cy="26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Новая папка\_31526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07167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Новая папка\_31526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57187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Svetlana\Рабочий стол\Новая папка\_31526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1" y="42860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001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SC001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14368"/>
            <a:ext cx="4057591" cy="30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3948113"/>
            <a:ext cx="37861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Есть друзья такие знаки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Нам они помочь должны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Для сохранности здоровья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Знаки разные важны</a:t>
            </a:r>
          </a:p>
        </p:txBody>
      </p:sp>
      <p:pic>
        <p:nvPicPr>
          <p:cNvPr id="1026" name="Picture 2" descr="C:\Documents and Settings\Svetlana\Рабочий стол\фотографии доу\народная игрушка\P10103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643314"/>
            <a:ext cx="400052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548D25C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8145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8640A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263" y="3033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SC001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09" y="500042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4500563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Собираемся в поход,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Много нас открытий ждет.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Лес! Опушка! Там река!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Вот какая красота!</a:t>
            </a:r>
          </a:p>
        </p:txBody>
      </p:sp>
      <p:pic>
        <p:nvPicPr>
          <p:cNvPr id="1026" name="Picture 2" descr="I:\фото\березовая роща\S50029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14923">
            <a:off x="5828567" y="443954"/>
            <a:ext cx="2584293" cy="3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нарезать на диск\сыромятникова Аня. походы\P10102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4286256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9975" y="3714750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9900"/>
                </a:solidFill>
                <a:latin typeface="Calibri" pitchFamily="34" charset="0"/>
              </a:rPr>
              <a:t>Березовая роща</a:t>
            </a:r>
          </a:p>
        </p:txBody>
      </p:sp>
      <p:pic>
        <p:nvPicPr>
          <p:cNvPr id="3" name="B797758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нарезать на диск\Новая папка\_3192710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827584" y="179733"/>
            <a:ext cx="4171185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3563" y="1214438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CC"/>
                </a:solidFill>
                <a:latin typeface="Calibri" pitchFamily="34" charset="0"/>
              </a:rPr>
              <a:t>   </a:t>
            </a:r>
            <a:r>
              <a:rPr lang="ru-RU" sz="4000" b="1" i="1">
                <a:solidFill>
                  <a:srgbClr val="0000CC"/>
                </a:solidFill>
                <a:latin typeface="Calibri" pitchFamily="34" charset="0"/>
              </a:rPr>
              <a:t>Команда: </a:t>
            </a:r>
            <a:r>
              <a:rPr lang="ru-RU" sz="4000" b="1" i="1">
                <a:solidFill>
                  <a:srgbClr val="FFFF00"/>
                </a:solidFill>
                <a:latin typeface="Calibri" pitchFamily="34" charset="0"/>
              </a:rPr>
              <a:t>«Крепыши»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4000500"/>
            <a:ext cx="8501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девиз:  </a:t>
            </a:r>
            <a:r>
              <a:rPr lang="ru-RU" sz="2800" b="1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полезен всем, исполнятся мечты, не будет и проблем.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5403850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66"/>
                </a:solidFill>
                <a:latin typeface="Calibri" pitchFamily="34" charset="0"/>
              </a:rPr>
              <a:t>Эмблема команды:</a:t>
            </a:r>
          </a:p>
        </p:txBody>
      </p:sp>
      <p:pic>
        <p:nvPicPr>
          <p:cNvPr id="2" name="Picture 2" descr="C:\Documents and Settings\Svetlana\Рабочий стол\эмблема\AYURVEDASTORE.RU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872">
            <a:off x="6510338" y="4930775"/>
            <a:ext cx="17065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FEB9AE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00SSCAM\S50029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500042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DSC001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500042"/>
            <a:ext cx="3262335" cy="244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фотографии доу\сосновый бор\DSC004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519722">
            <a:off x="663311" y="3203268"/>
            <a:ext cx="3227492" cy="26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фотографии доу\сосновый бор\DSC004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282483">
            <a:off x="5393582" y="3417772"/>
            <a:ext cx="3449760" cy="258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фотографии доу\сосновый бор\DSC004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428258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8400" y="2924175"/>
            <a:ext cx="208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9900"/>
                </a:solidFill>
                <a:latin typeface="Calibri" pitchFamily="34" charset="0"/>
              </a:rPr>
              <a:t>Сосновый бор</a:t>
            </a:r>
          </a:p>
        </p:txBody>
      </p:sp>
      <p:pic>
        <p:nvPicPr>
          <p:cNvPr id="5" name="81BDA1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057DEF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3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а =)\фото\библиотека\100_3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5" y="188640"/>
            <a:ext cx="3595745" cy="269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графии доу\МУЗЕЙ КАМНЯ 7  2010.10.08\S50041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82335">
            <a:off x="470823" y="3286569"/>
            <a:ext cx="2148041" cy="286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графии доу\МУЗЕЙ КАМНЯ 7  2010.10.08\S50041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8458" y="4000504"/>
            <a:ext cx="3167084" cy="237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графии доу\МУЗЕЙ КАМНЯ 7  2010.10.08\S50041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64559">
            <a:off x="6606528" y="3445268"/>
            <a:ext cx="2177983" cy="290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43275" y="3155950"/>
            <a:ext cx="2622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  <a:latin typeface="Calibri" pitchFamily="34" charset="0"/>
              </a:rPr>
              <a:t>Музей камня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928688"/>
            <a:ext cx="2643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Поход в библиотеку</a:t>
            </a:r>
          </a:p>
        </p:txBody>
      </p:sp>
      <p:pic>
        <p:nvPicPr>
          <p:cNvPr id="5" name="FF2FB64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графии доу\народная игрушка\P10103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14985">
            <a:off x="579066" y="530073"/>
            <a:ext cx="3449173" cy="258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графии доу\народная игрушка\P1010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857628"/>
            <a:ext cx="3548087" cy="266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графии доу\народная игрушка\P10103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85728"/>
            <a:ext cx="3571900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графии доу\народная игрушка\P10103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85762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6675" y="2852738"/>
            <a:ext cx="3930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Выставку народной игрушки</a:t>
            </a:r>
          </a:p>
        </p:txBody>
      </p:sp>
      <p:pic>
        <p:nvPicPr>
          <p:cNvPr id="5" name="17E8E8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6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урслет\DSC00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3638403" cy="27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турслет\DSC007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29516">
            <a:off x="5231608" y="1097659"/>
            <a:ext cx="3343180" cy="250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турслет\DSC007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3714752"/>
            <a:ext cx="3519372" cy="263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00750" y="4929188"/>
            <a:ext cx="2603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Турслёт</a:t>
            </a:r>
            <a:endParaRPr lang="ru-RU" sz="48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D83A05D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8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Зарница\DSC01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4784">
            <a:off x="373943" y="428365"/>
            <a:ext cx="3667151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зарница - лес\DSC01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9944" y="33265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зарница - лес\DSC011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731565"/>
            <a:ext cx="4013071" cy="300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4429125"/>
            <a:ext cx="44481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3300"/>
                </a:solidFill>
                <a:latin typeface="Calibri" pitchFamily="34" charset="0"/>
              </a:rPr>
              <a:t>Военно - патриотическая 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latin typeface="Calibri" pitchFamily="34" charset="0"/>
              </a:rPr>
              <a:t>игра</a:t>
            </a:r>
          </a:p>
          <a:p>
            <a:pPr algn="ctr"/>
            <a:r>
              <a:rPr lang="ru-RU" sz="3600" b="1" i="1">
                <a:solidFill>
                  <a:srgbClr val="003300"/>
                </a:solidFill>
                <a:latin typeface="Calibri" pitchFamily="34" charset="0"/>
              </a:rPr>
              <a:t>«Зарница»</a:t>
            </a:r>
          </a:p>
        </p:txBody>
      </p:sp>
      <p:pic>
        <p:nvPicPr>
          <p:cNvPr id="6" name="87EC15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78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_21325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46364">
            <a:off x="293154" y="421165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 детей\_21325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857628"/>
            <a:ext cx="3693572" cy="277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фото\поход к светофору\DSC001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77055">
            <a:off x="5240010" y="1279408"/>
            <a:ext cx="3808994" cy="288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FE7E826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87697C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1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доровье\DSC000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46507">
            <a:off x="368901" y="1482104"/>
            <a:ext cx="2722095" cy="204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здоровье\DSC000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9890" y="299840"/>
            <a:ext cx="2870262" cy="215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:\фото\здоровье\DSC000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23711">
            <a:off x="5959281" y="1283396"/>
            <a:ext cx="2743893" cy="205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:\фото\опыты\DSC005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02705" y="3733800"/>
            <a:ext cx="3738589" cy="280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B3069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6815F29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2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0054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28596" y="250010"/>
            <a:ext cx="3571899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MOV00548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2571736" y="1732348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OV00549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5000628" y="3786190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1DA772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67625" y="256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9382E77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97688" y="251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B2384DD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15063" y="251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4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56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нарезать на диск\Новая папка\_3222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496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нарезать на диск\Новая папка\_32227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1107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1214438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00CC"/>
                </a:solidFill>
                <a:latin typeface="Calibri" pitchFamily="34" charset="0"/>
              </a:rPr>
              <a:t>Занятия с логопедом.</a:t>
            </a:r>
          </a:p>
        </p:txBody>
      </p:sp>
      <p:pic>
        <p:nvPicPr>
          <p:cNvPr id="3" name="BBA7130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vetlana\Рабочий стол\нарезать на диск\Новая папка\_3192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352427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нарезать на диск\Новая папка\_3202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786190"/>
            <a:ext cx="3525825" cy="264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Svetlana\Рабочий стол\нарезать на диск\Новая папка\_32027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3" y="50004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нарезать на диск\Новая папка\_32027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71475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Svetlana\Рабочий стол\нарезать на диск\Новая папка\_32027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2214553"/>
            <a:ext cx="3524276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75" y="428625"/>
            <a:ext cx="764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АКТУАЛЬНОСТЬ ПРОЕКТА: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071563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Все люди на земле хотят быть здоровыми, потому, что, когда человек</a:t>
            </a:r>
          </a:p>
          <a:p>
            <a:pPr algn="ctr"/>
            <a:r>
              <a:rPr lang="ru-RU" b="1">
                <a:latin typeface="Calibri" pitchFamily="34" charset="0"/>
              </a:rPr>
              <a:t>Здоров – у него хорошее настроение, он счастлив и смеется, ему хочется заниматься разными делами и дома и на работе. Как сделать так, чтобы человек не болел?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42938" y="3357563"/>
            <a:ext cx="1857375" cy="321468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Дошкольный возраст является решающим в формировании фундамента физического и психического здоровья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500438" y="3857625"/>
            <a:ext cx="2000250" cy="271462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Системное рассогласование отношений человека с внешней природной средой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357938" y="3429000"/>
            <a:ext cx="1785937" cy="31432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Во имя полноценного развития ребенка  дошкольника необходимо взаимодействие семьи, ДОУ  и социальных партнеров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14313" y="1285875"/>
            <a:ext cx="731837" cy="1714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215313" y="1285875"/>
            <a:ext cx="774700" cy="17145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099719" y="2829719"/>
            <a:ext cx="571500" cy="48418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44374BD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графии доу\праздник здоровья\DSC00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14290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фотографии доу\праздник здоровья\DSC004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78911">
            <a:off x="5937893" y="1423387"/>
            <a:ext cx="2988751" cy="22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графии доу\праздник здоровья\DSC003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56581">
            <a:off x="312386" y="1579477"/>
            <a:ext cx="2979353" cy="223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фотографии доу\праздник здоровья\DSC004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357187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71813" y="2349500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3300"/>
                </a:solidFill>
                <a:latin typeface="Calibri" pitchFamily="34" charset="0"/>
              </a:rPr>
              <a:t>Праздник здоровья</a:t>
            </a:r>
          </a:p>
        </p:txBody>
      </p:sp>
      <p:pic>
        <p:nvPicPr>
          <p:cNvPr id="5" name="35E3B06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DSC00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фото\DSC001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453068" y="3262312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500" y="4306888"/>
            <a:ext cx="42148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морям по океанам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Мчится наш корабль легко.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Вот и остров долгожданный,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Чудный остров  </a:t>
            </a:r>
            <a:r>
              <a:rPr lang="ru-RU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Лимпопо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3" y="836613"/>
            <a:ext cx="43576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Путешествие в страну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Лимпопо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B5ACF5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22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22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\DSC00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33345" y="809607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фото\DSC001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00438"/>
            <a:ext cx="3867091" cy="29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4286250"/>
            <a:ext cx="3500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Ой, а это чей ребенок?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Не узнали? Я  тигренок!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Вот уже который год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У меня болит живот.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1143000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Не болейте, закаляйтесь,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Физкультурой занимайтесь.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Солнце, воздух и вода –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Вот, что нужно нам всегда.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0055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357158" y="357166"/>
            <a:ext cx="3262314" cy="24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OV0057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500033" y="3714752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OV00555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2357422" y="1285860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MOV00566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 cstate="email"/>
          <a:stretch>
            <a:fillRect/>
          </a:stretch>
        </p:blipFill>
        <p:spPr>
          <a:xfrm>
            <a:off x="5500694" y="857232"/>
            <a:ext cx="3333752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MOV00571.AVI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 cstate="email"/>
          <a:stretch>
            <a:fillRect/>
          </a:stretch>
        </p:blipFill>
        <p:spPr>
          <a:xfrm>
            <a:off x="4714875" y="3786190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333375"/>
            <a:ext cx="5035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Агитбригада  школы № 34</a:t>
            </a:r>
          </a:p>
        </p:txBody>
      </p:sp>
      <p:pic>
        <p:nvPicPr>
          <p:cNvPr id="2" name="98C6851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285875" y="500063"/>
          <a:ext cx="6429375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63" y="5643563"/>
            <a:ext cx="357187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5572125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- Не посещают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6286500"/>
            <a:ext cx="357187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6215063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- Посещают</a:t>
            </a:r>
          </a:p>
        </p:txBody>
      </p:sp>
      <p:pic>
        <p:nvPicPr>
          <p:cNvPr id="3" name="D6D2190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2" grpId="0">
        <p:bldAsOne/>
      </p:bldGraphic>
      <p:bldP spid="4" grpId="0" animBg="1"/>
      <p:bldP spid="5" grpId="0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DSC050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14290"/>
            <a:ext cx="2714644" cy="36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фото детей\051220119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44618">
            <a:off x="491572" y="195473"/>
            <a:ext cx="2364585" cy="3152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Svetlana\Рабочий стол\фото детей\P100023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15404">
            <a:off x="375852" y="3371499"/>
            <a:ext cx="2748777" cy="206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Svetlana\Рабочий стол\фото детей\витя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236987">
            <a:off x="6164993" y="3857213"/>
            <a:ext cx="2769742" cy="207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Svetlana\Рабочий стол\фото детей\юра бассейн\IMG_205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399852">
            <a:off x="6574428" y="149818"/>
            <a:ext cx="2286016" cy="3047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Svetlana\Рабочий стол\фото детей\_B15193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40327" y="4221088"/>
            <a:ext cx="3071833" cy="230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2241ED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6FD1D6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4100A15D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7EE8FFF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7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76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9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3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фото детей\Фото1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58804">
            <a:off x="6314062" y="816568"/>
            <a:ext cx="2411723" cy="321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фото детей\SDC101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56681" y="208073"/>
            <a:ext cx="2482409" cy="330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I:\фото детей\Новая папка (4)\IMG_23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38407" y="4078018"/>
            <a:ext cx="3214710" cy="241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Svetlana\Рабочий стол\фото детей\DSC07106z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200173">
            <a:off x="265192" y="650362"/>
            <a:ext cx="2451643" cy="326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59DEE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CAC305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2B3832B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6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76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\гербарий\DSC005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84524">
            <a:off x="184771" y="840397"/>
            <a:ext cx="3162150" cy="23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I:\фото\гербарий\DSC005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898383">
            <a:off x="1898955" y="2881409"/>
            <a:ext cx="2214854" cy="16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:\фото\гербарий\DSC005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724182">
            <a:off x="509749" y="4207877"/>
            <a:ext cx="2328981" cy="17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фотографии доу\фото\DSC005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864420">
            <a:off x="2168710" y="4689521"/>
            <a:ext cx="2017673" cy="151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фото детей\Новая папка (3)\_21426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12374">
            <a:off x="5074518" y="415438"/>
            <a:ext cx="3520325" cy="264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Svetlana\Рабочий стол\фото детей\Новая папка (3)\_214260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3429000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710669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53A901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7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12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31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ид.игры. рисунки\DSC01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500042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I:\дид.игры. рисунки\DSC012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58073">
            <a:off x="510056" y="2114513"/>
            <a:ext cx="2708841" cy="203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:\дид.игры. рисунки\DSC012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23058">
            <a:off x="5983800" y="235680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дид.игры. рисунки\DSC012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4429132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:\дид.игры. рисунки\DSC012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429132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2852738"/>
            <a:ext cx="3087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Дидактические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 игры</a:t>
            </a:r>
          </a:p>
        </p:txBody>
      </p:sp>
      <p:pic>
        <p:nvPicPr>
          <p:cNvPr id="6" name="95EBF0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5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vetlana\Рабочий стол\Новая папка\_3062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04"/>
            <a:ext cx="7905773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8161E96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14313"/>
            <a:ext cx="1622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 i="1">
                <a:solidFill>
                  <a:srgbClr val="C00000"/>
                </a:solidFill>
                <a:latin typeface="Calibri" pitchFamily="34" charset="0"/>
              </a:rPr>
              <a:t>Цель: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2357438"/>
            <a:ext cx="2700338" cy="30607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143250" y="2928938"/>
            <a:ext cx="2700338" cy="30607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357938" y="3571875"/>
            <a:ext cx="2700337" cy="30607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214422"/>
            <a:ext cx="3710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ЗАДАЧИ: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928813" y="366713"/>
            <a:ext cx="6929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Выяснить, что нужно делать, чтобы сохранить свое здоровье.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28625" y="2741613"/>
            <a:ext cx="1857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Оздоровление организма ребенка, привитие гигиенических навыков.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92500" y="3292475"/>
            <a:ext cx="19288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Развивать качества личности и потребности в физическом совершенстве.</a:t>
            </a:r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732588" y="4006850"/>
            <a:ext cx="19288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 Формирование </a:t>
            </a:r>
          </a:p>
          <a:p>
            <a:pPr algn="ctr">
              <a:lnSpc>
                <a:spcPct val="150000"/>
              </a:lnSpc>
            </a:pPr>
            <a:r>
              <a:rPr lang="ru-RU" b="1">
                <a:latin typeface="Calibri" pitchFamily="34" charset="0"/>
              </a:rPr>
              <a:t>у ребенка осознанного отношения к своему здоровью.</a:t>
            </a:r>
          </a:p>
        </p:txBody>
      </p:sp>
      <p:pic>
        <p:nvPicPr>
          <p:cNvPr id="3" name="82ECB9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213350" y="20526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173C1D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54463" y="2170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45BD1BF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5825" y="27416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4757362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310313" y="2928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7B4B23A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61350" y="6189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667F4849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91400" y="6094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3DED922F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51600" y="6083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0515B55A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730875" y="62007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F11266EC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84725" y="6094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5DFE449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75100" y="60229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52B7B928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82900" y="59896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D5076FE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624013" y="5843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951D6841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8625" y="58959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378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4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7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318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8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152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9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13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3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7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278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7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56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8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89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3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2204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73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526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99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52226" grpId="0"/>
      <p:bldP spid="52227" grpId="0"/>
      <p:bldP spid="522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etlana\Рабочий стол\Новая папка\_3062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8572527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6E2B0E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графии доу\праздник здоровья\DSC00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39052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D:\рисунки светофор\DSC005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66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рисунки светофор\Копия DSC005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1000108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:\рисунки светофор\DSC005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57187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рисунки светофор\DSC005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4071942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рисунки светофор\DSC0050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32" y="4357694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79A3267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78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78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78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78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78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графии доу\праздник здоровья\DSC004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89"/>
            <a:ext cx="4071966" cy="305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спички детям не игрушка\DSC004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876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D:\спички детям не игрушка\DSC004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4071942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спички детям не игрушка\DSC004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286256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:\спички детям не игрушка\DSC004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285728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спички детям не игрушка\DSC004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857232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спички детям не игрушка\DSC0049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46" y="164305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видео, книга\DSC01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214546" y="78579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видео, книга\DSC01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5032">
            <a:off x="288483" y="785404"/>
            <a:ext cx="2711883" cy="203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видео, книга\DSC012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14569">
            <a:off x="5615592" y="477490"/>
            <a:ext cx="3173613" cy="238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видео, книга\DSC012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Svetlana\Рабочий стол\видео, книга\DSC0124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4071942"/>
            <a:ext cx="3398037" cy="254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156DFD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22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22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22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22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видео, книга\DSC01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64438">
            <a:off x="1285837" y="855145"/>
            <a:ext cx="7089756" cy="531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видео, книга\DSC01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3713">
            <a:off x="1514281" y="863427"/>
            <a:ext cx="6763409" cy="507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" y="679450"/>
            <a:ext cx="7948613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картинки Зож\образ жизн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571480"/>
            <a:ext cx="8057020" cy="5672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53C57A9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94E176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0BB9F7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88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228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500188"/>
            <a:ext cx="8856662" cy="333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Здоровье и душа не разделимы,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плюнешь, не махнешь рукой на них.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промахи порой не поправимы –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здоровом теле лишь здоровый дух.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32388" y="5497513"/>
            <a:ext cx="3400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  <a:latin typeface="Calibri" pitchFamily="34" charset="0"/>
              </a:rPr>
              <a:t>Изречение  мудрых</a:t>
            </a:r>
          </a:p>
        </p:txBody>
      </p:sp>
      <p:pic>
        <p:nvPicPr>
          <p:cNvPr id="4" name="6166FF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2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Основные направления деятельности: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683808" y="3571876"/>
            <a:ext cx="2160000" cy="257176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Воспитательно-оздоровительное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492120" y="3571876"/>
            <a:ext cx="2160000" cy="257176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Лечебно-профилактическое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300432" y="3571876"/>
            <a:ext cx="2160000" cy="257176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Коррекционно-педагогическое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4813" y="1357313"/>
            <a:ext cx="555625" cy="15716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85750" y="1357313"/>
            <a:ext cx="1089025" cy="2143125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715250" y="1357313"/>
            <a:ext cx="1143000" cy="2000250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7E371E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87700" y="27352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998D0DC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5150" y="2852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7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7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проект\картинки - здоровье\325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8091">
            <a:off x="6427763" y="255265"/>
            <a:ext cx="2538007" cy="32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Svetlana\Рабочий стол\проект\картинки - здоровье\1281893479_pravila-pozharnoj-bezopasnosti-dlya-doshkolnikov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85723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Svetlana\Рабочий стол\проект\картинки - здоровье\izobrajenie0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33204">
            <a:off x="229777" y="368741"/>
            <a:ext cx="2127944" cy="297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Svetlana\Рабочий стол\незнайка\28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214290"/>
            <a:ext cx="2096980" cy="300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спички детям не игрушка\DSC004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93326">
            <a:off x="753382" y="3508581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Svetlana\Рабочий стол\фотографии доу\спички детям не игрушка\DSC005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16583">
            <a:off x="4688174" y="361992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39372D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386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86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vetlana\Рабочий стол\дети в спорте\gladiadores_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406517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Svetlana\Рабочий стол\дети в спорте\акробат на шар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85728"/>
            <a:ext cx="2357454" cy="382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Svetlana\Рабочий стол\дети в спорте\акробаты в цирке Фернанд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00438"/>
            <a:ext cx="2214578" cy="298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дети в спорте\уличные артисты акробаты и канатоходц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4286256"/>
            <a:ext cx="3429024" cy="230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Svetlana\Рабочий стол\дети в спорте\боксер в короткие минуты отдых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3668344"/>
            <a:ext cx="2214578" cy="280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75F31F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дети в спорте\0_61268_4761ae4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78848">
            <a:off x="440164" y="399598"/>
            <a:ext cx="2696868" cy="319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Svetlana\Рабочий стол\дети в спорте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25451">
            <a:off x="3430347" y="3255334"/>
            <a:ext cx="2521690" cy="317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Svetlana\Рабочий стол\дети в спорте\anguissol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28"/>
            <a:ext cx="3357586" cy="265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Svetlana\Рабочий стол\дети в спорте\акробат и маленький арлеки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30641">
            <a:off x="532721" y="3838238"/>
            <a:ext cx="2000264" cy="271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Svetlana\Рабочий стол\дети в спорте\серебрякова зинаида Евгеньев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3286124"/>
            <a:ext cx="2357454" cy="326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435</Words>
  <Application>Microsoft Office PowerPoint</Application>
  <PresentationFormat>Экран (4:3)</PresentationFormat>
  <Paragraphs>88</Paragraphs>
  <Slides>56</Slides>
  <Notes>2</Notes>
  <HiddenSlides>0</HiddenSlides>
  <MMClips>81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Детсад №103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Василёк</dc:creator>
  <cp:lastModifiedBy>revaz</cp:lastModifiedBy>
  <cp:revision>355</cp:revision>
  <dcterms:created xsi:type="dcterms:W3CDTF">2010-06-08T22:02:09Z</dcterms:created>
  <dcterms:modified xsi:type="dcterms:W3CDTF">2013-01-02T22:05:58Z</dcterms:modified>
</cp:coreProperties>
</file>