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496" r:id="rId2"/>
    <p:sldId id="483" r:id="rId3"/>
    <p:sldId id="485" r:id="rId4"/>
    <p:sldId id="397" r:id="rId5"/>
    <p:sldId id="482" r:id="rId6"/>
    <p:sldId id="450" r:id="rId7"/>
    <p:sldId id="490" r:id="rId8"/>
    <p:sldId id="451" r:id="rId9"/>
    <p:sldId id="453" r:id="rId10"/>
    <p:sldId id="452" r:id="rId11"/>
    <p:sldId id="492" r:id="rId12"/>
    <p:sldId id="486" r:id="rId13"/>
    <p:sldId id="454" r:id="rId14"/>
    <p:sldId id="495" r:id="rId15"/>
    <p:sldId id="493" r:id="rId16"/>
    <p:sldId id="455" r:id="rId17"/>
    <p:sldId id="461" r:id="rId18"/>
    <p:sldId id="456" r:id="rId19"/>
    <p:sldId id="468" r:id="rId20"/>
    <p:sldId id="491" r:id="rId21"/>
    <p:sldId id="489" r:id="rId22"/>
    <p:sldId id="48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6600"/>
    <a:srgbClr val="008000"/>
    <a:srgbClr val="FF0000"/>
    <a:srgbClr val="0099CC"/>
    <a:srgbClr val="E7FFFF"/>
    <a:srgbClr val="660066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2" autoAdjust="0"/>
    <p:restoredTop sz="94471" autoAdjust="0"/>
  </p:normalViewPr>
  <p:slideViewPr>
    <p:cSldViewPr>
      <p:cViewPr varScale="1">
        <p:scale>
          <a:sx n="52" d="100"/>
          <a:sy n="52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fld id="{F5CCB8EF-4053-4B54-B4D7-0786079D5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932FB-EA1B-4645-B795-25D2CEE6200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43E55-7FA6-48A0-BC04-F7A43C76B71E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37AA2-2AF6-49A7-AF4C-2CB996E7D7BC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28743-96BC-4482-8190-A31491C8ED71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6E8CE-D85B-4413-AF5B-EAFFBA883B4A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A7D36-0D66-41DA-81D6-90D75657BFC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18340-7D23-4C08-AFDE-50CA47E9903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76A6A-0FEE-42CB-8873-3275A1DADBD7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i="1" smtClean="0"/>
              <a:t>Рисунки Савченко Е.М.  </a:t>
            </a:r>
            <a:r>
              <a:rPr lang="ru-RU" smtClean="0"/>
              <a:t>Все рисунки в презентации выполнены с помощью инструментов панели рисования программы </a:t>
            </a:r>
            <a:r>
              <a:rPr lang="en-US" smtClean="0"/>
              <a:t>Microsoft PowerPoint</a:t>
            </a:r>
            <a:r>
              <a:rPr lang="ru-RU" smtClean="0"/>
              <a:t>.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698B8-72B3-40F0-B16D-75516F0D9CB5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5B9AA4-5270-4C4E-BAE2-220F9AE7A5F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1B4C0-4378-4388-9D18-C9FC73C9498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91C84-1EAC-4A0B-8BA9-B7B5477749AA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6FF91-5408-45FE-8620-E86489DEF099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E4B77-F81A-4389-A977-A0E9400C1244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5EB6C-0898-48D8-AD0C-70A93CB04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91F93-6D03-4F88-8B79-00572DAE3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3D82F-B4F6-42AB-A9ED-B84BEDD4C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6C619-7889-412B-AEEC-593300451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BDAA9-D805-42B5-8701-21243D569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DCDB-B1AC-4FA6-BEEB-3CB07EBFD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27B2-6973-4459-9133-1EBCA7DC7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F4F9-E5EA-40A1-B091-98C3A6B50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8A175-18D1-4299-9D48-01CD7C6FE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55D1-0616-41D9-BEA1-4074B9A61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CA04E-EF91-411C-8E1C-CC041D130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</a:defRPr>
            </a:lvl1pPr>
          </a:lstStyle>
          <a:p>
            <a:pPr>
              <a:defRPr/>
            </a:pPr>
            <a:fld id="{DFB9A2BF-F4E0-4D99-B8F9-4777126BB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2;&#1091;&#1096;&#1082;&#1072;\Desktop\&#1050;&#1086;&#1086;&#1088;&#1076;&#1080;&#1085;&#1072;&#1090;&#1099;%20&#1074;&#1077;&#1082;&#1090;&#1086;&#1088;&#1072;\02_Sweet_Dreams.mp3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3C9F00-D466-4F94-BD11-4B4A9E3D92FA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34211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12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13" name="Freeform 5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14" name="Freeform 6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15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16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17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18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267" name="Group 11"/>
          <p:cNvGrpSpPr>
            <a:grpSpLocks/>
          </p:cNvGrpSpPr>
          <p:nvPr/>
        </p:nvGrpSpPr>
        <p:grpSpPr bwMode="auto">
          <a:xfrm>
            <a:off x="417513" y="825500"/>
            <a:ext cx="5253037" cy="425450"/>
            <a:chOff x="480" y="1020"/>
            <a:chExt cx="1436" cy="153"/>
          </a:xfrm>
        </p:grpSpPr>
        <p:sp>
          <p:nvSpPr>
            <p:cNvPr id="734220" name="Freeform 1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21" name="Freeform 1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4222" name="Freeform 14"/>
          <p:cNvSpPr>
            <a:spLocks/>
          </p:cNvSpPr>
          <p:nvPr/>
        </p:nvSpPr>
        <p:spPr bwMode="auto">
          <a:xfrm>
            <a:off x="417513" y="1698625"/>
            <a:ext cx="52530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23" name="Freeform 15"/>
          <p:cNvSpPr>
            <a:spLocks/>
          </p:cNvSpPr>
          <p:nvPr/>
        </p:nvSpPr>
        <p:spPr bwMode="auto">
          <a:xfrm>
            <a:off x="381000" y="2095500"/>
            <a:ext cx="53086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44" y="8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270" name="Group 16"/>
          <p:cNvGrpSpPr>
            <a:grpSpLocks/>
          </p:cNvGrpSpPr>
          <p:nvPr/>
        </p:nvGrpSpPr>
        <p:grpSpPr bwMode="auto">
          <a:xfrm>
            <a:off x="417513" y="2522538"/>
            <a:ext cx="5253037" cy="425450"/>
            <a:chOff x="480" y="1020"/>
            <a:chExt cx="1436" cy="153"/>
          </a:xfrm>
        </p:grpSpPr>
        <p:sp>
          <p:nvSpPr>
            <p:cNvPr id="734225" name="Freeform 17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26" name="Freeform 18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271" name="Group 19"/>
          <p:cNvGrpSpPr>
            <a:grpSpLocks/>
          </p:cNvGrpSpPr>
          <p:nvPr/>
        </p:nvGrpSpPr>
        <p:grpSpPr bwMode="auto">
          <a:xfrm>
            <a:off x="404813" y="3376613"/>
            <a:ext cx="5295900" cy="444500"/>
            <a:chOff x="476" y="1940"/>
            <a:chExt cx="1448" cy="160"/>
          </a:xfrm>
        </p:grpSpPr>
        <p:sp>
          <p:nvSpPr>
            <p:cNvPr id="734228" name="Freeform 20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29" name="Freeform 21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272" name="Group 22"/>
          <p:cNvGrpSpPr>
            <a:grpSpLocks/>
          </p:cNvGrpSpPr>
          <p:nvPr/>
        </p:nvGrpSpPr>
        <p:grpSpPr bwMode="auto">
          <a:xfrm>
            <a:off x="417513" y="4210050"/>
            <a:ext cx="5295900" cy="444500"/>
            <a:chOff x="476" y="1940"/>
            <a:chExt cx="1448" cy="160"/>
          </a:xfrm>
        </p:grpSpPr>
        <p:sp>
          <p:nvSpPr>
            <p:cNvPr id="734231" name="Freeform 23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32" name="Freeform 24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273" name="Group 25"/>
          <p:cNvGrpSpPr>
            <a:grpSpLocks/>
          </p:cNvGrpSpPr>
          <p:nvPr/>
        </p:nvGrpSpPr>
        <p:grpSpPr bwMode="auto">
          <a:xfrm>
            <a:off x="404813" y="5075238"/>
            <a:ext cx="5308600" cy="454025"/>
            <a:chOff x="476" y="2552"/>
            <a:chExt cx="1452" cy="164"/>
          </a:xfrm>
        </p:grpSpPr>
        <p:sp>
          <p:nvSpPr>
            <p:cNvPr id="734234" name="Freeform 26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35" name="Freeform 27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52" y="0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4236" name="Freeform 28"/>
          <p:cNvSpPr>
            <a:spLocks/>
          </p:cNvSpPr>
          <p:nvPr/>
        </p:nvSpPr>
        <p:spPr bwMode="auto">
          <a:xfrm>
            <a:off x="404813" y="5929313"/>
            <a:ext cx="526573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37" name="Freeform 29"/>
          <p:cNvSpPr>
            <a:spLocks/>
          </p:cNvSpPr>
          <p:nvPr/>
        </p:nvSpPr>
        <p:spPr bwMode="auto">
          <a:xfrm>
            <a:off x="404813" y="6362700"/>
            <a:ext cx="52498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38" name="Freeform 30"/>
          <p:cNvSpPr>
            <a:spLocks/>
          </p:cNvSpPr>
          <p:nvPr/>
        </p:nvSpPr>
        <p:spPr bwMode="auto">
          <a:xfrm>
            <a:off x="417513" y="392113"/>
            <a:ext cx="5265737" cy="1111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39" name="Line 31"/>
          <p:cNvSpPr>
            <a:spLocks noChangeShapeType="1"/>
          </p:cNvSpPr>
          <p:nvPr/>
        </p:nvSpPr>
        <p:spPr bwMode="auto">
          <a:xfrm>
            <a:off x="414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0" name="Line 32"/>
          <p:cNvSpPr>
            <a:spLocks noChangeShapeType="1"/>
          </p:cNvSpPr>
          <p:nvPr/>
        </p:nvSpPr>
        <p:spPr bwMode="auto">
          <a:xfrm>
            <a:off x="4364038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1" name="Freeform 33"/>
          <p:cNvSpPr>
            <a:spLocks/>
          </p:cNvSpPr>
          <p:nvPr/>
        </p:nvSpPr>
        <p:spPr bwMode="auto">
          <a:xfrm>
            <a:off x="3906838" y="392113"/>
            <a:ext cx="9525" cy="5994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160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2" name="Freeform 34"/>
          <p:cNvSpPr>
            <a:spLocks/>
          </p:cNvSpPr>
          <p:nvPr/>
        </p:nvSpPr>
        <p:spPr bwMode="auto">
          <a:xfrm>
            <a:off x="3459163" y="381000"/>
            <a:ext cx="11112" cy="601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3" name="Freeform 35"/>
          <p:cNvSpPr>
            <a:spLocks/>
          </p:cNvSpPr>
          <p:nvPr/>
        </p:nvSpPr>
        <p:spPr bwMode="auto">
          <a:xfrm>
            <a:off x="3033713" y="392113"/>
            <a:ext cx="11112" cy="601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4" name="Freeform 36"/>
          <p:cNvSpPr>
            <a:spLocks/>
          </p:cNvSpPr>
          <p:nvPr/>
        </p:nvSpPr>
        <p:spPr bwMode="auto">
          <a:xfrm>
            <a:off x="2587625" y="381000"/>
            <a:ext cx="9525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5" name="Freeform 37"/>
          <p:cNvSpPr>
            <a:spLocks/>
          </p:cNvSpPr>
          <p:nvPr/>
        </p:nvSpPr>
        <p:spPr bwMode="auto">
          <a:xfrm>
            <a:off x="214947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6" name="Freeform 38"/>
          <p:cNvSpPr>
            <a:spLocks/>
          </p:cNvSpPr>
          <p:nvPr/>
        </p:nvSpPr>
        <p:spPr bwMode="auto">
          <a:xfrm>
            <a:off x="172402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7" name="Freeform 39"/>
          <p:cNvSpPr>
            <a:spLocks/>
          </p:cNvSpPr>
          <p:nvPr/>
        </p:nvSpPr>
        <p:spPr bwMode="auto">
          <a:xfrm>
            <a:off x="1289050" y="392113"/>
            <a:ext cx="9525" cy="5970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2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8" name="Freeform 40"/>
          <p:cNvSpPr>
            <a:spLocks/>
          </p:cNvSpPr>
          <p:nvPr/>
        </p:nvSpPr>
        <p:spPr bwMode="auto">
          <a:xfrm>
            <a:off x="841375" y="381000"/>
            <a:ext cx="11113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49" name="Freeform 41"/>
          <p:cNvSpPr>
            <a:spLocks/>
          </p:cNvSpPr>
          <p:nvPr/>
        </p:nvSpPr>
        <p:spPr bwMode="auto">
          <a:xfrm>
            <a:off x="381000" y="3381375"/>
            <a:ext cx="5332413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6" y="8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50" name="Freeform 42"/>
          <p:cNvSpPr>
            <a:spLocks/>
          </p:cNvSpPr>
          <p:nvPr/>
        </p:nvSpPr>
        <p:spPr bwMode="auto">
          <a:xfrm>
            <a:off x="4813300" y="388938"/>
            <a:ext cx="15875" cy="596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808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51" name="Freeform 43"/>
          <p:cNvSpPr>
            <a:spLocks/>
          </p:cNvSpPr>
          <p:nvPr/>
        </p:nvSpPr>
        <p:spPr bwMode="auto">
          <a:xfrm>
            <a:off x="5262563" y="388938"/>
            <a:ext cx="33337" cy="594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800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52" name="Line 44"/>
          <p:cNvSpPr>
            <a:spLocks noChangeShapeType="1"/>
          </p:cNvSpPr>
          <p:nvPr/>
        </p:nvSpPr>
        <p:spPr bwMode="auto">
          <a:xfrm>
            <a:off x="5713413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4253" name="Text Box 45"/>
          <p:cNvSpPr txBox="1">
            <a:spLocks noChangeArrowheads="1"/>
          </p:cNvSpPr>
          <p:nvPr/>
        </p:nvSpPr>
        <p:spPr bwMode="auto">
          <a:xfrm>
            <a:off x="2533650" y="3348038"/>
            <a:ext cx="577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sp>
        <p:nvSpPr>
          <p:cNvPr id="734254" name="Freeform 46"/>
          <p:cNvSpPr>
            <a:spLocks/>
          </p:cNvSpPr>
          <p:nvPr/>
        </p:nvSpPr>
        <p:spPr bwMode="auto">
          <a:xfrm>
            <a:off x="3014663" y="423863"/>
            <a:ext cx="31750" cy="5983287"/>
          </a:xfrm>
          <a:custGeom>
            <a:avLst/>
            <a:gdLst/>
            <a:ahLst/>
            <a:cxnLst>
              <a:cxn ang="0">
                <a:pos x="16" y="2816"/>
              </a:cxn>
              <a:cxn ang="0">
                <a:pos x="0" y="0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5943600" y="1219200"/>
            <a:ext cx="2438400" cy="701675"/>
            <a:chOff x="3744" y="768"/>
            <a:chExt cx="1536" cy="442"/>
          </a:xfrm>
        </p:grpSpPr>
        <p:sp>
          <p:nvSpPr>
            <p:cNvPr id="734261" name="Text Box 53"/>
            <p:cNvSpPr txBox="1">
              <a:spLocks noChangeArrowheads="1"/>
            </p:cNvSpPr>
            <p:nvPr/>
          </p:nvSpPr>
          <p:spPr bwMode="auto">
            <a:xfrm>
              <a:off x="3744" y="768"/>
              <a:ext cx="15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0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{0;0}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4262" name="Freeform 54"/>
            <p:cNvSpPr>
              <a:spLocks/>
            </p:cNvSpPr>
            <p:nvPr/>
          </p:nvSpPr>
          <p:spPr bwMode="auto">
            <a:xfrm>
              <a:off x="3872" y="864"/>
              <a:ext cx="24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4266" name="Text Box 58"/>
          <p:cNvSpPr txBox="1">
            <a:spLocks noChangeArrowheads="1"/>
          </p:cNvSpPr>
          <p:nvPr/>
        </p:nvSpPr>
        <p:spPr bwMode="auto">
          <a:xfrm>
            <a:off x="3276600" y="3352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4267" name="Text Box 59"/>
          <p:cNvSpPr txBox="1">
            <a:spLocks noChangeArrowheads="1"/>
          </p:cNvSpPr>
          <p:nvPr/>
        </p:nvSpPr>
        <p:spPr bwMode="auto">
          <a:xfrm>
            <a:off x="5867400" y="4572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r>
              <a:rPr lang="ru-RU" sz="4000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 0</a:t>
            </a:r>
            <a:r>
              <a: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734268" name="Freeform 60"/>
          <p:cNvSpPr>
            <a:spLocks/>
          </p:cNvSpPr>
          <p:nvPr/>
        </p:nvSpPr>
        <p:spPr bwMode="auto">
          <a:xfrm>
            <a:off x="3022600" y="3390900"/>
            <a:ext cx="4714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" y="0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297" name="Group 61"/>
          <p:cNvGrpSpPr>
            <a:grpSpLocks/>
          </p:cNvGrpSpPr>
          <p:nvPr/>
        </p:nvGrpSpPr>
        <p:grpSpPr bwMode="auto">
          <a:xfrm>
            <a:off x="3200400" y="2819400"/>
            <a:ext cx="609600" cy="641350"/>
            <a:chOff x="1824" y="2112"/>
            <a:chExt cx="384" cy="404"/>
          </a:xfrm>
        </p:grpSpPr>
        <p:sp>
          <p:nvSpPr>
            <p:cNvPr id="734270" name="Text Box 6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4271" name="Freeform 6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98"/>
          <p:cNvGrpSpPr>
            <a:grpSpLocks/>
          </p:cNvGrpSpPr>
          <p:nvPr/>
        </p:nvGrpSpPr>
        <p:grpSpPr bwMode="auto">
          <a:xfrm>
            <a:off x="5943600" y="2133600"/>
            <a:ext cx="2514600" cy="701675"/>
            <a:chOff x="3744" y="1344"/>
            <a:chExt cx="1584" cy="442"/>
          </a:xfrm>
        </p:grpSpPr>
        <p:sp>
          <p:nvSpPr>
            <p:cNvPr id="734273" name="Text Box 65"/>
            <p:cNvSpPr txBox="1">
              <a:spLocks noChangeArrowheads="1"/>
            </p:cNvSpPr>
            <p:nvPr/>
          </p:nvSpPr>
          <p:spPr bwMode="auto">
            <a:xfrm>
              <a:off x="3744" y="134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=0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+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4274" name="Freeform 66"/>
            <p:cNvSpPr>
              <a:spLocks/>
            </p:cNvSpPr>
            <p:nvPr/>
          </p:nvSpPr>
          <p:spPr bwMode="auto">
            <a:xfrm>
              <a:off x="3840" y="144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75" name="Freeform 67"/>
            <p:cNvSpPr>
              <a:spLocks/>
            </p:cNvSpPr>
            <p:nvPr/>
          </p:nvSpPr>
          <p:spPr bwMode="auto">
            <a:xfrm>
              <a:off x="4401" y="143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4276" name="Freeform 68"/>
            <p:cNvSpPr>
              <a:spLocks/>
            </p:cNvSpPr>
            <p:nvPr/>
          </p:nvSpPr>
          <p:spPr bwMode="auto">
            <a:xfrm>
              <a:off x="4910" y="143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4282" name="Freeform 74"/>
          <p:cNvSpPr>
            <a:spLocks/>
          </p:cNvSpPr>
          <p:nvPr/>
        </p:nvSpPr>
        <p:spPr bwMode="auto">
          <a:xfrm>
            <a:off x="3027363" y="2922588"/>
            <a:ext cx="1587" cy="468312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300" name="Group 75"/>
          <p:cNvGrpSpPr>
            <a:grpSpLocks/>
          </p:cNvGrpSpPr>
          <p:nvPr/>
        </p:nvGrpSpPr>
        <p:grpSpPr bwMode="auto">
          <a:xfrm>
            <a:off x="2514600" y="2590800"/>
            <a:ext cx="609600" cy="641350"/>
            <a:chOff x="1584" y="1728"/>
            <a:chExt cx="384" cy="404"/>
          </a:xfrm>
        </p:grpSpPr>
        <p:sp>
          <p:nvSpPr>
            <p:cNvPr id="734284" name="Text Box 76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4285" name="Freeform 7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4298" name="Text Box 90"/>
          <p:cNvSpPr txBox="1">
            <a:spLocks noChangeArrowheads="1"/>
          </p:cNvSpPr>
          <p:nvPr/>
        </p:nvSpPr>
        <p:spPr bwMode="auto">
          <a:xfrm>
            <a:off x="5334000" y="2667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4299" name="Text Box 91"/>
          <p:cNvSpPr txBox="1">
            <a:spLocks noChangeArrowheads="1"/>
          </p:cNvSpPr>
          <p:nvPr/>
        </p:nvSpPr>
        <p:spPr bwMode="auto">
          <a:xfrm>
            <a:off x="2514600" y="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2" name="Group 102"/>
          <p:cNvGrpSpPr>
            <a:grpSpLocks/>
          </p:cNvGrpSpPr>
          <p:nvPr/>
        </p:nvGrpSpPr>
        <p:grpSpPr bwMode="auto">
          <a:xfrm>
            <a:off x="5791200" y="3336925"/>
            <a:ext cx="2438400" cy="701675"/>
            <a:chOff x="3792" y="2112"/>
            <a:chExt cx="1536" cy="442"/>
          </a:xfrm>
        </p:grpSpPr>
        <p:sp>
          <p:nvSpPr>
            <p:cNvPr id="734308" name="Text Box 100"/>
            <p:cNvSpPr txBox="1">
              <a:spLocks noChangeArrowheads="1"/>
            </p:cNvSpPr>
            <p:nvPr/>
          </p:nvSpPr>
          <p:spPr bwMode="auto">
            <a:xfrm>
              <a:off x="3792" y="2112"/>
              <a:ext cx="15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{1;0}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4309" name="Freeform 101"/>
            <p:cNvSpPr>
              <a:spLocks/>
            </p:cNvSpPr>
            <p:nvPr/>
          </p:nvSpPr>
          <p:spPr bwMode="auto">
            <a:xfrm>
              <a:off x="3920" y="220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03"/>
          <p:cNvGrpSpPr>
            <a:grpSpLocks/>
          </p:cNvGrpSpPr>
          <p:nvPr/>
        </p:nvGrpSpPr>
        <p:grpSpPr bwMode="auto">
          <a:xfrm>
            <a:off x="5791200" y="4175125"/>
            <a:ext cx="2438400" cy="701675"/>
            <a:chOff x="3792" y="2112"/>
            <a:chExt cx="1536" cy="442"/>
          </a:xfrm>
        </p:grpSpPr>
        <p:sp>
          <p:nvSpPr>
            <p:cNvPr id="734312" name="Text Box 104"/>
            <p:cNvSpPr txBox="1">
              <a:spLocks noChangeArrowheads="1"/>
            </p:cNvSpPr>
            <p:nvPr/>
          </p:nvSpPr>
          <p:spPr bwMode="auto">
            <a:xfrm>
              <a:off x="3792" y="2112"/>
              <a:ext cx="15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{0;1}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4313" name="Freeform 105"/>
            <p:cNvSpPr>
              <a:spLocks/>
            </p:cNvSpPr>
            <p:nvPr/>
          </p:nvSpPr>
          <p:spPr bwMode="auto">
            <a:xfrm>
              <a:off x="3920" y="220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2514600" y="3413125"/>
            <a:ext cx="609600" cy="777875"/>
            <a:chOff x="1584" y="2150"/>
            <a:chExt cx="384" cy="490"/>
          </a:xfrm>
        </p:grpSpPr>
        <p:sp>
          <p:nvSpPr>
            <p:cNvPr id="734318" name="Freeform 110"/>
            <p:cNvSpPr>
              <a:spLocks/>
            </p:cNvSpPr>
            <p:nvPr/>
          </p:nvSpPr>
          <p:spPr bwMode="auto">
            <a:xfrm>
              <a:off x="1908" y="2150"/>
              <a:ext cx="2" cy="28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82"/>
                </a:cxn>
              </a:cxnLst>
              <a:rect l="0" t="0" r="r" b="b"/>
              <a:pathLst>
                <a:path w="2" h="282">
                  <a:moveTo>
                    <a:pt x="2" y="0"/>
                  </a:moveTo>
                  <a:lnTo>
                    <a:pt x="0" y="282"/>
                  </a:lnTo>
                </a:path>
              </a:pathLst>
            </a:custGeom>
            <a:noFill/>
            <a:ln w="28575" cap="flat" cmpd="sng">
              <a:solidFill>
                <a:srgbClr val="660066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1320" name="Group 114"/>
            <p:cNvGrpSpPr>
              <a:grpSpLocks/>
            </p:cNvGrpSpPr>
            <p:nvPr/>
          </p:nvGrpSpPr>
          <p:grpSpPr bwMode="auto">
            <a:xfrm>
              <a:off x="1584" y="2236"/>
              <a:ext cx="384" cy="404"/>
              <a:chOff x="1584" y="2160"/>
              <a:chExt cx="384" cy="404"/>
            </a:xfrm>
          </p:grpSpPr>
          <p:sp>
            <p:nvSpPr>
              <p:cNvPr id="734320" name="Text Box 112"/>
              <p:cNvSpPr txBox="1">
                <a:spLocks noChangeArrowheads="1"/>
              </p:cNvSpPr>
              <p:nvPr/>
            </p:nvSpPr>
            <p:spPr bwMode="auto">
              <a:xfrm>
                <a:off x="1584" y="2160"/>
                <a:ext cx="3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i="1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e</a:t>
                </a:r>
                <a:endParaRPr lang="ru-RU" sz="3600" i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34321" name="Freeform 113"/>
              <p:cNvSpPr>
                <a:spLocks/>
              </p:cNvSpPr>
              <p:nvPr/>
            </p:nvSpPr>
            <p:spPr bwMode="auto">
              <a:xfrm>
                <a:off x="1728" y="2300"/>
                <a:ext cx="14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4"/>
                  </a:cxn>
                </a:cxnLst>
                <a:rect l="0" t="0" r="r" b="b"/>
                <a:pathLst>
                  <a:path w="142" h="4">
                    <a:moveTo>
                      <a:pt x="0" y="0"/>
                    </a:moveTo>
                    <a:lnTo>
                      <a:pt x="142" y="4"/>
                    </a:lnTo>
                  </a:path>
                </a:pathLst>
              </a:custGeom>
              <a:noFill/>
              <a:ln w="19050">
                <a:solidFill>
                  <a:srgbClr val="660066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6" name="Group 127"/>
          <p:cNvGrpSpPr>
            <a:grpSpLocks/>
          </p:cNvGrpSpPr>
          <p:nvPr/>
        </p:nvGrpSpPr>
        <p:grpSpPr bwMode="auto">
          <a:xfrm>
            <a:off x="2133600" y="2895600"/>
            <a:ext cx="869950" cy="641350"/>
            <a:chOff x="1344" y="1824"/>
            <a:chExt cx="548" cy="404"/>
          </a:xfrm>
        </p:grpSpPr>
        <p:sp>
          <p:nvSpPr>
            <p:cNvPr id="734324" name="Freeform 116"/>
            <p:cNvSpPr>
              <a:spLocks/>
            </p:cNvSpPr>
            <p:nvPr/>
          </p:nvSpPr>
          <p:spPr bwMode="auto">
            <a:xfrm>
              <a:off x="1596" y="2132"/>
              <a:ext cx="296" cy="1"/>
            </a:xfrm>
            <a:custGeom>
              <a:avLst/>
              <a:gdLst/>
              <a:ahLst/>
              <a:cxnLst>
                <a:cxn ang="0">
                  <a:pos x="296" y="0"/>
                </a:cxn>
                <a:cxn ang="0">
                  <a:pos x="0" y="0"/>
                </a:cxn>
              </a:cxnLst>
              <a:rect l="0" t="0" r="r" b="b"/>
              <a:pathLst>
                <a:path w="296" h="1">
                  <a:moveTo>
                    <a:pt x="296" y="0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660066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1316" name="Group 117"/>
            <p:cNvGrpSpPr>
              <a:grpSpLocks/>
            </p:cNvGrpSpPr>
            <p:nvPr/>
          </p:nvGrpSpPr>
          <p:grpSpPr bwMode="auto">
            <a:xfrm>
              <a:off x="1344" y="1824"/>
              <a:ext cx="384" cy="404"/>
              <a:chOff x="1584" y="2160"/>
              <a:chExt cx="384" cy="404"/>
            </a:xfrm>
          </p:grpSpPr>
          <p:sp>
            <p:nvSpPr>
              <p:cNvPr id="734326" name="Text Box 118"/>
              <p:cNvSpPr txBox="1">
                <a:spLocks noChangeArrowheads="1"/>
              </p:cNvSpPr>
              <p:nvPr/>
            </p:nvSpPr>
            <p:spPr bwMode="auto">
              <a:xfrm>
                <a:off x="1584" y="2160"/>
                <a:ext cx="3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i="1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r</a:t>
                </a:r>
                <a:endParaRPr lang="ru-RU" sz="3600" i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34327" name="Freeform 119"/>
              <p:cNvSpPr>
                <a:spLocks/>
              </p:cNvSpPr>
              <p:nvPr/>
            </p:nvSpPr>
            <p:spPr bwMode="auto">
              <a:xfrm>
                <a:off x="1728" y="2300"/>
                <a:ext cx="14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4"/>
                  </a:cxn>
                </a:cxnLst>
                <a:rect l="0" t="0" r="r" b="b"/>
                <a:pathLst>
                  <a:path w="142" h="4">
                    <a:moveTo>
                      <a:pt x="0" y="0"/>
                    </a:moveTo>
                    <a:lnTo>
                      <a:pt x="142" y="4"/>
                    </a:lnTo>
                  </a:path>
                </a:pathLst>
              </a:custGeom>
              <a:noFill/>
              <a:ln w="19050">
                <a:solidFill>
                  <a:srgbClr val="660066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8" name="Group 120"/>
          <p:cNvGrpSpPr>
            <a:grpSpLocks/>
          </p:cNvGrpSpPr>
          <p:nvPr/>
        </p:nvGrpSpPr>
        <p:grpSpPr bwMode="auto">
          <a:xfrm>
            <a:off x="5715000" y="5089525"/>
            <a:ext cx="2438400" cy="701675"/>
            <a:chOff x="3792" y="2112"/>
            <a:chExt cx="1536" cy="442"/>
          </a:xfrm>
        </p:grpSpPr>
        <p:sp>
          <p:nvSpPr>
            <p:cNvPr id="734329" name="Text Box 121"/>
            <p:cNvSpPr txBox="1">
              <a:spLocks noChangeArrowheads="1"/>
            </p:cNvSpPr>
            <p:nvPr/>
          </p:nvSpPr>
          <p:spPr bwMode="auto">
            <a:xfrm>
              <a:off x="3792" y="2112"/>
              <a:ext cx="15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i="1" dirty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{0;-1}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4330" name="Freeform 122"/>
            <p:cNvSpPr>
              <a:spLocks/>
            </p:cNvSpPr>
            <p:nvPr/>
          </p:nvSpPr>
          <p:spPr bwMode="auto">
            <a:xfrm>
              <a:off x="3920" y="220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5715000" y="5851525"/>
            <a:ext cx="2438400" cy="701675"/>
            <a:chOff x="3792" y="2112"/>
            <a:chExt cx="1536" cy="442"/>
          </a:xfrm>
        </p:grpSpPr>
        <p:sp>
          <p:nvSpPr>
            <p:cNvPr id="734332" name="Text Box 124"/>
            <p:cNvSpPr txBox="1">
              <a:spLocks noChangeArrowheads="1"/>
            </p:cNvSpPr>
            <p:nvPr/>
          </p:nvSpPr>
          <p:spPr bwMode="auto">
            <a:xfrm>
              <a:off x="3792" y="2112"/>
              <a:ext cx="15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i="1" dirty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{-1;0}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4333" name="Freeform 125"/>
            <p:cNvSpPr>
              <a:spLocks/>
            </p:cNvSpPr>
            <p:nvPr/>
          </p:nvSpPr>
          <p:spPr bwMode="auto">
            <a:xfrm>
              <a:off x="3920" y="220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660066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4304" name="Oval 96"/>
          <p:cNvSpPr>
            <a:spLocks noChangeArrowheads="1"/>
          </p:cNvSpPr>
          <p:nvPr/>
        </p:nvSpPr>
        <p:spPr bwMode="auto">
          <a:xfrm>
            <a:off x="2984500" y="335280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10" name="Номер слайда 9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C96E9-C3CF-47E8-AA04-060BB57AC699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43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73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3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67" grpId="0"/>
      <p:bldP spid="734304" grpId="0" animBg="1"/>
      <p:bldP spid="73430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93603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04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05" name="Freeform 5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06" name="Freeform 6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07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08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09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10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291" name="Group 11"/>
          <p:cNvGrpSpPr>
            <a:grpSpLocks/>
          </p:cNvGrpSpPr>
          <p:nvPr/>
        </p:nvGrpSpPr>
        <p:grpSpPr bwMode="auto">
          <a:xfrm>
            <a:off x="417513" y="825500"/>
            <a:ext cx="5253037" cy="425450"/>
            <a:chOff x="480" y="1020"/>
            <a:chExt cx="1436" cy="153"/>
          </a:xfrm>
        </p:grpSpPr>
        <p:sp>
          <p:nvSpPr>
            <p:cNvPr id="793612" name="Freeform 1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13" name="Freeform 1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93614" name="Freeform 14"/>
          <p:cNvSpPr>
            <a:spLocks/>
          </p:cNvSpPr>
          <p:nvPr/>
        </p:nvSpPr>
        <p:spPr bwMode="auto">
          <a:xfrm>
            <a:off x="417513" y="1698625"/>
            <a:ext cx="52530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15" name="Freeform 15"/>
          <p:cNvSpPr>
            <a:spLocks/>
          </p:cNvSpPr>
          <p:nvPr/>
        </p:nvSpPr>
        <p:spPr bwMode="auto">
          <a:xfrm>
            <a:off x="381000" y="2095500"/>
            <a:ext cx="53086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44" y="8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294" name="Group 16"/>
          <p:cNvGrpSpPr>
            <a:grpSpLocks/>
          </p:cNvGrpSpPr>
          <p:nvPr/>
        </p:nvGrpSpPr>
        <p:grpSpPr bwMode="auto">
          <a:xfrm>
            <a:off x="417513" y="2522538"/>
            <a:ext cx="5253037" cy="425450"/>
            <a:chOff x="480" y="1020"/>
            <a:chExt cx="1436" cy="153"/>
          </a:xfrm>
        </p:grpSpPr>
        <p:sp>
          <p:nvSpPr>
            <p:cNvPr id="793617" name="Freeform 17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18" name="Freeform 18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295" name="Group 19"/>
          <p:cNvGrpSpPr>
            <a:grpSpLocks/>
          </p:cNvGrpSpPr>
          <p:nvPr/>
        </p:nvGrpSpPr>
        <p:grpSpPr bwMode="auto">
          <a:xfrm>
            <a:off x="404813" y="3376613"/>
            <a:ext cx="5295900" cy="444500"/>
            <a:chOff x="476" y="1940"/>
            <a:chExt cx="1448" cy="160"/>
          </a:xfrm>
        </p:grpSpPr>
        <p:sp>
          <p:nvSpPr>
            <p:cNvPr id="793620" name="Freeform 20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21" name="Freeform 21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296" name="Group 22"/>
          <p:cNvGrpSpPr>
            <a:grpSpLocks/>
          </p:cNvGrpSpPr>
          <p:nvPr/>
        </p:nvGrpSpPr>
        <p:grpSpPr bwMode="auto">
          <a:xfrm>
            <a:off x="417513" y="4210050"/>
            <a:ext cx="5295900" cy="444500"/>
            <a:chOff x="476" y="1940"/>
            <a:chExt cx="1448" cy="160"/>
          </a:xfrm>
        </p:grpSpPr>
        <p:sp>
          <p:nvSpPr>
            <p:cNvPr id="793623" name="Freeform 23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24" name="Freeform 24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297" name="Group 25"/>
          <p:cNvGrpSpPr>
            <a:grpSpLocks/>
          </p:cNvGrpSpPr>
          <p:nvPr/>
        </p:nvGrpSpPr>
        <p:grpSpPr bwMode="auto">
          <a:xfrm>
            <a:off x="404813" y="5075238"/>
            <a:ext cx="5308600" cy="454025"/>
            <a:chOff x="476" y="2552"/>
            <a:chExt cx="1452" cy="164"/>
          </a:xfrm>
        </p:grpSpPr>
        <p:sp>
          <p:nvSpPr>
            <p:cNvPr id="793626" name="Freeform 26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27" name="Freeform 27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52" y="0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93628" name="Freeform 28"/>
          <p:cNvSpPr>
            <a:spLocks/>
          </p:cNvSpPr>
          <p:nvPr/>
        </p:nvSpPr>
        <p:spPr bwMode="auto">
          <a:xfrm>
            <a:off x="404813" y="5929313"/>
            <a:ext cx="526573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29" name="Freeform 29"/>
          <p:cNvSpPr>
            <a:spLocks/>
          </p:cNvSpPr>
          <p:nvPr/>
        </p:nvSpPr>
        <p:spPr bwMode="auto">
          <a:xfrm>
            <a:off x="404813" y="6362700"/>
            <a:ext cx="52498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0" name="Freeform 30"/>
          <p:cNvSpPr>
            <a:spLocks/>
          </p:cNvSpPr>
          <p:nvPr/>
        </p:nvSpPr>
        <p:spPr bwMode="auto">
          <a:xfrm>
            <a:off x="417513" y="392113"/>
            <a:ext cx="5265737" cy="1111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1" name="Line 31"/>
          <p:cNvSpPr>
            <a:spLocks noChangeShapeType="1"/>
          </p:cNvSpPr>
          <p:nvPr/>
        </p:nvSpPr>
        <p:spPr bwMode="auto">
          <a:xfrm>
            <a:off x="414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2" name="Line 32"/>
          <p:cNvSpPr>
            <a:spLocks noChangeShapeType="1"/>
          </p:cNvSpPr>
          <p:nvPr/>
        </p:nvSpPr>
        <p:spPr bwMode="auto">
          <a:xfrm>
            <a:off x="4364038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3" name="Freeform 33"/>
          <p:cNvSpPr>
            <a:spLocks/>
          </p:cNvSpPr>
          <p:nvPr/>
        </p:nvSpPr>
        <p:spPr bwMode="auto">
          <a:xfrm>
            <a:off x="3906838" y="392113"/>
            <a:ext cx="9525" cy="5994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160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4" name="Freeform 34"/>
          <p:cNvSpPr>
            <a:spLocks/>
          </p:cNvSpPr>
          <p:nvPr/>
        </p:nvSpPr>
        <p:spPr bwMode="auto">
          <a:xfrm>
            <a:off x="3459163" y="381000"/>
            <a:ext cx="11112" cy="601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5" name="Freeform 35"/>
          <p:cNvSpPr>
            <a:spLocks/>
          </p:cNvSpPr>
          <p:nvPr/>
        </p:nvSpPr>
        <p:spPr bwMode="auto">
          <a:xfrm>
            <a:off x="3033713" y="392113"/>
            <a:ext cx="11112" cy="601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6" name="Freeform 36"/>
          <p:cNvSpPr>
            <a:spLocks/>
          </p:cNvSpPr>
          <p:nvPr/>
        </p:nvSpPr>
        <p:spPr bwMode="auto">
          <a:xfrm>
            <a:off x="2587625" y="381000"/>
            <a:ext cx="9525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7" name="Freeform 37"/>
          <p:cNvSpPr>
            <a:spLocks/>
          </p:cNvSpPr>
          <p:nvPr/>
        </p:nvSpPr>
        <p:spPr bwMode="auto">
          <a:xfrm>
            <a:off x="214947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8" name="Freeform 38"/>
          <p:cNvSpPr>
            <a:spLocks/>
          </p:cNvSpPr>
          <p:nvPr/>
        </p:nvSpPr>
        <p:spPr bwMode="auto">
          <a:xfrm>
            <a:off x="172402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39" name="Freeform 39"/>
          <p:cNvSpPr>
            <a:spLocks/>
          </p:cNvSpPr>
          <p:nvPr/>
        </p:nvSpPr>
        <p:spPr bwMode="auto">
          <a:xfrm>
            <a:off x="1289050" y="392113"/>
            <a:ext cx="9525" cy="5970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2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40" name="Freeform 40"/>
          <p:cNvSpPr>
            <a:spLocks/>
          </p:cNvSpPr>
          <p:nvPr/>
        </p:nvSpPr>
        <p:spPr bwMode="auto">
          <a:xfrm>
            <a:off x="841375" y="381000"/>
            <a:ext cx="11113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41" name="Freeform 41"/>
          <p:cNvSpPr>
            <a:spLocks/>
          </p:cNvSpPr>
          <p:nvPr/>
        </p:nvSpPr>
        <p:spPr bwMode="auto">
          <a:xfrm>
            <a:off x="381000" y="3381375"/>
            <a:ext cx="5332413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6" y="8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42" name="Freeform 42"/>
          <p:cNvSpPr>
            <a:spLocks/>
          </p:cNvSpPr>
          <p:nvPr/>
        </p:nvSpPr>
        <p:spPr bwMode="auto">
          <a:xfrm>
            <a:off x="4813300" y="388938"/>
            <a:ext cx="15875" cy="596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808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43" name="Freeform 43"/>
          <p:cNvSpPr>
            <a:spLocks/>
          </p:cNvSpPr>
          <p:nvPr/>
        </p:nvSpPr>
        <p:spPr bwMode="auto">
          <a:xfrm>
            <a:off x="5262563" y="388938"/>
            <a:ext cx="33337" cy="594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800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44" name="Line 44"/>
          <p:cNvSpPr>
            <a:spLocks noChangeShapeType="1"/>
          </p:cNvSpPr>
          <p:nvPr/>
        </p:nvSpPr>
        <p:spPr bwMode="auto">
          <a:xfrm>
            <a:off x="5713413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645" name="Text Box 45"/>
          <p:cNvSpPr txBox="1">
            <a:spLocks noChangeArrowheads="1"/>
          </p:cNvSpPr>
          <p:nvPr/>
        </p:nvSpPr>
        <p:spPr bwMode="auto">
          <a:xfrm>
            <a:off x="2686050" y="3367088"/>
            <a:ext cx="577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sp>
        <p:nvSpPr>
          <p:cNvPr id="793646" name="Freeform 46"/>
          <p:cNvSpPr>
            <a:spLocks/>
          </p:cNvSpPr>
          <p:nvPr/>
        </p:nvSpPr>
        <p:spPr bwMode="auto">
          <a:xfrm>
            <a:off x="3014663" y="423863"/>
            <a:ext cx="31750" cy="5983287"/>
          </a:xfrm>
          <a:custGeom>
            <a:avLst/>
            <a:gdLst/>
            <a:ahLst/>
            <a:cxnLst>
              <a:cxn ang="0">
                <a:pos x="16" y="2816"/>
              </a:cxn>
              <a:cxn ang="0">
                <a:pos x="0" y="0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6400800" y="4022725"/>
            <a:ext cx="1905000" cy="701675"/>
            <a:chOff x="192" y="432"/>
            <a:chExt cx="1152" cy="442"/>
          </a:xfrm>
        </p:grpSpPr>
        <p:sp>
          <p:nvSpPr>
            <p:cNvPr id="793653" name="Text Box 53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{-3;-1}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3654" name="Freeform 54"/>
            <p:cNvSpPr>
              <a:spLocks/>
            </p:cNvSpPr>
            <p:nvPr/>
          </p:nvSpPr>
          <p:spPr bwMode="auto">
            <a:xfrm>
              <a:off x="288" y="57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93658" name="Text Box 58"/>
          <p:cNvSpPr txBox="1">
            <a:spLocks noChangeArrowheads="1"/>
          </p:cNvSpPr>
          <p:nvPr/>
        </p:nvSpPr>
        <p:spPr bwMode="auto">
          <a:xfrm>
            <a:off x="3276600" y="3352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3659" name="Text Box 59"/>
          <p:cNvSpPr txBox="1">
            <a:spLocks noChangeArrowheads="1"/>
          </p:cNvSpPr>
          <p:nvPr/>
        </p:nvSpPr>
        <p:spPr bwMode="auto">
          <a:xfrm>
            <a:off x="6324600" y="3260725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-3;-1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793660" name="Freeform 60"/>
          <p:cNvSpPr>
            <a:spLocks/>
          </p:cNvSpPr>
          <p:nvPr/>
        </p:nvSpPr>
        <p:spPr bwMode="auto">
          <a:xfrm>
            <a:off x="3022600" y="3390900"/>
            <a:ext cx="4714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" y="0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321" name="Group 61"/>
          <p:cNvGrpSpPr>
            <a:grpSpLocks/>
          </p:cNvGrpSpPr>
          <p:nvPr/>
        </p:nvGrpSpPr>
        <p:grpSpPr bwMode="auto">
          <a:xfrm>
            <a:off x="2895600" y="3397250"/>
            <a:ext cx="609600" cy="641350"/>
            <a:chOff x="1824" y="2112"/>
            <a:chExt cx="384" cy="404"/>
          </a:xfrm>
        </p:grpSpPr>
        <p:sp>
          <p:nvSpPr>
            <p:cNvPr id="793662" name="Text Box 6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3663" name="Freeform 6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6400800" y="4937125"/>
            <a:ext cx="2514600" cy="701675"/>
            <a:chOff x="3744" y="1344"/>
            <a:chExt cx="1584" cy="442"/>
          </a:xfrm>
        </p:grpSpPr>
        <p:sp>
          <p:nvSpPr>
            <p:cNvPr id="793665" name="Text Box 65"/>
            <p:cNvSpPr txBox="1">
              <a:spLocks noChangeArrowheads="1"/>
            </p:cNvSpPr>
            <p:nvPr/>
          </p:nvSpPr>
          <p:spPr bwMode="auto">
            <a:xfrm>
              <a:off x="3744" y="134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–3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–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3666" name="Freeform 66"/>
            <p:cNvSpPr>
              <a:spLocks/>
            </p:cNvSpPr>
            <p:nvPr/>
          </p:nvSpPr>
          <p:spPr bwMode="auto">
            <a:xfrm>
              <a:off x="3840" y="148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67" name="Freeform 67"/>
            <p:cNvSpPr>
              <a:spLocks/>
            </p:cNvSpPr>
            <p:nvPr/>
          </p:nvSpPr>
          <p:spPr bwMode="auto">
            <a:xfrm>
              <a:off x="4648" y="143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68" name="Freeform 68"/>
            <p:cNvSpPr>
              <a:spLocks/>
            </p:cNvSpPr>
            <p:nvPr/>
          </p:nvSpPr>
          <p:spPr bwMode="auto">
            <a:xfrm>
              <a:off x="5136" y="143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323" name="Group 71"/>
          <p:cNvGrpSpPr>
            <a:grpSpLocks/>
          </p:cNvGrpSpPr>
          <p:nvPr/>
        </p:nvGrpSpPr>
        <p:grpSpPr bwMode="auto">
          <a:xfrm>
            <a:off x="3810000" y="1295400"/>
            <a:ext cx="609600" cy="701675"/>
            <a:chOff x="2832" y="1776"/>
            <a:chExt cx="384" cy="442"/>
          </a:xfrm>
        </p:grpSpPr>
        <p:sp>
          <p:nvSpPr>
            <p:cNvPr id="793672" name="Text Box 72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3673" name="Line 73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93674" name="Freeform 74"/>
          <p:cNvSpPr>
            <a:spLocks/>
          </p:cNvSpPr>
          <p:nvPr/>
        </p:nvSpPr>
        <p:spPr bwMode="auto">
          <a:xfrm>
            <a:off x="3027363" y="2922588"/>
            <a:ext cx="1587" cy="468312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325" name="Group 75"/>
          <p:cNvGrpSpPr>
            <a:grpSpLocks/>
          </p:cNvGrpSpPr>
          <p:nvPr/>
        </p:nvGrpSpPr>
        <p:grpSpPr bwMode="auto">
          <a:xfrm>
            <a:off x="2514600" y="2743200"/>
            <a:ext cx="609600" cy="641350"/>
            <a:chOff x="1584" y="1728"/>
            <a:chExt cx="384" cy="404"/>
          </a:xfrm>
        </p:grpSpPr>
        <p:sp>
          <p:nvSpPr>
            <p:cNvPr id="793676" name="Text Box 76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3677" name="Freeform 7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93690" name="Text Box 90"/>
          <p:cNvSpPr txBox="1">
            <a:spLocks noChangeArrowheads="1"/>
          </p:cNvSpPr>
          <p:nvPr/>
        </p:nvSpPr>
        <p:spPr bwMode="auto">
          <a:xfrm>
            <a:off x="5334000" y="2667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3691" name="Text Box 91"/>
          <p:cNvSpPr txBox="1">
            <a:spLocks noChangeArrowheads="1"/>
          </p:cNvSpPr>
          <p:nvPr/>
        </p:nvSpPr>
        <p:spPr bwMode="auto">
          <a:xfrm>
            <a:off x="2514600" y="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3700" name="Freeform 100"/>
          <p:cNvSpPr>
            <a:spLocks/>
          </p:cNvSpPr>
          <p:nvPr/>
        </p:nvSpPr>
        <p:spPr bwMode="auto">
          <a:xfrm>
            <a:off x="3467100" y="1701800"/>
            <a:ext cx="1333500" cy="419100"/>
          </a:xfrm>
          <a:custGeom>
            <a:avLst/>
            <a:gdLst/>
            <a:ahLst/>
            <a:cxnLst>
              <a:cxn ang="0">
                <a:pos x="840" y="0"/>
              </a:cxn>
              <a:cxn ang="0">
                <a:pos x="0" y="264"/>
              </a:cxn>
            </a:cxnLst>
            <a:rect l="0" t="0" r="r" b="b"/>
            <a:pathLst>
              <a:path w="840" h="264">
                <a:moveTo>
                  <a:pt x="840" y="0"/>
                </a:moveTo>
                <a:lnTo>
                  <a:pt x="0" y="26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3701" name="Freeform 101"/>
          <p:cNvSpPr>
            <a:spLocks/>
          </p:cNvSpPr>
          <p:nvPr/>
        </p:nvSpPr>
        <p:spPr bwMode="auto">
          <a:xfrm>
            <a:off x="3467100" y="1701800"/>
            <a:ext cx="1333500" cy="419100"/>
          </a:xfrm>
          <a:custGeom>
            <a:avLst/>
            <a:gdLst/>
            <a:ahLst/>
            <a:cxnLst>
              <a:cxn ang="0">
                <a:pos x="840" y="0"/>
              </a:cxn>
              <a:cxn ang="0">
                <a:pos x="0" y="264"/>
              </a:cxn>
            </a:cxnLst>
            <a:rect l="0" t="0" r="r" b="b"/>
            <a:pathLst>
              <a:path w="840" h="264">
                <a:moveTo>
                  <a:pt x="840" y="0"/>
                </a:moveTo>
                <a:lnTo>
                  <a:pt x="0" y="26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1676400" y="3276600"/>
            <a:ext cx="477838" cy="1066800"/>
            <a:chOff x="3024" y="979"/>
            <a:chExt cx="301" cy="672"/>
          </a:xfrm>
        </p:grpSpPr>
        <p:sp>
          <p:nvSpPr>
            <p:cNvPr id="793656" name="Oval 56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3657" name="Text Box 57"/>
            <p:cNvSpPr txBox="1">
              <a:spLocks noChangeArrowheads="1"/>
            </p:cNvSpPr>
            <p:nvPr/>
          </p:nvSpPr>
          <p:spPr bwMode="auto">
            <a:xfrm>
              <a:off x="3024" y="979"/>
              <a:ext cx="301" cy="67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93702" name="Text Box 102"/>
          <p:cNvSpPr txBox="1">
            <a:spLocks noChangeArrowheads="1"/>
          </p:cNvSpPr>
          <p:nvPr/>
        </p:nvSpPr>
        <p:spPr bwMode="auto">
          <a:xfrm>
            <a:off x="609600" y="5638800"/>
            <a:ext cx="7086600" cy="8302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 2: Координаты равных векторов соответственно равны.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32" name="Номер слайда 7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0A44A-A182-4952-8DD6-41B77847AA9D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2333" name="TextBox 76"/>
          <p:cNvSpPr txBox="1">
            <a:spLocks noChangeArrowheads="1"/>
          </p:cNvSpPr>
          <p:nvPr/>
        </p:nvSpPr>
        <p:spPr bwMode="auto">
          <a:xfrm>
            <a:off x="5410200" y="533400"/>
            <a:ext cx="3733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rgbClr val="006600"/>
                </a:solidFill>
              </a:rPr>
              <a:t>Подумайте, </a:t>
            </a:r>
          </a:p>
          <a:p>
            <a:pPr algn="ctr"/>
            <a:r>
              <a:rPr lang="ru-RU" i="1">
                <a:solidFill>
                  <a:srgbClr val="006600"/>
                </a:solidFill>
              </a:rPr>
              <a:t>как найти </a:t>
            </a:r>
          </a:p>
          <a:p>
            <a:pPr algn="ctr"/>
            <a:r>
              <a:rPr lang="ru-RU" i="1">
                <a:solidFill>
                  <a:srgbClr val="006600"/>
                </a:solidFill>
              </a:rPr>
              <a:t>координаты вектора, </a:t>
            </a:r>
          </a:p>
          <a:p>
            <a:pPr algn="ctr"/>
            <a:r>
              <a:rPr lang="ru-RU" i="1">
                <a:solidFill>
                  <a:srgbClr val="006600"/>
                </a:solidFill>
              </a:rPr>
              <a:t>если он </a:t>
            </a:r>
          </a:p>
          <a:p>
            <a:pPr algn="ctr"/>
            <a:r>
              <a:rPr lang="ru-RU" i="1">
                <a:solidFill>
                  <a:srgbClr val="006600"/>
                </a:solidFill>
              </a:rPr>
              <a:t>не является </a:t>
            </a:r>
          </a:p>
          <a:p>
            <a:pPr algn="ctr"/>
            <a:r>
              <a:rPr lang="ru-RU" i="1">
                <a:solidFill>
                  <a:srgbClr val="006600"/>
                </a:solidFill>
              </a:rPr>
              <a:t>радиус-вектором?</a:t>
            </a:r>
          </a:p>
        </p:txBody>
      </p:sp>
      <p:pic>
        <p:nvPicPr>
          <p:cNvPr id="81" name="Picture 7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819400"/>
            <a:ext cx="1258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12916 0.15371 L -0.19236 0.2472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793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9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59" grpId="0"/>
      <p:bldP spid="7937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7ABE50-09C1-49D3-933E-11FE09C68A91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676400" y="2590800"/>
            <a:ext cx="55007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Блиц – опрос!!!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3830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30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309" name="Freeform 5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310" name="Freeform 6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31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31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31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31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38502" name="Group 198"/>
          <p:cNvGraphicFramePr>
            <a:graphicFrameLocks noGrp="1"/>
          </p:cNvGraphicFramePr>
          <p:nvPr/>
        </p:nvGraphicFramePr>
        <p:xfrm>
          <a:off x="609600" y="304800"/>
          <a:ext cx="8001000" cy="6240463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822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Координаты вектора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Разложение вектора по координатным векторам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371" name="Group 113"/>
          <p:cNvGrpSpPr>
            <a:grpSpLocks/>
          </p:cNvGrpSpPr>
          <p:nvPr/>
        </p:nvGrpSpPr>
        <p:grpSpPr bwMode="auto">
          <a:xfrm>
            <a:off x="1295400" y="1066800"/>
            <a:ext cx="2286000" cy="701675"/>
            <a:chOff x="3744" y="2736"/>
            <a:chExt cx="1440" cy="442"/>
          </a:xfrm>
        </p:grpSpPr>
        <p:sp>
          <p:nvSpPr>
            <p:cNvPr id="738418" name="Text Box 114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{-6; 9}</a:t>
              </a:r>
              <a:endParaRPr lang="ru-RU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19" name="Freeform 115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372" name="Group 116"/>
          <p:cNvGrpSpPr>
            <a:grpSpLocks/>
          </p:cNvGrpSpPr>
          <p:nvPr/>
        </p:nvGrpSpPr>
        <p:grpSpPr bwMode="auto">
          <a:xfrm>
            <a:off x="1295400" y="1752600"/>
            <a:ext cx="2286000" cy="701675"/>
            <a:chOff x="3744" y="2736"/>
            <a:chExt cx="1440" cy="442"/>
          </a:xfrm>
        </p:grpSpPr>
        <p:sp>
          <p:nvSpPr>
            <p:cNvPr id="738421" name="Text Box 117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{-8; 0}</a:t>
              </a:r>
              <a:endParaRPr lang="ru-RU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22" name="Freeform 118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373" name="Group 119"/>
          <p:cNvGrpSpPr>
            <a:grpSpLocks/>
          </p:cNvGrpSpPr>
          <p:nvPr/>
        </p:nvGrpSpPr>
        <p:grpSpPr bwMode="auto">
          <a:xfrm>
            <a:off x="1295400" y="3124200"/>
            <a:ext cx="2286000" cy="701675"/>
            <a:chOff x="3744" y="2736"/>
            <a:chExt cx="1440" cy="442"/>
          </a:xfrm>
        </p:grpSpPr>
        <p:sp>
          <p:nvSpPr>
            <p:cNvPr id="738424" name="Text Box 120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{4; -3}</a:t>
              </a:r>
              <a:endParaRPr lang="ru-RU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25" name="Freeform 121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374" name="Group 122"/>
          <p:cNvGrpSpPr>
            <a:grpSpLocks/>
          </p:cNvGrpSpPr>
          <p:nvPr/>
        </p:nvGrpSpPr>
        <p:grpSpPr bwMode="auto">
          <a:xfrm>
            <a:off x="1295400" y="2438400"/>
            <a:ext cx="2286000" cy="701675"/>
            <a:chOff x="3744" y="2736"/>
            <a:chExt cx="1440" cy="442"/>
          </a:xfrm>
        </p:grpSpPr>
        <p:sp>
          <p:nvSpPr>
            <p:cNvPr id="738427" name="Text Box 123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{0; -7}</a:t>
              </a:r>
              <a:endParaRPr lang="ru-RU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28" name="Freeform 124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125"/>
          <p:cNvGrpSpPr>
            <a:grpSpLocks/>
          </p:cNvGrpSpPr>
          <p:nvPr/>
        </p:nvGrpSpPr>
        <p:grpSpPr bwMode="auto">
          <a:xfrm>
            <a:off x="1295400" y="3810000"/>
            <a:ext cx="2286000" cy="701675"/>
            <a:chOff x="3744" y="2736"/>
            <a:chExt cx="1440" cy="442"/>
          </a:xfrm>
        </p:grpSpPr>
        <p:sp>
          <p:nvSpPr>
            <p:cNvPr id="738430" name="Text Box 126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{-5;-8}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31" name="Freeform 127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128"/>
          <p:cNvGrpSpPr>
            <a:grpSpLocks/>
          </p:cNvGrpSpPr>
          <p:nvPr/>
        </p:nvGrpSpPr>
        <p:grpSpPr bwMode="auto">
          <a:xfrm>
            <a:off x="1295400" y="4495800"/>
            <a:ext cx="2286000" cy="701675"/>
            <a:chOff x="3744" y="2736"/>
            <a:chExt cx="1440" cy="442"/>
          </a:xfrm>
        </p:grpSpPr>
        <p:sp>
          <p:nvSpPr>
            <p:cNvPr id="738433" name="Text Box 129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{-7; 0}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34" name="Freeform 130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1295400" y="5165725"/>
            <a:ext cx="2286000" cy="701675"/>
            <a:chOff x="3744" y="2736"/>
            <a:chExt cx="1440" cy="442"/>
          </a:xfrm>
        </p:grpSpPr>
        <p:sp>
          <p:nvSpPr>
            <p:cNvPr id="738436" name="Text Box 132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{0; 21}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37" name="Freeform 133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134"/>
          <p:cNvGrpSpPr>
            <a:grpSpLocks/>
          </p:cNvGrpSpPr>
          <p:nvPr/>
        </p:nvGrpSpPr>
        <p:grpSpPr bwMode="auto">
          <a:xfrm>
            <a:off x="1295400" y="5851525"/>
            <a:ext cx="2286000" cy="701675"/>
            <a:chOff x="3744" y="2736"/>
            <a:chExt cx="1440" cy="442"/>
          </a:xfrm>
        </p:grpSpPr>
        <p:sp>
          <p:nvSpPr>
            <p:cNvPr id="738439" name="Text Box 135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q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{0; 0}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40" name="Freeform 136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379" name="Group 171"/>
          <p:cNvGrpSpPr>
            <a:grpSpLocks/>
          </p:cNvGrpSpPr>
          <p:nvPr/>
        </p:nvGrpSpPr>
        <p:grpSpPr bwMode="auto">
          <a:xfrm>
            <a:off x="5105400" y="3810000"/>
            <a:ext cx="2514600" cy="701675"/>
            <a:chOff x="3168" y="2400"/>
            <a:chExt cx="1584" cy="442"/>
          </a:xfrm>
        </p:grpSpPr>
        <p:sp>
          <p:nvSpPr>
            <p:cNvPr id="738442" name="Text Box 138"/>
            <p:cNvSpPr txBox="1">
              <a:spLocks noChangeArrowheads="1"/>
            </p:cNvSpPr>
            <p:nvPr/>
          </p:nvSpPr>
          <p:spPr bwMode="auto">
            <a:xfrm>
              <a:off x="3168" y="2400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r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–5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8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43" name="Freeform 139"/>
            <p:cNvSpPr>
              <a:spLocks/>
            </p:cNvSpPr>
            <p:nvPr/>
          </p:nvSpPr>
          <p:spPr bwMode="auto">
            <a:xfrm>
              <a:off x="3264" y="2544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44" name="Freeform 140"/>
            <p:cNvSpPr>
              <a:spLocks/>
            </p:cNvSpPr>
            <p:nvPr/>
          </p:nvSpPr>
          <p:spPr bwMode="auto">
            <a:xfrm>
              <a:off x="4032" y="2494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45" name="Freeform 141"/>
            <p:cNvSpPr>
              <a:spLocks/>
            </p:cNvSpPr>
            <p:nvPr/>
          </p:nvSpPr>
          <p:spPr bwMode="auto">
            <a:xfrm>
              <a:off x="4512" y="2491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47"/>
          <p:cNvGrpSpPr>
            <a:grpSpLocks/>
          </p:cNvGrpSpPr>
          <p:nvPr/>
        </p:nvGrpSpPr>
        <p:grpSpPr bwMode="auto">
          <a:xfrm>
            <a:off x="5105400" y="1066800"/>
            <a:ext cx="2895600" cy="701675"/>
            <a:chOff x="3168" y="672"/>
            <a:chExt cx="1824" cy="442"/>
          </a:xfrm>
        </p:grpSpPr>
        <p:sp>
          <p:nvSpPr>
            <p:cNvPr id="738447" name="Text Box 143"/>
            <p:cNvSpPr txBox="1">
              <a:spLocks noChangeArrowheads="1"/>
            </p:cNvSpPr>
            <p:nvPr/>
          </p:nvSpPr>
          <p:spPr bwMode="auto">
            <a:xfrm>
              <a:off x="3168" y="672"/>
              <a:ext cx="18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– 6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9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48" name="Freeform 144"/>
            <p:cNvSpPr>
              <a:spLocks/>
            </p:cNvSpPr>
            <p:nvPr/>
          </p:nvSpPr>
          <p:spPr bwMode="auto">
            <a:xfrm>
              <a:off x="3216" y="81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49" name="Freeform 145"/>
            <p:cNvSpPr>
              <a:spLocks/>
            </p:cNvSpPr>
            <p:nvPr/>
          </p:nvSpPr>
          <p:spPr bwMode="auto">
            <a:xfrm>
              <a:off x="4147" y="766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50" name="Freeform 146"/>
            <p:cNvSpPr>
              <a:spLocks/>
            </p:cNvSpPr>
            <p:nvPr/>
          </p:nvSpPr>
          <p:spPr bwMode="auto">
            <a:xfrm>
              <a:off x="4560" y="763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48"/>
          <p:cNvGrpSpPr>
            <a:grpSpLocks/>
          </p:cNvGrpSpPr>
          <p:nvPr/>
        </p:nvGrpSpPr>
        <p:grpSpPr bwMode="auto">
          <a:xfrm>
            <a:off x="5105400" y="1752600"/>
            <a:ext cx="2895600" cy="701675"/>
            <a:chOff x="3168" y="672"/>
            <a:chExt cx="1824" cy="442"/>
          </a:xfrm>
        </p:grpSpPr>
        <p:sp>
          <p:nvSpPr>
            <p:cNvPr id="738453" name="Text Box 149"/>
            <p:cNvSpPr txBox="1">
              <a:spLocks noChangeArrowheads="1"/>
            </p:cNvSpPr>
            <p:nvPr/>
          </p:nvSpPr>
          <p:spPr bwMode="auto">
            <a:xfrm>
              <a:off x="3168" y="672"/>
              <a:ext cx="18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– 8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54" name="Freeform 150"/>
            <p:cNvSpPr>
              <a:spLocks/>
            </p:cNvSpPr>
            <p:nvPr/>
          </p:nvSpPr>
          <p:spPr bwMode="auto">
            <a:xfrm>
              <a:off x="3216" y="81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55" name="Freeform 151"/>
            <p:cNvSpPr>
              <a:spLocks/>
            </p:cNvSpPr>
            <p:nvPr/>
          </p:nvSpPr>
          <p:spPr bwMode="auto">
            <a:xfrm>
              <a:off x="4147" y="766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56" name="Freeform 152"/>
            <p:cNvSpPr>
              <a:spLocks/>
            </p:cNvSpPr>
            <p:nvPr/>
          </p:nvSpPr>
          <p:spPr bwMode="auto">
            <a:xfrm>
              <a:off x="4560" y="763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70"/>
          <p:cNvGrpSpPr>
            <a:grpSpLocks/>
          </p:cNvGrpSpPr>
          <p:nvPr/>
        </p:nvGrpSpPr>
        <p:grpSpPr bwMode="auto">
          <a:xfrm>
            <a:off x="5105400" y="2514600"/>
            <a:ext cx="2514600" cy="701675"/>
            <a:chOff x="3168" y="1584"/>
            <a:chExt cx="1584" cy="442"/>
          </a:xfrm>
        </p:grpSpPr>
        <p:sp>
          <p:nvSpPr>
            <p:cNvPr id="738458" name="Text Box 154"/>
            <p:cNvSpPr txBox="1">
              <a:spLocks noChangeArrowheads="1"/>
            </p:cNvSpPr>
            <p:nvPr/>
          </p:nvSpPr>
          <p:spPr bwMode="auto">
            <a:xfrm>
              <a:off x="3168" y="158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0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–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59" name="Freeform 155"/>
            <p:cNvSpPr>
              <a:spLocks/>
            </p:cNvSpPr>
            <p:nvPr/>
          </p:nvSpPr>
          <p:spPr bwMode="auto">
            <a:xfrm>
              <a:off x="3264" y="172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60" name="Freeform 156"/>
            <p:cNvSpPr>
              <a:spLocks/>
            </p:cNvSpPr>
            <p:nvPr/>
          </p:nvSpPr>
          <p:spPr bwMode="auto">
            <a:xfrm>
              <a:off x="3880" y="167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61" name="Freeform 157"/>
            <p:cNvSpPr>
              <a:spLocks/>
            </p:cNvSpPr>
            <p:nvPr/>
          </p:nvSpPr>
          <p:spPr bwMode="auto">
            <a:xfrm>
              <a:off x="4368" y="167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63"/>
          <p:cNvGrpSpPr>
            <a:grpSpLocks/>
          </p:cNvGrpSpPr>
          <p:nvPr/>
        </p:nvGrpSpPr>
        <p:grpSpPr bwMode="auto">
          <a:xfrm>
            <a:off x="5105400" y="3184525"/>
            <a:ext cx="2514600" cy="701675"/>
            <a:chOff x="3168" y="2006"/>
            <a:chExt cx="1584" cy="442"/>
          </a:xfrm>
        </p:grpSpPr>
        <p:sp>
          <p:nvSpPr>
            <p:cNvPr id="738463" name="Text Box 159"/>
            <p:cNvSpPr txBox="1">
              <a:spLocks noChangeArrowheads="1"/>
            </p:cNvSpPr>
            <p:nvPr/>
          </p:nvSpPr>
          <p:spPr bwMode="auto">
            <a:xfrm>
              <a:off x="3168" y="2006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=4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–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64" name="Freeform 160"/>
            <p:cNvSpPr>
              <a:spLocks/>
            </p:cNvSpPr>
            <p:nvPr/>
          </p:nvSpPr>
          <p:spPr bwMode="auto">
            <a:xfrm>
              <a:off x="3264" y="215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65" name="Freeform 161"/>
            <p:cNvSpPr>
              <a:spLocks/>
            </p:cNvSpPr>
            <p:nvPr/>
          </p:nvSpPr>
          <p:spPr bwMode="auto">
            <a:xfrm>
              <a:off x="3888" y="2100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66" name="Freeform 162"/>
            <p:cNvSpPr>
              <a:spLocks/>
            </p:cNvSpPr>
            <p:nvPr/>
          </p:nvSpPr>
          <p:spPr bwMode="auto">
            <a:xfrm>
              <a:off x="4416" y="2097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384" name="Group 169"/>
          <p:cNvGrpSpPr>
            <a:grpSpLocks/>
          </p:cNvGrpSpPr>
          <p:nvPr/>
        </p:nvGrpSpPr>
        <p:grpSpPr bwMode="auto">
          <a:xfrm>
            <a:off x="5105400" y="4495800"/>
            <a:ext cx="2895600" cy="701675"/>
            <a:chOff x="3168" y="2832"/>
            <a:chExt cx="1824" cy="442"/>
          </a:xfrm>
        </p:grpSpPr>
        <p:sp>
          <p:nvSpPr>
            <p:cNvPr id="738469" name="Text Box 165"/>
            <p:cNvSpPr txBox="1">
              <a:spLocks noChangeArrowheads="1"/>
            </p:cNvSpPr>
            <p:nvPr/>
          </p:nvSpPr>
          <p:spPr bwMode="auto">
            <a:xfrm>
              <a:off x="3168" y="2832"/>
              <a:ext cx="18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–7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70" name="Freeform 166"/>
            <p:cNvSpPr>
              <a:spLocks/>
            </p:cNvSpPr>
            <p:nvPr/>
          </p:nvSpPr>
          <p:spPr bwMode="auto">
            <a:xfrm>
              <a:off x="3216" y="297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71" name="Freeform 167"/>
            <p:cNvSpPr>
              <a:spLocks/>
            </p:cNvSpPr>
            <p:nvPr/>
          </p:nvSpPr>
          <p:spPr bwMode="auto">
            <a:xfrm>
              <a:off x="4032" y="2926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72" name="Freeform 168"/>
            <p:cNvSpPr>
              <a:spLocks/>
            </p:cNvSpPr>
            <p:nvPr/>
          </p:nvSpPr>
          <p:spPr bwMode="auto">
            <a:xfrm>
              <a:off x="4464" y="2923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385" name="Group 182"/>
          <p:cNvGrpSpPr>
            <a:grpSpLocks/>
          </p:cNvGrpSpPr>
          <p:nvPr/>
        </p:nvGrpSpPr>
        <p:grpSpPr bwMode="auto">
          <a:xfrm>
            <a:off x="5105400" y="5181600"/>
            <a:ext cx="2514600" cy="701675"/>
            <a:chOff x="3168" y="3264"/>
            <a:chExt cx="1584" cy="442"/>
          </a:xfrm>
        </p:grpSpPr>
        <p:sp>
          <p:nvSpPr>
            <p:cNvPr id="738482" name="Text Box 178"/>
            <p:cNvSpPr txBox="1">
              <a:spLocks noChangeArrowheads="1"/>
            </p:cNvSpPr>
            <p:nvPr/>
          </p:nvSpPr>
          <p:spPr bwMode="auto">
            <a:xfrm>
              <a:off x="3168" y="326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0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21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83" name="Freeform 179"/>
            <p:cNvSpPr>
              <a:spLocks/>
            </p:cNvSpPr>
            <p:nvPr/>
          </p:nvSpPr>
          <p:spPr bwMode="auto">
            <a:xfrm>
              <a:off x="3264" y="340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84" name="Freeform 180"/>
            <p:cNvSpPr>
              <a:spLocks/>
            </p:cNvSpPr>
            <p:nvPr/>
          </p:nvSpPr>
          <p:spPr bwMode="auto">
            <a:xfrm>
              <a:off x="3880" y="335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85" name="Freeform 181"/>
            <p:cNvSpPr>
              <a:spLocks/>
            </p:cNvSpPr>
            <p:nvPr/>
          </p:nvSpPr>
          <p:spPr bwMode="auto">
            <a:xfrm>
              <a:off x="4560" y="335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386" name="Group 188"/>
          <p:cNvGrpSpPr>
            <a:grpSpLocks/>
          </p:cNvGrpSpPr>
          <p:nvPr/>
        </p:nvGrpSpPr>
        <p:grpSpPr bwMode="auto">
          <a:xfrm>
            <a:off x="5181600" y="5851525"/>
            <a:ext cx="2514600" cy="701675"/>
            <a:chOff x="3216" y="3686"/>
            <a:chExt cx="1584" cy="442"/>
          </a:xfrm>
        </p:grpSpPr>
        <p:sp>
          <p:nvSpPr>
            <p:cNvPr id="738488" name="Text Box 184"/>
            <p:cNvSpPr txBox="1">
              <a:spLocks noChangeArrowheads="1"/>
            </p:cNvSpPr>
            <p:nvPr/>
          </p:nvSpPr>
          <p:spPr bwMode="auto">
            <a:xfrm>
              <a:off x="3216" y="3686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q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=0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8489" name="Freeform 185"/>
            <p:cNvSpPr>
              <a:spLocks/>
            </p:cNvSpPr>
            <p:nvPr/>
          </p:nvSpPr>
          <p:spPr bwMode="auto">
            <a:xfrm>
              <a:off x="3272" y="3839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90" name="Freeform 186"/>
            <p:cNvSpPr>
              <a:spLocks/>
            </p:cNvSpPr>
            <p:nvPr/>
          </p:nvSpPr>
          <p:spPr bwMode="auto">
            <a:xfrm>
              <a:off x="3873" y="3780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8491" name="Freeform 187"/>
            <p:cNvSpPr>
              <a:spLocks/>
            </p:cNvSpPr>
            <p:nvPr/>
          </p:nvSpPr>
          <p:spPr bwMode="auto">
            <a:xfrm>
              <a:off x="4382" y="3777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8493" name="Text Box 189"/>
          <p:cNvSpPr txBox="1">
            <a:spLocks noChangeArrowheads="1"/>
          </p:cNvSpPr>
          <p:nvPr/>
        </p:nvSpPr>
        <p:spPr bwMode="auto">
          <a:xfrm>
            <a:off x="4648200" y="11430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38494" name="Text Box 190"/>
          <p:cNvSpPr txBox="1">
            <a:spLocks noChangeArrowheads="1"/>
          </p:cNvSpPr>
          <p:nvPr/>
        </p:nvSpPr>
        <p:spPr bwMode="auto">
          <a:xfrm>
            <a:off x="4648200" y="17526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38495" name="Text Box 191"/>
          <p:cNvSpPr txBox="1">
            <a:spLocks noChangeArrowheads="1"/>
          </p:cNvSpPr>
          <p:nvPr/>
        </p:nvSpPr>
        <p:spPr bwMode="auto">
          <a:xfrm>
            <a:off x="4648200" y="25146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38496" name="Text Box 192"/>
          <p:cNvSpPr txBox="1">
            <a:spLocks noChangeArrowheads="1"/>
          </p:cNvSpPr>
          <p:nvPr/>
        </p:nvSpPr>
        <p:spPr bwMode="auto">
          <a:xfrm>
            <a:off x="4648200" y="3184525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38497" name="Text Box 193"/>
          <p:cNvSpPr txBox="1">
            <a:spLocks noChangeArrowheads="1"/>
          </p:cNvSpPr>
          <p:nvPr/>
        </p:nvSpPr>
        <p:spPr bwMode="auto">
          <a:xfrm>
            <a:off x="762000" y="38100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38498" name="Text Box 194"/>
          <p:cNvSpPr txBox="1">
            <a:spLocks noChangeArrowheads="1"/>
          </p:cNvSpPr>
          <p:nvPr/>
        </p:nvSpPr>
        <p:spPr bwMode="auto">
          <a:xfrm>
            <a:off x="762000" y="44958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38499" name="Text Box 195"/>
          <p:cNvSpPr txBox="1">
            <a:spLocks noChangeArrowheads="1"/>
          </p:cNvSpPr>
          <p:nvPr/>
        </p:nvSpPr>
        <p:spPr bwMode="auto">
          <a:xfrm>
            <a:off x="762000" y="51816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738500" name="Text Box 196"/>
          <p:cNvSpPr txBox="1">
            <a:spLocks noChangeArrowheads="1"/>
          </p:cNvSpPr>
          <p:nvPr/>
        </p:nvSpPr>
        <p:spPr bwMode="auto">
          <a:xfrm>
            <a:off x="762000" y="5867400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14395" name="Номер слайда 1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2A9C6-51FB-4C7D-8330-E5A7C2627763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38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38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38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38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38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38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38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38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493" grpId="0"/>
      <p:bldP spid="738494" grpId="0"/>
      <p:bldP spid="738495" grpId="0"/>
      <p:bldP spid="738496" grpId="0"/>
      <p:bldP spid="738497" grpId="0"/>
      <p:bldP spid="738498" grpId="0"/>
      <p:bldP spid="738499" grpId="0"/>
      <p:bldP spid="7385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F34651-9B1A-4DCD-A93C-6FFC9EC8FB19}" type="slidenum">
              <a:rPr lang="ru-RU" smtClean="0"/>
              <a:pPr/>
              <a:t>14</a:t>
            </a:fld>
            <a:endParaRPr lang="ru-RU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</p:pic>
      <p:sp>
        <p:nvSpPr>
          <p:cNvPr id="3" name="Прямоугольник 2"/>
          <p:cNvSpPr/>
          <p:nvPr/>
        </p:nvSpPr>
        <p:spPr>
          <a:xfrm>
            <a:off x="2133600" y="381000"/>
            <a:ext cx="43517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Физминутка</a:t>
            </a:r>
            <a:endParaRPr lang="ru-RU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DEEB5-F970-4D07-BB11-A4391636BD30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905000"/>
            <a:ext cx="853682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Организационный Лист </a:t>
            </a:r>
          </a:p>
          <a:p>
            <a:pPr algn="ctr">
              <a:defRPr/>
            </a:pPr>
            <a:r>
              <a:rPr lang="ru-RU" sz="5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стр.2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4035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35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357" name="Freeform 5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358" name="Freeform 6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35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36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36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36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40363" name="Group 11"/>
          <p:cNvGraphicFramePr>
            <a:graphicFrameLocks noGrp="1"/>
          </p:cNvGraphicFramePr>
          <p:nvPr/>
        </p:nvGraphicFramePr>
        <p:xfrm>
          <a:off x="609600" y="974725"/>
          <a:ext cx="8001000" cy="4886325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82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Координаты вектора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Разложение вектора по координатным векторам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5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34" name="Group 119"/>
          <p:cNvGrpSpPr>
            <a:grpSpLocks/>
          </p:cNvGrpSpPr>
          <p:nvPr/>
        </p:nvGrpSpPr>
        <p:grpSpPr bwMode="auto">
          <a:xfrm>
            <a:off x="1295400" y="1736725"/>
            <a:ext cx="2286000" cy="4130675"/>
            <a:chOff x="816" y="672"/>
            <a:chExt cx="1440" cy="2602"/>
          </a:xfrm>
        </p:grpSpPr>
        <p:grpSp>
          <p:nvGrpSpPr>
            <p:cNvPr id="17507" name="Group 43"/>
            <p:cNvGrpSpPr>
              <a:grpSpLocks/>
            </p:cNvGrpSpPr>
            <p:nvPr/>
          </p:nvGrpSpPr>
          <p:grpSpPr bwMode="auto">
            <a:xfrm>
              <a:off x="816" y="672"/>
              <a:ext cx="1440" cy="442"/>
              <a:chOff x="3744" y="2736"/>
              <a:chExt cx="1440" cy="442"/>
            </a:xfrm>
          </p:grpSpPr>
          <p:sp>
            <p:nvSpPr>
              <p:cNvPr id="740396" name="Text Box 44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144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n 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{-</a:t>
                </a:r>
                <a:r>
                  <a:rPr lang="ru-RU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; </a:t>
                </a:r>
                <a:r>
                  <a:rPr lang="ru-RU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3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0397" name="Freeform 45"/>
              <p:cNvSpPr>
                <a:spLocks/>
              </p:cNvSpPr>
              <p:nvPr/>
            </p:nvSpPr>
            <p:spPr bwMode="auto">
              <a:xfrm>
                <a:off x="3792" y="2880"/>
                <a:ext cx="1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" y="0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508" name="Group 116"/>
            <p:cNvGrpSpPr>
              <a:grpSpLocks/>
            </p:cNvGrpSpPr>
            <p:nvPr/>
          </p:nvGrpSpPr>
          <p:grpSpPr bwMode="auto">
            <a:xfrm>
              <a:off x="816" y="1104"/>
              <a:ext cx="1440" cy="442"/>
              <a:chOff x="816" y="1104"/>
              <a:chExt cx="1440" cy="442"/>
            </a:xfrm>
          </p:grpSpPr>
          <p:sp>
            <p:nvSpPr>
              <p:cNvPr id="740399" name="Text Box 47"/>
              <p:cNvSpPr txBox="1">
                <a:spLocks noChangeArrowheads="1"/>
              </p:cNvSpPr>
              <p:nvPr/>
            </p:nvSpPr>
            <p:spPr bwMode="auto">
              <a:xfrm>
                <a:off x="816" y="1104"/>
                <a:ext cx="144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k 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{</a:t>
                </a:r>
                <a:r>
                  <a:rPr lang="ru-RU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4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; </a:t>
                </a:r>
                <a:r>
                  <a:rPr lang="ru-RU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40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}</a:t>
                </a:r>
                <a:endParaRPr lang="ru-RU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0400" name="Freeform 48"/>
              <p:cNvSpPr>
                <a:spLocks/>
              </p:cNvSpPr>
              <p:nvPr/>
            </p:nvSpPr>
            <p:spPr bwMode="auto">
              <a:xfrm>
                <a:off x="864" y="1200"/>
                <a:ext cx="1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" y="0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509" name="Group 55"/>
            <p:cNvGrpSpPr>
              <a:grpSpLocks/>
            </p:cNvGrpSpPr>
            <p:nvPr/>
          </p:nvGrpSpPr>
          <p:grpSpPr bwMode="auto">
            <a:xfrm>
              <a:off x="816" y="2400"/>
              <a:ext cx="1440" cy="442"/>
              <a:chOff x="3744" y="2736"/>
              <a:chExt cx="1440" cy="442"/>
            </a:xfrm>
          </p:grpSpPr>
          <p:sp>
            <p:nvSpPr>
              <p:cNvPr id="740408" name="Text Box 56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144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{-4; 4}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0409" name="Freeform 57"/>
              <p:cNvSpPr>
                <a:spLocks/>
              </p:cNvSpPr>
              <p:nvPr/>
            </p:nvSpPr>
            <p:spPr bwMode="auto">
              <a:xfrm>
                <a:off x="3792" y="2880"/>
                <a:ext cx="1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" y="0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40411" name="Text Box 59"/>
            <p:cNvSpPr txBox="1">
              <a:spLocks noChangeArrowheads="1"/>
            </p:cNvSpPr>
            <p:nvPr/>
          </p:nvSpPr>
          <p:spPr bwMode="auto">
            <a:xfrm>
              <a:off x="816" y="2832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{0; 7}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0412" name="Freeform 60"/>
            <p:cNvSpPr>
              <a:spLocks/>
            </p:cNvSpPr>
            <p:nvPr/>
          </p:nvSpPr>
          <p:spPr bwMode="auto">
            <a:xfrm>
              <a:off x="864" y="292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435" name="Group 120"/>
          <p:cNvGrpSpPr>
            <a:grpSpLocks/>
          </p:cNvGrpSpPr>
          <p:nvPr/>
        </p:nvGrpSpPr>
        <p:grpSpPr bwMode="auto">
          <a:xfrm>
            <a:off x="5029200" y="1736725"/>
            <a:ext cx="2895600" cy="4130675"/>
            <a:chOff x="3168" y="672"/>
            <a:chExt cx="1824" cy="2602"/>
          </a:xfrm>
        </p:grpSpPr>
        <p:sp>
          <p:nvSpPr>
            <p:cNvPr id="740420" name="Text Box 68"/>
            <p:cNvSpPr txBox="1">
              <a:spLocks noChangeArrowheads="1"/>
            </p:cNvSpPr>
            <p:nvPr/>
          </p:nvSpPr>
          <p:spPr bwMode="auto">
            <a:xfrm>
              <a:off x="3168" y="2400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–4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+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0421" name="Freeform 69"/>
            <p:cNvSpPr>
              <a:spLocks/>
            </p:cNvSpPr>
            <p:nvPr/>
          </p:nvSpPr>
          <p:spPr bwMode="auto">
            <a:xfrm>
              <a:off x="3264" y="2544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422" name="Freeform 70"/>
            <p:cNvSpPr>
              <a:spLocks/>
            </p:cNvSpPr>
            <p:nvPr/>
          </p:nvSpPr>
          <p:spPr bwMode="auto">
            <a:xfrm>
              <a:off x="4032" y="2494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423" name="Freeform 71"/>
            <p:cNvSpPr>
              <a:spLocks/>
            </p:cNvSpPr>
            <p:nvPr/>
          </p:nvSpPr>
          <p:spPr bwMode="auto">
            <a:xfrm>
              <a:off x="4560" y="2491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495" name="Group 72"/>
            <p:cNvGrpSpPr>
              <a:grpSpLocks/>
            </p:cNvGrpSpPr>
            <p:nvPr/>
          </p:nvGrpSpPr>
          <p:grpSpPr bwMode="auto">
            <a:xfrm>
              <a:off x="3168" y="672"/>
              <a:ext cx="1824" cy="442"/>
              <a:chOff x="3168" y="672"/>
              <a:chExt cx="1824" cy="442"/>
            </a:xfrm>
          </p:grpSpPr>
          <p:sp>
            <p:nvSpPr>
              <p:cNvPr id="740425" name="Text Box 73"/>
              <p:cNvSpPr txBox="1">
                <a:spLocks noChangeArrowheads="1"/>
              </p:cNvSpPr>
              <p:nvPr/>
            </p:nvSpPr>
            <p:spPr bwMode="auto">
              <a:xfrm>
                <a:off x="3168" y="672"/>
                <a:ext cx="182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n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= – 2</a:t>
                </a:r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i</a:t>
                </a: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+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3</a:t>
                </a:r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j</a:t>
                </a:r>
                <a:endPara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0426" name="Freeform 74"/>
              <p:cNvSpPr>
                <a:spLocks/>
              </p:cNvSpPr>
              <p:nvPr/>
            </p:nvSpPr>
            <p:spPr bwMode="auto">
              <a:xfrm>
                <a:off x="3216" y="816"/>
                <a:ext cx="18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" y="0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27" name="Freeform 75"/>
              <p:cNvSpPr>
                <a:spLocks/>
              </p:cNvSpPr>
              <p:nvPr/>
            </p:nvSpPr>
            <p:spPr bwMode="auto">
              <a:xfrm>
                <a:off x="4147" y="766"/>
                <a:ext cx="15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2" y="2"/>
                  </a:cxn>
                </a:cxnLst>
                <a:rect l="0" t="0" r="r" b="b"/>
                <a:pathLst>
                  <a:path w="152" h="2">
                    <a:moveTo>
                      <a:pt x="0" y="0"/>
                    </a:moveTo>
                    <a:lnTo>
                      <a:pt x="152" y="2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28" name="Freeform 76"/>
              <p:cNvSpPr>
                <a:spLocks/>
              </p:cNvSpPr>
              <p:nvPr/>
            </p:nvSpPr>
            <p:spPr bwMode="auto">
              <a:xfrm>
                <a:off x="4560" y="763"/>
                <a:ext cx="144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3"/>
                  </a:cxn>
                </a:cxnLst>
                <a:rect l="0" t="0" r="r" b="b"/>
                <a:pathLst>
                  <a:path w="144" h="3">
                    <a:moveTo>
                      <a:pt x="0" y="0"/>
                    </a:moveTo>
                    <a:lnTo>
                      <a:pt x="144" y="3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40430" name="Text Box 78"/>
            <p:cNvSpPr txBox="1">
              <a:spLocks noChangeArrowheads="1"/>
            </p:cNvSpPr>
            <p:nvPr/>
          </p:nvSpPr>
          <p:spPr bwMode="auto">
            <a:xfrm>
              <a:off x="3168" y="1104"/>
              <a:ext cx="18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k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4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0431" name="Freeform 79"/>
            <p:cNvSpPr>
              <a:spLocks/>
            </p:cNvSpPr>
            <p:nvPr/>
          </p:nvSpPr>
          <p:spPr bwMode="auto">
            <a:xfrm>
              <a:off x="3216" y="120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432" name="Freeform 80"/>
            <p:cNvSpPr>
              <a:spLocks/>
            </p:cNvSpPr>
            <p:nvPr/>
          </p:nvSpPr>
          <p:spPr bwMode="auto">
            <a:xfrm>
              <a:off x="3888" y="119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433" name="Freeform 81"/>
            <p:cNvSpPr>
              <a:spLocks/>
            </p:cNvSpPr>
            <p:nvPr/>
          </p:nvSpPr>
          <p:spPr bwMode="auto">
            <a:xfrm>
              <a:off x="4301" y="119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445" name="Text Box 93"/>
            <p:cNvSpPr txBox="1">
              <a:spLocks noChangeArrowheads="1"/>
            </p:cNvSpPr>
            <p:nvPr/>
          </p:nvSpPr>
          <p:spPr bwMode="auto">
            <a:xfrm>
              <a:off x="3168" y="2832"/>
              <a:ext cx="18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 </a:t>
              </a:r>
              <a:r>
                <a:rPr 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7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0446" name="Freeform 94"/>
            <p:cNvSpPr>
              <a:spLocks/>
            </p:cNvSpPr>
            <p:nvPr/>
          </p:nvSpPr>
          <p:spPr bwMode="auto">
            <a:xfrm>
              <a:off x="3216" y="292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447" name="Freeform 95"/>
            <p:cNvSpPr>
              <a:spLocks/>
            </p:cNvSpPr>
            <p:nvPr/>
          </p:nvSpPr>
          <p:spPr bwMode="auto">
            <a:xfrm>
              <a:off x="3888" y="2926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40473" name="Freeform 121"/>
          <p:cNvSpPr>
            <a:spLocks/>
          </p:cNvSpPr>
          <p:nvPr/>
        </p:nvSpPr>
        <p:spPr bwMode="auto">
          <a:xfrm flipH="1">
            <a:off x="5029200" y="1752600"/>
            <a:ext cx="4114800" cy="76200"/>
          </a:xfrm>
          <a:custGeom>
            <a:avLst/>
            <a:gdLst/>
            <a:ahLst/>
            <a:cxnLst>
              <a:cxn ang="0">
                <a:pos x="70" y="4"/>
              </a:cxn>
              <a:cxn ang="0">
                <a:pos x="3575" y="0"/>
              </a:cxn>
              <a:cxn ang="0">
                <a:pos x="3594" y="30"/>
              </a:cxn>
              <a:cxn ang="0">
                <a:pos x="3580" y="46"/>
              </a:cxn>
              <a:cxn ang="0">
                <a:pos x="3552" y="46"/>
              </a:cxn>
              <a:cxn ang="0">
                <a:pos x="85" y="35"/>
              </a:cxn>
              <a:cxn ang="0">
                <a:pos x="69" y="27"/>
              </a:cxn>
              <a:cxn ang="0">
                <a:pos x="0" y="16"/>
              </a:cxn>
              <a:cxn ang="0">
                <a:pos x="84" y="4"/>
              </a:cxn>
              <a:cxn ang="0">
                <a:pos x="669" y="7"/>
              </a:cxn>
              <a:cxn ang="0">
                <a:pos x="747" y="8"/>
              </a:cxn>
              <a:cxn ang="0">
                <a:pos x="70" y="4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4648200" y="1736725"/>
            <a:ext cx="3581400" cy="1920875"/>
            <a:chOff x="2064" y="192"/>
            <a:chExt cx="3599" cy="4057"/>
          </a:xfrm>
        </p:grpSpPr>
        <p:sp>
          <p:nvSpPr>
            <p:cNvPr id="740475" name="Freeform 123"/>
            <p:cNvSpPr>
              <a:spLocks/>
            </p:cNvSpPr>
            <p:nvPr/>
          </p:nvSpPr>
          <p:spPr bwMode="auto">
            <a:xfrm>
              <a:off x="2064" y="366"/>
              <a:ext cx="3599" cy="3883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467" name="Group 124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740477" name="Oval 125"/>
              <p:cNvSpPr>
                <a:spLocks noChangeArrowheads="1"/>
              </p:cNvSpPr>
              <p:nvPr/>
            </p:nvSpPr>
            <p:spPr bwMode="auto">
              <a:xfrm>
                <a:off x="337" y="483"/>
                <a:ext cx="48" cy="94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78" name="Freeform 126"/>
              <p:cNvSpPr>
                <a:spLocks/>
              </p:cNvSpPr>
              <p:nvPr/>
            </p:nvSpPr>
            <p:spPr bwMode="auto">
              <a:xfrm>
                <a:off x="277" y="191"/>
                <a:ext cx="155" cy="372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68" name="Group 127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740480" name="Oval 128"/>
              <p:cNvSpPr>
                <a:spLocks noChangeArrowheads="1"/>
              </p:cNvSpPr>
              <p:nvPr/>
            </p:nvSpPr>
            <p:spPr bwMode="auto">
              <a:xfrm>
                <a:off x="335" y="478"/>
                <a:ext cx="49" cy="97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81" name="Freeform 129"/>
              <p:cNvSpPr>
                <a:spLocks/>
              </p:cNvSpPr>
              <p:nvPr/>
            </p:nvSpPr>
            <p:spPr bwMode="auto">
              <a:xfrm>
                <a:off x="274" y="190"/>
                <a:ext cx="164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69" name="Group 130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740483" name="Oval 131"/>
              <p:cNvSpPr>
                <a:spLocks noChangeArrowheads="1"/>
              </p:cNvSpPr>
              <p:nvPr/>
            </p:nvSpPr>
            <p:spPr bwMode="auto">
              <a:xfrm>
                <a:off x="336" y="478"/>
                <a:ext cx="48" cy="97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84" name="Freeform 132"/>
              <p:cNvSpPr>
                <a:spLocks/>
              </p:cNvSpPr>
              <p:nvPr/>
            </p:nvSpPr>
            <p:spPr bwMode="auto">
              <a:xfrm>
                <a:off x="273" y="190"/>
                <a:ext cx="161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70" name="Group 133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740486" name="Oval 134"/>
              <p:cNvSpPr>
                <a:spLocks noChangeArrowheads="1"/>
              </p:cNvSpPr>
              <p:nvPr/>
            </p:nvSpPr>
            <p:spPr bwMode="auto">
              <a:xfrm>
                <a:off x="336" y="478"/>
                <a:ext cx="48" cy="97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87" name="Freeform 135"/>
              <p:cNvSpPr>
                <a:spLocks/>
              </p:cNvSpPr>
              <p:nvPr/>
            </p:nvSpPr>
            <p:spPr bwMode="auto">
              <a:xfrm>
                <a:off x="277" y="190"/>
                <a:ext cx="155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71" name="Group 136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740489" name="Oval 137"/>
              <p:cNvSpPr>
                <a:spLocks noChangeArrowheads="1"/>
              </p:cNvSpPr>
              <p:nvPr/>
            </p:nvSpPr>
            <p:spPr bwMode="auto">
              <a:xfrm>
                <a:off x="336" y="478"/>
                <a:ext cx="48" cy="97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90" name="Freeform 138"/>
              <p:cNvSpPr>
                <a:spLocks/>
              </p:cNvSpPr>
              <p:nvPr/>
            </p:nvSpPr>
            <p:spPr bwMode="auto">
              <a:xfrm>
                <a:off x="275" y="190"/>
                <a:ext cx="161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72" name="Group 139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740492" name="Oval 140"/>
              <p:cNvSpPr>
                <a:spLocks noChangeArrowheads="1"/>
              </p:cNvSpPr>
              <p:nvPr/>
            </p:nvSpPr>
            <p:spPr bwMode="auto">
              <a:xfrm>
                <a:off x="337" y="478"/>
                <a:ext cx="48" cy="97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93" name="Freeform 141"/>
              <p:cNvSpPr>
                <a:spLocks/>
              </p:cNvSpPr>
              <p:nvPr/>
            </p:nvSpPr>
            <p:spPr bwMode="auto">
              <a:xfrm>
                <a:off x="285" y="190"/>
                <a:ext cx="161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40494" name="Freeform 142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495" name="Freeform 143"/>
            <p:cNvSpPr>
              <a:spLocks/>
            </p:cNvSpPr>
            <p:nvPr/>
          </p:nvSpPr>
          <p:spPr bwMode="auto">
            <a:xfrm>
              <a:off x="3892" y="2160"/>
              <a:ext cx="319" cy="1871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496" name="Freeform 144"/>
            <p:cNvSpPr>
              <a:spLocks/>
            </p:cNvSpPr>
            <p:nvPr/>
          </p:nvSpPr>
          <p:spPr bwMode="auto">
            <a:xfrm>
              <a:off x="3010" y="2784"/>
              <a:ext cx="321" cy="1298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476" name="Group 145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740498" name="Oval 146"/>
              <p:cNvSpPr>
                <a:spLocks noChangeArrowheads="1"/>
              </p:cNvSpPr>
              <p:nvPr/>
            </p:nvSpPr>
            <p:spPr bwMode="auto">
              <a:xfrm>
                <a:off x="336" y="483"/>
                <a:ext cx="48" cy="94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499" name="Freeform 147"/>
              <p:cNvSpPr>
                <a:spLocks/>
              </p:cNvSpPr>
              <p:nvPr/>
            </p:nvSpPr>
            <p:spPr bwMode="auto">
              <a:xfrm>
                <a:off x="275" y="191"/>
                <a:ext cx="161" cy="372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40500" name="Freeform 148"/>
          <p:cNvSpPr>
            <a:spLocks/>
          </p:cNvSpPr>
          <p:nvPr/>
        </p:nvSpPr>
        <p:spPr bwMode="auto">
          <a:xfrm flipH="1">
            <a:off x="0" y="4495800"/>
            <a:ext cx="4419600" cy="76200"/>
          </a:xfrm>
          <a:custGeom>
            <a:avLst/>
            <a:gdLst/>
            <a:ahLst/>
            <a:cxnLst>
              <a:cxn ang="0">
                <a:pos x="70" y="4"/>
              </a:cxn>
              <a:cxn ang="0">
                <a:pos x="3575" y="0"/>
              </a:cxn>
              <a:cxn ang="0">
                <a:pos x="3594" y="30"/>
              </a:cxn>
              <a:cxn ang="0">
                <a:pos x="3580" y="46"/>
              </a:cxn>
              <a:cxn ang="0">
                <a:pos x="3552" y="46"/>
              </a:cxn>
              <a:cxn ang="0">
                <a:pos x="85" y="35"/>
              </a:cxn>
              <a:cxn ang="0">
                <a:pos x="69" y="27"/>
              </a:cxn>
              <a:cxn ang="0">
                <a:pos x="0" y="16"/>
              </a:cxn>
              <a:cxn ang="0">
                <a:pos x="84" y="4"/>
              </a:cxn>
              <a:cxn ang="0">
                <a:pos x="669" y="7"/>
              </a:cxn>
              <a:cxn ang="0">
                <a:pos x="747" y="8"/>
              </a:cxn>
              <a:cxn ang="0">
                <a:pos x="70" y="4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49"/>
          <p:cNvGrpSpPr>
            <a:grpSpLocks/>
          </p:cNvGrpSpPr>
          <p:nvPr/>
        </p:nvGrpSpPr>
        <p:grpSpPr bwMode="auto">
          <a:xfrm>
            <a:off x="304800" y="4479925"/>
            <a:ext cx="4038600" cy="1692275"/>
            <a:chOff x="2064" y="192"/>
            <a:chExt cx="3599" cy="4057"/>
          </a:xfrm>
        </p:grpSpPr>
        <p:sp>
          <p:nvSpPr>
            <p:cNvPr id="740502" name="Freeform 150"/>
            <p:cNvSpPr>
              <a:spLocks/>
            </p:cNvSpPr>
            <p:nvPr/>
          </p:nvSpPr>
          <p:spPr bwMode="auto">
            <a:xfrm>
              <a:off x="2064" y="367"/>
              <a:ext cx="3599" cy="3882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442" name="Group 151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740504" name="Oval 152"/>
              <p:cNvSpPr>
                <a:spLocks noChangeArrowheads="1"/>
              </p:cNvSpPr>
              <p:nvPr/>
            </p:nvSpPr>
            <p:spPr bwMode="auto">
              <a:xfrm>
                <a:off x="337" y="480"/>
                <a:ext cx="48" cy="95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505" name="Freeform 153"/>
              <p:cNvSpPr>
                <a:spLocks/>
              </p:cNvSpPr>
              <p:nvPr/>
            </p:nvSpPr>
            <p:spPr bwMode="auto">
              <a:xfrm>
                <a:off x="277" y="191"/>
                <a:ext cx="155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43" name="Group 154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740507" name="Oval 155"/>
              <p:cNvSpPr>
                <a:spLocks noChangeArrowheads="1"/>
              </p:cNvSpPr>
              <p:nvPr/>
            </p:nvSpPr>
            <p:spPr bwMode="auto">
              <a:xfrm>
                <a:off x="335" y="479"/>
                <a:ext cx="49" cy="88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508" name="Freeform 156"/>
              <p:cNvSpPr>
                <a:spLocks/>
              </p:cNvSpPr>
              <p:nvPr/>
            </p:nvSpPr>
            <p:spPr bwMode="auto">
              <a:xfrm>
                <a:off x="273" y="190"/>
                <a:ext cx="165" cy="362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44" name="Group 157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740510" name="Oval 158"/>
              <p:cNvSpPr>
                <a:spLocks noChangeArrowheads="1"/>
              </p:cNvSpPr>
              <p:nvPr/>
            </p:nvSpPr>
            <p:spPr bwMode="auto">
              <a:xfrm>
                <a:off x="336" y="479"/>
                <a:ext cx="48" cy="88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511" name="Freeform 159"/>
              <p:cNvSpPr>
                <a:spLocks/>
              </p:cNvSpPr>
              <p:nvPr/>
            </p:nvSpPr>
            <p:spPr bwMode="auto">
              <a:xfrm>
                <a:off x="273" y="190"/>
                <a:ext cx="161" cy="362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45" name="Group 160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740513" name="Oval 161"/>
              <p:cNvSpPr>
                <a:spLocks noChangeArrowheads="1"/>
              </p:cNvSpPr>
              <p:nvPr/>
            </p:nvSpPr>
            <p:spPr bwMode="auto">
              <a:xfrm>
                <a:off x="337" y="479"/>
                <a:ext cx="48" cy="88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514" name="Freeform 162"/>
              <p:cNvSpPr>
                <a:spLocks/>
              </p:cNvSpPr>
              <p:nvPr/>
            </p:nvSpPr>
            <p:spPr bwMode="auto">
              <a:xfrm>
                <a:off x="277" y="190"/>
                <a:ext cx="155" cy="362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46" name="Group 163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740516" name="Oval 164"/>
              <p:cNvSpPr>
                <a:spLocks noChangeArrowheads="1"/>
              </p:cNvSpPr>
              <p:nvPr/>
            </p:nvSpPr>
            <p:spPr bwMode="auto">
              <a:xfrm>
                <a:off x="336" y="479"/>
                <a:ext cx="48" cy="88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517" name="Freeform 165"/>
              <p:cNvSpPr>
                <a:spLocks/>
              </p:cNvSpPr>
              <p:nvPr/>
            </p:nvSpPr>
            <p:spPr bwMode="auto">
              <a:xfrm>
                <a:off x="275" y="190"/>
                <a:ext cx="161" cy="362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7447" name="Group 166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740519" name="Oval 167"/>
              <p:cNvSpPr>
                <a:spLocks noChangeArrowheads="1"/>
              </p:cNvSpPr>
              <p:nvPr/>
            </p:nvSpPr>
            <p:spPr bwMode="auto">
              <a:xfrm>
                <a:off x="336" y="479"/>
                <a:ext cx="48" cy="88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520" name="Freeform 168"/>
              <p:cNvSpPr>
                <a:spLocks/>
              </p:cNvSpPr>
              <p:nvPr/>
            </p:nvSpPr>
            <p:spPr bwMode="auto">
              <a:xfrm>
                <a:off x="275" y="190"/>
                <a:ext cx="161" cy="362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40521" name="Freeform 169"/>
            <p:cNvSpPr>
              <a:spLocks/>
            </p:cNvSpPr>
            <p:nvPr/>
          </p:nvSpPr>
          <p:spPr bwMode="auto">
            <a:xfrm>
              <a:off x="4726" y="1558"/>
              <a:ext cx="207" cy="2379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522" name="Freeform 170"/>
            <p:cNvSpPr>
              <a:spLocks/>
            </p:cNvSpPr>
            <p:nvPr/>
          </p:nvSpPr>
          <p:spPr bwMode="auto">
            <a:xfrm>
              <a:off x="3892" y="2160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0523" name="Freeform 171"/>
            <p:cNvSpPr>
              <a:spLocks/>
            </p:cNvSpPr>
            <p:nvPr/>
          </p:nvSpPr>
          <p:spPr bwMode="auto">
            <a:xfrm>
              <a:off x="3010" y="2784"/>
              <a:ext cx="321" cy="1298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451" name="Group 172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740525" name="Oval 1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5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0526" name="Freeform 174"/>
              <p:cNvSpPr>
                <a:spLocks/>
              </p:cNvSpPr>
              <p:nvPr/>
            </p:nvSpPr>
            <p:spPr bwMode="auto">
              <a:xfrm>
                <a:off x="275" y="191"/>
                <a:ext cx="161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7440" name="Номер слайда 15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992CDA-0826-423E-8599-7E4ABF7CADA8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37917 0.0055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42084 0.0055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54691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692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693" name="Freeform 5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694" name="Freeform 6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695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696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697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698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54720" name="Line 32"/>
          <p:cNvSpPr>
            <a:spLocks noChangeShapeType="1"/>
          </p:cNvSpPr>
          <p:nvPr/>
        </p:nvSpPr>
        <p:spPr bwMode="auto">
          <a:xfrm>
            <a:off x="3830638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21" name="Freeform 33"/>
          <p:cNvSpPr>
            <a:spLocks/>
          </p:cNvSpPr>
          <p:nvPr/>
        </p:nvSpPr>
        <p:spPr bwMode="auto">
          <a:xfrm>
            <a:off x="3373438" y="392113"/>
            <a:ext cx="9525" cy="5994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160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22" name="Freeform 34"/>
          <p:cNvSpPr>
            <a:spLocks/>
          </p:cNvSpPr>
          <p:nvPr/>
        </p:nvSpPr>
        <p:spPr bwMode="auto">
          <a:xfrm>
            <a:off x="2925763" y="381000"/>
            <a:ext cx="11112" cy="601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23" name="Freeform 35"/>
          <p:cNvSpPr>
            <a:spLocks/>
          </p:cNvSpPr>
          <p:nvPr/>
        </p:nvSpPr>
        <p:spPr bwMode="auto">
          <a:xfrm>
            <a:off x="2500313" y="392113"/>
            <a:ext cx="11112" cy="601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24" name="Freeform 36"/>
          <p:cNvSpPr>
            <a:spLocks/>
          </p:cNvSpPr>
          <p:nvPr/>
        </p:nvSpPr>
        <p:spPr bwMode="auto">
          <a:xfrm>
            <a:off x="2054225" y="381000"/>
            <a:ext cx="9525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25" name="Freeform 37"/>
          <p:cNvSpPr>
            <a:spLocks/>
          </p:cNvSpPr>
          <p:nvPr/>
        </p:nvSpPr>
        <p:spPr bwMode="auto">
          <a:xfrm>
            <a:off x="161607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26" name="Freeform 38"/>
          <p:cNvSpPr>
            <a:spLocks/>
          </p:cNvSpPr>
          <p:nvPr/>
        </p:nvSpPr>
        <p:spPr bwMode="auto">
          <a:xfrm>
            <a:off x="119062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27" name="Freeform 39"/>
          <p:cNvSpPr>
            <a:spLocks/>
          </p:cNvSpPr>
          <p:nvPr/>
        </p:nvSpPr>
        <p:spPr bwMode="auto">
          <a:xfrm>
            <a:off x="755650" y="392113"/>
            <a:ext cx="9525" cy="5970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2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28" name="Freeform 40"/>
          <p:cNvSpPr>
            <a:spLocks/>
          </p:cNvSpPr>
          <p:nvPr/>
        </p:nvSpPr>
        <p:spPr bwMode="auto">
          <a:xfrm>
            <a:off x="307975" y="381000"/>
            <a:ext cx="11113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444" name="Group 106"/>
          <p:cNvGrpSpPr>
            <a:grpSpLocks/>
          </p:cNvGrpSpPr>
          <p:nvPr/>
        </p:nvGrpSpPr>
        <p:grpSpPr bwMode="auto">
          <a:xfrm>
            <a:off x="304800" y="392113"/>
            <a:ext cx="4495800" cy="5972175"/>
            <a:chOff x="240" y="247"/>
            <a:chExt cx="3359" cy="3762"/>
          </a:xfrm>
        </p:grpSpPr>
        <p:grpSp>
          <p:nvGrpSpPr>
            <p:cNvPr id="18514" name="Group 11"/>
            <p:cNvGrpSpPr>
              <a:grpSpLocks/>
            </p:cNvGrpSpPr>
            <p:nvPr/>
          </p:nvGrpSpPr>
          <p:grpSpPr bwMode="auto">
            <a:xfrm>
              <a:off x="263" y="520"/>
              <a:ext cx="3309" cy="268"/>
              <a:chOff x="480" y="1020"/>
              <a:chExt cx="1436" cy="153"/>
            </a:xfrm>
          </p:grpSpPr>
          <p:sp>
            <p:nvSpPr>
              <p:cNvPr id="754700" name="Freeform 12"/>
              <p:cNvSpPr>
                <a:spLocks/>
              </p:cNvSpPr>
              <p:nvPr/>
            </p:nvSpPr>
            <p:spPr bwMode="auto">
              <a:xfrm>
                <a:off x="480" y="1020"/>
                <a:ext cx="14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36" y="0"/>
                  </a:cxn>
                </a:cxnLst>
                <a:rect l="0" t="0" r="r" b="b"/>
                <a:pathLst>
                  <a:path w="1436" h="1">
                    <a:moveTo>
                      <a:pt x="0" y="0"/>
                    </a:moveTo>
                    <a:lnTo>
                      <a:pt x="1436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4701" name="Freeform 13"/>
              <p:cNvSpPr>
                <a:spLocks/>
              </p:cNvSpPr>
              <p:nvPr/>
            </p:nvSpPr>
            <p:spPr bwMode="auto">
              <a:xfrm>
                <a:off x="488" y="1172"/>
                <a:ext cx="14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8" y="0"/>
                  </a:cxn>
                </a:cxnLst>
                <a:rect l="0" t="0" r="r" b="b"/>
                <a:pathLst>
                  <a:path w="1428" h="1">
                    <a:moveTo>
                      <a:pt x="0" y="0"/>
                    </a:moveTo>
                    <a:lnTo>
                      <a:pt x="1428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54702" name="Freeform 14"/>
            <p:cNvSpPr>
              <a:spLocks/>
            </p:cNvSpPr>
            <p:nvPr/>
          </p:nvSpPr>
          <p:spPr bwMode="auto">
            <a:xfrm>
              <a:off x="263" y="1070"/>
              <a:ext cx="330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703" name="Freeform 15"/>
            <p:cNvSpPr>
              <a:spLocks/>
            </p:cNvSpPr>
            <p:nvPr/>
          </p:nvSpPr>
          <p:spPr bwMode="auto">
            <a:xfrm>
              <a:off x="240" y="1320"/>
              <a:ext cx="334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44" y="8"/>
                </a:cxn>
              </a:cxnLst>
              <a:rect l="0" t="0" r="r" b="b"/>
              <a:pathLst>
                <a:path w="3344" h="8">
                  <a:moveTo>
                    <a:pt x="0" y="0"/>
                  </a:moveTo>
                  <a:lnTo>
                    <a:pt x="3344" y="8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8517" name="Group 16"/>
            <p:cNvGrpSpPr>
              <a:grpSpLocks/>
            </p:cNvGrpSpPr>
            <p:nvPr/>
          </p:nvGrpSpPr>
          <p:grpSpPr bwMode="auto">
            <a:xfrm>
              <a:off x="263" y="1589"/>
              <a:ext cx="3309" cy="268"/>
              <a:chOff x="480" y="1020"/>
              <a:chExt cx="1436" cy="153"/>
            </a:xfrm>
          </p:grpSpPr>
          <p:sp>
            <p:nvSpPr>
              <p:cNvPr id="754705" name="Freeform 17"/>
              <p:cNvSpPr>
                <a:spLocks/>
              </p:cNvSpPr>
              <p:nvPr/>
            </p:nvSpPr>
            <p:spPr bwMode="auto">
              <a:xfrm>
                <a:off x="480" y="1020"/>
                <a:ext cx="143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36" y="0"/>
                  </a:cxn>
                </a:cxnLst>
                <a:rect l="0" t="0" r="r" b="b"/>
                <a:pathLst>
                  <a:path w="1436" h="1">
                    <a:moveTo>
                      <a:pt x="0" y="0"/>
                    </a:moveTo>
                    <a:lnTo>
                      <a:pt x="1436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4706" name="Freeform 18"/>
              <p:cNvSpPr>
                <a:spLocks/>
              </p:cNvSpPr>
              <p:nvPr/>
            </p:nvSpPr>
            <p:spPr bwMode="auto">
              <a:xfrm>
                <a:off x="488" y="1172"/>
                <a:ext cx="14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8" y="0"/>
                  </a:cxn>
                </a:cxnLst>
                <a:rect l="0" t="0" r="r" b="b"/>
                <a:pathLst>
                  <a:path w="1428" h="1">
                    <a:moveTo>
                      <a:pt x="0" y="0"/>
                    </a:moveTo>
                    <a:lnTo>
                      <a:pt x="1428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8518" name="Group 19"/>
            <p:cNvGrpSpPr>
              <a:grpSpLocks/>
            </p:cNvGrpSpPr>
            <p:nvPr/>
          </p:nvGrpSpPr>
          <p:grpSpPr bwMode="auto">
            <a:xfrm>
              <a:off x="255" y="2127"/>
              <a:ext cx="3336" cy="280"/>
              <a:chOff x="476" y="1940"/>
              <a:chExt cx="1448" cy="160"/>
            </a:xfrm>
          </p:grpSpPr>
          <p:sp>
            <p:nvSpPr>
              <p:cNvPr id="754708" name="Freeform 20"/>
              <p:cNvSpPr>
                <a:spLocks/>
              </p:cNvSpPr>
              <p:nvPr/>
            </p:nvSpPr>
            <p:spPr bwMode="auto">
              <a:xfrm>
                <a:off x="476" y="1940"/>
                <a:ext cx="1448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8" y="4"/>
                  </a:cxn>
                </a:cxnLst>
                <a:rect l="0" t="0" r="r" b="b"/>
                <a:pathLst>
                  <a:path w="1448" h="4">
                    <a:moveTo>
                      <a:pt x="0" y="0"/>
                    </a:moveTo>
                    <a:lnTo>
                      <a:pt x="1448" y="4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4709" name="Freeform 21"/>
              <p:cNvSpPr>
                <a:spLocks/>
              </p:cNvSpPr>
              <p:nvPr/>
            </p:nvSpPr>
            <p:spPr bwMode="auto">
              <a:xfrm>
                <a:off x="492" y="2096"/>
                <a:ext cx="143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32" y="4"/>
                  </a:cxn>
                </a:cxnLst>
                <a:rect l="0" t="0" r="r" b="b"/>
                <a:pathLst>
                  <a:path w="1432" h="4">
                    <a:moveTo>
                      <a:pt x="0" y="0"/>
                    </a:moveTo>
                    <a:lnTo>
                      <a:pt x="1432" y="4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8519" name="Group 22"/>
            <p:cNvGrpSpPr>
              <a:grpSpLocks/>
            </p:cNvGrpSpPr>
            <p:nvPr/>
          </p:nvGrpSpPr>
          <p:grpSpPr bwMode="auto">
            <a:xfrm>
              <a:off x="263" y="2652"/>
              <a:ext cx="3336" cy="280"/>
              <a:chOff x="476" y="1940"/>
              <a:chExt cx="1448" cy="160"/>
            </a:xfrm>
          </p:grpSpPr>
          <p:sp>
            <p:nvSpPr>
              <p:cNvPr id="754711" name="Freeform 23"/>
              <p:cNvSpPr>
                <a:spLocks/>
              </p:cNvSpPr>
              <p:nvPr/>
            </p:nvSpPr>
            <p:spPr bwMode="auto">
              <a:xfrm>
                <a:off x="476" y="1940"/>
                <a:ext cx="1448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8" y="4"/>
                  </a:cxn>
                </a:cxnLst>
                <a:rect l="0" t="0" r="r" b="b"/>
                <a:pathLst>
                  <a:path w="1448" h="4">
                    <a:moveTo>
                      <a:pt x="0" y="0"/>
                    </a:moveTo>
                    <a:lnTo>
                      <a:pt x="1448" y="4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4712" name="Freeform 24"/>
              <p:cNvSpPr>
                <a:spLocks/>
              </p:cNvSpPr>
              <p:nvPr/>
            </p:nvSpPr>
            <p:spPr bwMode="auto">
              <a:xfrm>
                <a:off x="492" y="2096"/>
                <a:ext cx="143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32" y="4"/>
                  </a:cxn>
                </a:cxnLst>
                <a:rect l="0" t="0" r="r" b="b"/>
                <a:pathLst>
                  <a:path w="1432" h="4">
                    <a:moveTo>
                      <a:pt x="0" y="0"/>
                    </a:moveTo>
                    <a:lnTo>
                      <a:pt x="1432" y="4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8520" name="Group 25"/>
            <p:cNvGrpSpPr>
              <a:grpSpLocks/>
            </p:cNvGrpSpPr>
            <p:nvPr/>
          </p:nvGrpSpPr>
          <p:grpSpPr bwMode="auto">
            <a:xfrm>
              <a:off x="255" y="3197"/>
              <a:ext cx="3344" cy="286"/>
              <a:chOff x="476" y="2552"/>
              <a:chExt cx="1452" cy="164"/>
            </a:xfrm>
          </p:grpSpPr>
          <p:sp>
            <p:nvSpPr>
              <p:cNvPr id="754714" name="Freeform 26"/>
              <p:cNvSpPr>
                <a:spLocks/>
              </p:cNvSpPr>
              <p:nvPr/>
            </p:nvSpPr>
            <p:spPr bwMode="auto">
              <a:xfrm>
                <a:off x="476" y="2552"/>
                <a:ext cx="144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0" y="0"/>
                  </a:cxn>
                </a:cxnLst>
                <a:rect l="0" t="0" r="r" b="b"/>
                <a:pathLst>
                  <a:path w="1440" h="1">
                    <a:moveTo>
                      <a:pt x="0" y="0"/>
                    </a:moveTo>
                    <a:lnTo>
                      <a:pt x="1440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4715" name="Freeform 27"/>
              <p:cNvSpPr>
                <a:spLocks/>
              </p:cNvSpPr>
              <p:nvPr/>
            </p:nvSpPr>
            <p:spPr bwMode="auto">
              <a:xfrm>
                <a:off x="476" y="2708"/>
                <a:ext cx="1452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452" y="0"/>
                  </a:cxn>
                </a:cxnLst>
                <a:rect l="0" t="0" r="r" b="b"/>
                <a:pathLst>
                  <a:path w="1452" h="8">
                    <a:moveTo>
                      <a:pt x="0" y="8"/>
                    </a:moveTo>
                    <a:lnTo>
                      <a:pt x="1452" y="0"/>
                    </a:lnTo>
                  </a:path>
                </a:pathLst>
              </a:custGeom>
              <a:noFill/>
              <a:ln w="9525" cap="flat" cmpd="sng">
                <a:solidFill>
                  <a:srgbClr val="969696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54716" name="Freeform 28"/>
            <p:cNvSpPr>
              <a:spLocks/>
            </p:cNvSpPr>
            <p:nvPr/>
          </p:nvSpPr>
          <p:spPr bwMode="auto">
            <a:xfrm>
              <a:off x="255" y="3735"/>
              <a:ext cx="3315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440" y="0"/>
                </a:cxn>
              </a:cxnLst>
              <a:rect l="0" t="0" r="r" b="b"/>
              <a:pathLst>
                <a:path w="1440" h="4">
                  <a:moveTo>
                    <a:pt x="0" y="4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717" name="Freeform 29"/>
            <p:cNvSpPr>
              <a:spLocks/>
            </p:cNvSpPr>
            <p:nvPr/>
          </p:nvSpPr>
          <p:spPr bwMode="auto">
            <a:xfrm>
              <a:off x="255" y="4008"/>
              <a:ext cx="330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718" name="Freeform 30"/>
            <p:cNvSpPr>
              <a:spLocks/>
            </p:cNvSpPr>
            <p:nvPr/>
          </p:nvSpPr>
          <p:spPr bwMode="auto">
            <a:xfrm>
              <a:off x="263" y="247"/>
              <a:ext cx="3317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440" y="0"/>
                </a:cxn>
              </a:cxnLst>
              <a:rect l="0" t="0" r="r" b="b"/>
              <a:pathLst>
                <a:path w="1440" h="4">
                  <a:moveTo>
                    <a:pt x="0" y="4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729" name="Freeform 41"/>
            <p:cNvSpPr>
              <a:spLocks/>
            </p:cNvSpPr>
            <p:nvPr/>
          </p:nvSpPr>
          <p:spPr bwMode="auto">
            <a:xfrm>
              <a:off x="240" y="2130"/>
              <a:ext cx="3359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56" y="8"/>
                </a:cxn>
              </a:cxnLst>
              <a:rect l="0" t="0" r="r" b="b"/>
              <a:pathLst>
                <a:path w="2656" h="8">
                  <a:moveTo>
                    <a:pt x="0" y="0"/>
                  </a:moveTo>
                  <a:lnTo>
                    <a:pt x="2656" y="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54730" name="Freeform 42"/>
          <p:cNvSpPr>
            <a:spLocks/>
          </p:cNvSpPr>
          <p:nvPr/>
        </p:nvSpPr>
        <p:spPr bwMode="auto">
          <a:xfrm>
            <a:off x="4279900" y="388938"/>
            <a:ext cx="15875" cy="596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808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31" name="Freeform 43"/>
          <p:cNvSpPr>
            <a:spLocks/>
          </p:cNvSpPr>
          <p:nvPr/>
        </p:nvSpPr>
        <p:spPr bwMode="auto">
          <a:xfrm>
            <a:off x="4729163" y="388938"/>
            <a:ext cx="33337" cy="594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800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34" name="Freeform 46"/>
          <p:cNvSpPr>
            <a:spLocks/>
          </p:cNvSpPr>
          <p:nvPr/>
        </p:nvSpPr>
        <p:spPr bwMode="auto">
          <a:xfrm>
            <a:off x="2481263" y="423863"/>
            <a:ext cx="31750" cy="5983287"/>
          </a:xfrm>
          <a:custGeom>
            <a:avLst/>
            <a:gdLst/>
            <a:ahLst/>
            <a:cxnLst>
              <a:cxn ang="0">
                <a:pos x="16" y="2816"/>
              </a:cxn>
              <a:cxn ang="0">
                <a:pos x="0" y="0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36" name="Freeform 48"/>
          <p:cNvSpPr>
            <a:spLocks/>
          </p:cNvSpPr>
          <p:nvPr/>
        </p:nvSpPr>
        <p:spPr bwMode="auto">
          <a:xfrm>
            <a:off x="1638300" y="3390900"/>
            <a:ext cx="850900" cy="1689100"/>
          </a:xfrm>
          <a:custGeom>
            <a:avLst/>
            <a:gdLst/>
            <a:ahLst/>
            <a:cxnLst>
              <a:cxn ang="0">
                <a:pos x="536" y="0"/>
              </a:cxn>
              <a:cxn ang="0">
                <a:pos x="0" y="1064"/>
              </a:cxn>
            </a:cxnLst>
            <a:rect l="0" t="0" r="r" b="b"/>
            <a:pathLst>
              <a:path w="536" h="1064">
                <a:moveTo>
                  <a:pt x="536" y="0"/>
                </a:moveTo>
                <a:lnTo>
                  <a:pt x="0" y="106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45" name="Text Box 57"/>
          <p:cNvSpPr txBox="1">
            <a:spLocks noChangeArrowheads="1"/>
          </p:cNvSpPr>
          <p:nvPr/>
        </p:nvSpPr>
        <p:spPr bwMode="auto">
          <a:xfrm>
            <a:off x="1447800" y="49831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58" name="Freeform 70"/>
          <p:cNvSpPr>
            <a:spLocks/>
          </p:cNvSpPr>
          <p:nvPr/>
        </p:nvSpPr>
        <p:spPr bwMode="auto">
          <a:xfrm>
            <a:off x="774700" y="3378200"/>
            <a:ext cx="1727200" cy="800100"/>
          </a:xfrm>
          <a:custGeom>
            <a:avLst/>
            <a:gdLst/>
            <a:ahLst/>
            <a:cxnLst>
              <a:cxn ang="0">
                <a:pos x="1088" y="0"/>
              </a:cxn>
              <a:cxn ang="0">
                <a:pos x="0" y="504"/>
              </a:cxn>
            </a:cxnLst>
            <a:rect l="0" t="0" r="r" b="b"/>
            <a:pathLst>
              <a:path w="1088" h="504">
                <a:moveTo>
                  <a:pt x="1088" y="0"/>
                </a:moveTo>
                <a:lnTo>
                  <a:pt x="0" y="504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68" name="Text Box 80"/>
          <p:cNvSpPr txBox="1">
            <a:spLocks noChangeArrowheads="1"/>
          </p:cNvSpPr>
          <p:nvPr/>
        </p:nvSpPr>
        <p:spPr bwMode="auto">
          <a:xfrm>
            <a:off x="304800" y="40386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78" name="Text Box 90"/>
          <p:cNvSpPr txBox="1">
            <a:spLocks noChangeArrowheads="1"/>
          </p:cNvSpPr>
          <p:nvPr/>
        </p:nvSpPr>
        <p:spPr bwMode="auto">
          <a:xfrm>
            <a:off x="4343400" y="27432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79" name="Text Box 91"/>
          <p:cNvSpPr txBox="1">
            <a:spLocks noChangeArrowheads="1"/>
          </p:cNvSpPr>
          <p:nvPr/>
        </p:nvSpPr>
        <p:spPr bwMode="auto">
          <a:xfrm>
            <a:off x="1981200" y="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84" name="Freeform 96"/>
          <p:cNvSpPr>
            <a:spLocks/>
          </p:cNvSpPr>
          <p:nvPr/>
        </p:nvSpPr>
        <p:spPr bwMode="auto">
          <a:xfrm>
            <a:off x="762000" y="2514600"/>
            <a:ext cx="1714500" cy="850900"/>
          </a:xfrm>
          <a:custGeom>
            <a:avLst/>
            <a:gdLst/>
            <a:ahLst/>
            <a:cxnLst>
              <a:cxn ang="0">
                <a:pos x="1080" y="536"/>
              </a:cxn>
              <a:cxn ang="0">
                <a:pos x="0" y="0"/>
              </a:cxn>
            </a:cxnLst>
            <a:rect l="0" t="0" r="r" b="b"/>
            <a:pathLst>
              <a:path w="1080" h="536">
                <a:moveTo>
                  <a:pt x="1080" y="53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85" name="Text Box 97"/>
          <p:cNvSpPr txBox="1">
            <a:spLocks noChangeArrowheads="1"/>
          </p:cNvSpPr>
          <p:nvPr/>
        </p:nvSpPr>
        <p:spPr bwMode="auto">
          <a:xfrm>
            <a:off x="381000" y="21336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86" name="Freeform 98"/>
          <p:cNvSpPr>
            <a:spLocks/>
          </p:cNvSpPr>
          <p:nvPr/>
        </p:nvSpPr>
        <p:spPr bwMode="auto">
          <a:xfrm>
            <a:off x="2501900" y="2501900"/>
            <a:ext cx="1765300" cy="8890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1112" y="0"/>
              </a:cxn>
            </a:cxnLst>
            <a:rect l="0" t="0" r="r" b="b"/>
            <a:pathLst>
              <a:path w="1112" h="560">
                <a:moveTo>
                  <a:pt x="0" y="560"/>
                </a:moveTo>
                <a:lnTo>
                  <a:pt x="1112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87" name="Freeform 99"/>
          <p:cNvSpPr>
            <a:spLocks/>
          </p:cNvSpPr>
          <p:nvPr/>
        </p:nvSpPr>
        <p:spPr bwMode="auto">
          <a:xfrm>
            <a:off x="2501900" y="1663700"/>
            <a:ext cx="876300" cy="17145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552" y="0"/>
              </a:cxn>
            </a:cxnLst>
            <a:rect l="0" t="0" r="r" b="b"/>
            <a:pathLst>
              <a:path w="552" h="1080">
                <a:moveTo>
                  <a:pt x="0" y="1080"/>
                </a:moveTo>
                <a:lnTo>
                  <a:pt x="552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88" name="Freeform 100"/>
          <p:cNvSpPr>
            <a:spLocks/>
          </p:cNvSpPr>
          <p:nvPr/>
        </p:nvSpPr>
        <p:spPr bwMode="auto">
          <a:xfrm flipV="1">
            <a:off x="2476500" y="3352800"/>
            <a:ext cx="876300" cy="17145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552" y="0"/>
              </a:cxn>
            </a:cxnLst>
            <a:rect l="0" t="0" r="r" b="b"/>
            <a:pathLst>
              <a:path w="552" h="1080">
                <a:moveTo>
                  <a:pt x="0" y="1080"/>
                </a:moveTo>
                <a:lnTo>
                  <a:pt x="552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89" name="Freeform 101"/>
          <p:cNvSpPr>
            <a:spLocks/>
          </p:cNvSpPr>
          <p:nvPr/>
        </p:nvSpPr>
        <p:spPr bwMode="auto">
          <a:xfrm>
            <a:off x="2501900" y="3378200"/>
            <a:ext cx="1765300" cy="825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2" y="520"/>
              </a:cxn>
            </a:cxnLst>
            <a:rect l="0" t="0" r="r" b="b"/>
            <a:pathLst>
              <a:path w="1112" h="520">
                <a:moveTo>
                  <a:pt x="0" y="0"/>
                </a:moveTo>
                <a:lnTo>
                  <a:pt x="1112" y="52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4790" name="Text Box 102"/>
          <p:cNvSpPr txBox="1">
            <a:spLocks noChangeArrowheads="1"/>
          </p:cNvSpPr>
          <p:nvPr/>
        </p:nvSpPr>
        <p:spPr bwMode="auto">
          <a:xfrm>
            <a:off x="3124200" y="49530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91" name="Text Box 103"/>
          <p:cNvSpPr txBox="1">
            <a:spLocks noChangeArrowheads="1"/>
          </p:cNvSpPr>
          <p:nvPr/>
        </p:nvSpPr>
        <p:spPr bwMode="auto">
          <a:xfrm>
            <a:off x="4267200" y="39624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92" name="Text Box 104"/>
          <p:cNvSpPr txBox="1">
            <a:spLocks noChangeArrowheads="1"/>
          </p:cNvSpPr>
          <p:nvPr/>
        </p:nvSpPr>
        <p:spPr bwMode="auto">
          <a:xfrm>
            <a:off x="4191000" y="21336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93" name="Text Box 105"/>
          <p:cNvSpPr txBox="1">
            <a:spLocks noChangeArrowheads="1"/>
          </p:cNvSpPr>
          <p:nvPr/>
        </p:nvSpPr>
        <p:spPr bwMode="auto">
          <a:xfrm>
            <a:off x="3276600" y="10668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32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4733" name="Text Box 45"/>
          <p:cNvSpPr txBox="1">
            <a:spLocks noChangeArrowheads="1"/>
          </p:cNvSpPr>
          <p:nvPr/>
        </p:nvSpPr>
        <p:spPr bwMode="auto">
          <a:xfrm>
            <a:off x="2000250" y="3348038"/>
            <a:ext cx="577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sp>
        <p:nvSpPr>
          <p:cNvPr id="754746" name="Text Box 58"/>
          <p:cNvSpPr txBox="1">
            <a:spLocks noChangeArrowheads="1"/>
          </p:cNvSpPr>
          <p:nvPr/>
        </p:nvSpPr>
        <p:spPr bwMode="auto">
          <a:xfrm>
            <a:off x="2743200" y="3352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4748" name="Freeform 60"/>
          <p:cNvSpPr>
            <a:spLocks/>
          </p:cNvSpPr>
          <p:nvPr/>
        </p:nvSpPr>
        <p:spPr bwMode="auto">
          <a:xfrm>
            <a:off x="2489200" y="3390900"/>
            <a:ext cx="4714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" y="0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467" name="Group 61"/>
          <p:cNvGrpSpPr>
            <a:grpSpLocks/>
          </p:cNvGrpSpPr>
          <p:nvPr/>
        </p:nvGrpSpPr>
        <p:grpSpPr bwMode="auto">
          <a:xfrm>
            <a:off x="2362200" y="3397250"/>
            <a:ext cx="609600" cy="641350"/>
            <a:chOff x="1824" y="2112"/>
            <a:chExt cx="384" cy="404"/>
          </a:xfrm>
        </p:grpSpPr>
        <p:sp>
          <p:nvSpPr>
            <p:cNvPr id="754750" name="Text Box 6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54751" name="Freeform 6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54762" name="Freeform 74"/>
          <p:cNvSpPr>
            <a:spLocks/>
          </p:cNvSpPr>
          <p:nvPr/>
        </p:nvSpPr>
        <p:spPr bwMode="auto">
          <a:xfrm>
            <a:off x="2493963" y="2922588"/>
            <a:ext cx="1587" cy="468312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469" name="Group 75"/>
          <p:cNvGrpSpPr>
            <a:grpSpLocks/>
          </p:cNvGrpSpPr>
          <p:nvPr/>
        </p:nvGrpSpPr>
        <p:grpSpPr bwMode="auto">
          <a:xfrm>
            <a:off x="1981200" y="2743200"/>
            <a:ext cx="609600" cy="641350"/>
            <a:chOff x="1584" y="1728"/>
            <a:chExt cx="384" cy="404"/>
          </a:xfrm>
        </p:grpSpPr>
        <p:sp>
          <p:nvSpPr>
            <p:cNvPr id="754764" name="Text Box 76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54765" name="Freeform 7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470" name="Group 167"/>
          <p:cNvGrpSpPr>
            <a:grpSpLocks/>
          </p:cNvGrpSpPr>
          <p:nvPr/>
        </p:nvGrpSpPr>
        <p:grpSpPr bwMode="auto">
          <a:xfrm>
            <a:off x="4800600" y="228600"/>
            <a:ext cx="4114800" cy="1463675"/>
            <a:chOff x="3024" y="144"/>
            <a:chExt cx="2592" cy="922"/>
          </a:xfrm>
        </p:grpSpPr>
        <p:sp>
          <p:nvSpPr>
            <p:cNvPr id="18505" name="Text Box 108"/>
            <p:cNvSpPr txBox="1">
              <a:spLocks noChangeArrowheads="1"/>
            </p:cNvSpPr>
            <p:nvPr/>
          </p:nvSpPr>
          <p:spPr bwMode="auto">
            <a:xfrm>
              <a:off x="3024" y="144"/>
              <a:ext cx="25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0">
                  <a:solidFill>
                    <a:schemeClr val="tx2"/>
                  </a:solidFill>
                </a:rPr>
                <a:t>1) </a:t>
              </a:r>
              <a:r>
                <a:rPr lang="ru-RU" b="0">
                  <a:solidFill>
                    <a:schemeClr val="tx2"/>
                  </a:solidFill>
                </a:rPr>
                <a:t>Какой из данных векторов равен вектору </a:t>
              </a:r>
            </a:p>
          </p:txBody>
        </p:sp>
        <p:grpSp>
          <p:nvGrpSpPr>
            <p:cNvPr id="18506" name="Group 121"/>
            <p:cNvGrpSpPr>
              <a:grpSpLocks/>
            </p:cNvGrpSpPr>
            <p:nvPr/>
          </p:nvGrpSpPr>
          <p:grpSpPr bwMode="auto">
            <a:xfrm>
              <a:off x="3840" y="624"/>
              <a:ext cx="960" cy="442"/>
              <a:chOff x="3408" y="672"/>
              <a:chExt cx="960" cy="442"/>
            </a:xfrm>
          </p:grpSpPr>
          <p:sp>
            <p:nvSpPr>
              <p:cNvPr id="754805" name="Text Box 117"/>
              <p:cNvSpPr txBox="1">
                <a:spLocks noChangeArrowheads="1"/>
              </p:cNvSpPr>
              <p:nvPr/>
            </p:nvSpPr>
            <p:spPr bwMode="auto">
              <a:xfrm>
                <a:off x="3408" y="672"/>
                <a:ext cx="96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4</a:t>
                </a:r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i</a:t>
                </a: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–</a:t>
                </a:r>
                <a:r>
                  <a: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2</a:t>
                </a:r>
                <a:r>
                  <a:rPr lang="en-US" sz="4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j</a:t>
                </a:r>
                <a:endPara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54807" name="Freeform 119"/>
              <p:cNvSpPr>
                <a:spLocks/>
              </p:cNvSpPr>
              <p:nvPr/>
            </p:nvSpPr>
            <p:spPr bwMode="auto">
              <a:xfrm>
                <a:off x="3640" y="766"/>
                <a:ext cx="15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2" y="2"/>
                  </a:cxn>
                </a:cxnLst>
                <a:rect l="0" t="0" r="r" b="b"/>
                <a:pathLst>
                  <a:path w="152" h="2">
                    <a:moveTo>
                      <a:pt x="0" y="0"/>
                    </a:moveTo>
                    <a:lnTo>
                      <a:pt x="152" y="2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4808" name="Freeform 120"/>
              <p:cNvSpPr>
                <a:spLocks/>
              </p:cNvSpPr>
              <p:nvPr/>
            </p:nvSpPr>
            <p:spPr bwMode="auto">
              <a:xfrm>
                <a:off x="4128" y="763"/>
                <a:ext cx="144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3"/>
                  </a:cxn>
                </a:cxnLst>
                <a:rect l="0" t="0" r="r" b="b"/>
                <a:pathLst>
                  <a:path w="144" h="3">
                    <a:moveTo>
                      <a:pt x="0" y="0"/>
                    </a:moveTo>
                    <a:lnTo>
                      <a:pt x="144" y="3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3" name="Group 130"/>
          <p:cNvGrpSpPr>
            <a:grpSpLocks/>
          </p:cNvGrpSpPr>
          <p:nvPr/>
        </p:nvGrpSpPr>
        <p:grpSpPr bwMode="auto">
          <a:xfrm>
            <a:off x="4800600" y="1600200"/>
            <a:ext cx="4114800" cy="1905000"/>
            <a:chOff x="3024" y="1152"/>
            <a:chExt cx="2592" cy="1200"/>
          </a:xfrm>
        </p:grpSpPr>
        <p:sp>
          <p:nvSpPr>
            <p:cNvPr id="754812" name="Text Box 124"/>
            <p:cNvSpPr txBox="1">
              <a:spLocks noChangeArrowheads="1"/>
            </p:cNvSpPr>
            <p:nvPr/>
          </p:nvSpPr>
          <p:spPr bwMode="auto">
            <a:xfrm>
              <a:off x="3024" y="1152"/>
              <a:ext cx="2592" cy="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0">
                  <a:solidFill>
                    <a:schemeClr val="tx2"/>
                  </a:solidFill>
                </a:rPr>
                <a:t>2</a:t>
              </a:r>
              <a:r>
                <a:rPr lang="en-US" b="0">
                  <a:solidFill>
                    <a:schemeClr val="tx2"/>
                  </a:solidFill>
                </a:rPr>
                <a:t>) </a:t>
              </a:r>
              <a:r>
                <a:rPr lang="ru-RU" b="0">
                  <a:solidFill>
                    <a:schemeClr val="tx2"/>
                  </a:solidFill>
                </a:rPr>
                <a:t>Напишите разложение</a:t>
              </a:r>
            </a:p>
            <a:p>
              <a:pPr>
                <a:defRPr/>
              </a:pPr>
              <a:endParaRPr lang="ru-RU" sz="800" b="0">
                <a:solidFill>
                  <a:schemeClr val="tx2"/>
                </a:solidFill>
              </a:endParaRPr>
            </a:p>
            <a:p>
              <a:pPr>
                <a:defRPr/>
              </a:pPr>
              <a:r>
                <a:rPr lang="ru-RU" b="0">
                  <a:solidFill>
                    <a:schemeClr val="tx2"/>
                  </a:solidFill>
                </a:rPr>
                <a:t>вектора </a:t>
              </a:r>
              <a:r>
                <a:rPr lang="ru-RU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ОЕ</a:t>
              </a:r>
              <a:r>
                <a:rPr lang="ru-RU" b="0">
                  <a:solidFill>
                    <a:schemeClr val="tx2"/>
                  </a:solidFill>
                </a:rPr>
                <a:t> </a:t>
              </a:r>
            </a:p>
            <a:p>
              <a:pPr>
                <a:defRPr/>
              </a:pPr>
              <a:r>
                <a:rPr lang="ru-RU" b="0">
                  <a:solidFill>
                    <a:schemeClr val="tx2"/>
                  </a:solidFill>
                </a:rPr>
                <a:t>по координатным векторам</a:t>
              </a:r>
              <a:endParaRPr lang="ru-RU" sz="400" b="0">
                <a:solidFill>
                  <a:schemeClr val="tx2"/>
                </a:solidFill>
              </a:endParaRPr>
            </a:p>
            <a:p>
              <a:pPr>
                <a:defRPr/>
              </a:pPr>
              <a:endParaRPr lang="ru-RU" sz="800" b="0">
                <a:solidFill>
                  <a:schemeClr val="tx2"/>
                </a:solidFill>
              </a:endParaRPr>
            </a:p>
            <a:p>
              <a:pPr>
                <a:defRPr/>
              </a:pPr>
              <a:r>
                <a:rPr lang="ru-RU" b="0">
                  <a:solidFill>
                    <a:schemeClr val="tx2"/>
                  </a:solidFill>
                </a:rPr>
                <a:t>        и </a:t>
              </a:r>
            </a:p>
          </p:txBody>
        </p:sp>
        <p:grpSp>
          <p:nvGrpSpPr>
            <p:cNvPr id="18497" name="Group 115"/>
            <p:cNvGrpSpPr>
              <a:grpSpLocks/>
            </p:cNvGrpSpPr>
            <p:nvPr/>
          </p:nvGrpSpPr>
          <p:grpSpPr bwMode="auto">
            <a:xfrm>
              <a:off x="3168" y="1928"/>
              <a:ext cx="768" cy="424"/>
              <a:chOff x="4416" y="892"/>
              <a:chExt cx="768" cy="424"/>
            </a:xfrm>
          </p:grpSpPr>
          <p:grpSp>
            <p:nvGrpSpPr>
              <p:cNvPr id="18499" name="Group 109"/>
              <p:cNvGrpSpPr>
                <a:grpSpLocks/>
              </p:cNvGrpSpPr>
              <p:nvPr/>
            </p:nvGrpSpPr>
            <p:grpSpPr bwMode="auto">
              <a:xfrm>
                <a:off x="4416" y="892"/>
                <a:ext cx="384" cy="404"/>
                <a:chOff x="1824" y="2112"/>
                <a:chExt cx="384" cy="404"/>
              </a:xfrm>
            </p:grpSpPr>
            <p:sp>
              <p:nvSpPr>
                <p:cNvPr id="754798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1824" y="2112"/>
                  <a:ext cx="38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3600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i</a:t>
                  </a:r>
                  <a:endParaRPr lang="ru-RU" sz="36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754799" name="Freeform 111"/>
                <p:cNvSpPr>
                  <a:spLocks/>
                </p:cNvSpPr>
                <p:nvPr/>
              </p:nvSpPr>
              <p:spPr bwMode="auto">
                <a:xfrm>
                  <a:off x="1968" y="2204"/>
                  <a:ext cx="142" cy="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4"/>
                    </a:cxn>
                  </a:cxnLst>
                  <a:rect l="0" t="0" r="r" b="b"/>
                  <a:pathLst>
                    <a:path w="142" h="4">
                      <a:moveTo>
                        <a:pt x="0" y="0"/>
                      </a:moveTo>
                      <a:lnTo>
                        <a:pt x="142" y="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8500" name="Group 112"/>
              <p:cNvGrpSpPr>
                <a:grpSpLocks/>
              </p:cNvGrpSpPr>
              <p:nvPr/>
            </p:nvGrpSpPr>
            <p:grpSpPr bwMode="auto">
              <a:xfrm>
                <a:off x="4800" y="912"/>
                <a:ext cx="384" cy="404"/>
                <a:chOff x="1584" y="1728"/>
                <a:chExt cx="384" cy="404"/>
              </a:xfrm>
            </p:grpSpPr>
            <p:sp>
              <p:nvSpPr>
                <p:cNvPr id="754801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1584" y="1728"/>
                  <a:ext cx="384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3600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j</a:t>
                  </a:r>
                  <a:endParaRPr lang="ru-RU" sz="36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754802" name="Freeform 114"/>
                <p:cNvSpPr>
                  <a:spLocks/>
                </p:cNvSpPr>
                <p:nvPr/>
              </p:nvSpPr>
              <p:spPr bwMode="auto">
                <a:xfrm>
                  <a:off x="1736" y="1816"/>
                  <a:ext cx="142" cy="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4"/>
                    </a:cxn>
                  </a:cxnLst>
                  <a:rect l="0" t="0" r="r" b="b"/>
                  <a:pathLst>
                    <a:path w="142" h="4">
                      <a:moveTo>
                        <a:pt x="0" y="0"/>
                      </a:moveTo>
                      <a:lnTo>
                        <a:pt x="142" y="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754817" name="Freeform 129"/>
            <p:cNvSpPr>
              <a:spLocks/>
            </p:cNvSpPr>
            <p:nvPr/>
          </p:nvSpPr>
          <p:spPr bwMode="auto">
            <a:xfrm>
              <a:off x="3856" y="1464"/>
              <a:ext cx="25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6" y="0"/>
                </a:cxn>
              </a:cxnLst>
              <a:rect l="0" t="0" r="r" b="b"/>
              <a:pathLst>
                <a:path w="256" h="1">
                  <a:moveTo>
                    <a:pt x="0" y="0"/>
                  </a:moveTo>
                  <a:lnTo>
                    <a:pt x="256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38"/>
          <p:cNvGrpSpPr>
            <a:grpSpLocks/>
          </p:cNvGrpSpPr>
          <p:nvPr/>
        </p:nvGrpSpPr>
        <p:grpSpPr bwMode="auto">
          <a:xfrm>
            <a:off x="4800600" y="3536950"/>
            <a:ext cx="4114800" cy="882650"/>
            <a:chOff x="3024" y="2304"/>
            <a:chExt cx="2592" cy="556"/>
          </a:xfrm>
        </p:grpSpPr>
        <p:sp>
          <p:nvSpPr>
            <p:cNvPr id="754820" name="Text Box 132"/>
            <p:cNvSpPr txBox="1">
              <a:spLocks noChangeArrowheads="1"/>
            </p:cNvSpPr>
            <p:nvPr/>
          </p:nvSpPr>
          <p:spPr bwMode="auto">
            <a:xfrm>
              <a:off x="3024" y="2304"/>
              <a:ext cx="2592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0">
                  <a:solidFill>
                    <a:schemeClr val="tx2"/>
                  </a:solidFill>
                </a:rPr>
                <a:t>3</a:t>
              </a:r>
              <a:r>
                <a:rPr lang="en-US" b="0">
                  <a:solidFill>
                    <a:schemeClr val="tx2"/>
                  </a:solidFill>
                </a:rPr>
                <a:t>) </a:t>
              </a:r>
              <a:r>
                <a:rPr lang="ru-RU" b="0">
                  <a:solidFill>
                    <a:schemeClr val="tx2"/>
                  </a:solidFill>
                </a:rPr>
                <a:t>Найдите координаты</a:t>
              </a:r>
            </a:p>
            <a:p>
              <a:pPr>
                <a:defRPr/>
              </a:pPr>
              <a:endParaRPr lang="ru-RU" sz="400" b="0">
                <a:solidFill>
                  <a:schemeClr val="tx2"/>
                </a:solidFill>
              </a:endParaRPr>
            </a:p>
            <a:p>
              <a:pPr>
                <a:defRPr/>
              </a:pPr>
              <a:r>
                <a:rPr lang="ru-RU" b="0">
                  <a:solidFill>
                    <a:schemeClr val="tx2"/>
                  </a:solidFill>
                </a:rPr>
                <a:t>вектора </a:t>
              </a:r>
              <a:r>
                <a:rPr lang="ru-RU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ОА</a:t>
              </a:r>
              <a:endParaRPr lang="ru-RU" b="0">
                <a:solidFill>
                  <a:schemeClr val="tx2"/>
                </a:solidFill>
              </a:endParaRPr>
            </a:p>
          </p:txBody>
        </p:sp>
        <p:sp>
          <p:nvSpPr>
            <p:cNvPr id="754825" name="Line 137"/>
            <p:cNvSpPr>
              <a:spLocks noChangeShapeType="1"/>
            </p:cNvSpPr>
            <p:nvPr/>
          </p:nvSpPr>
          <p:spPr bwMode="auto">
            <a:xfrm>
              <a:off x="3840" y="2592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68"/>
          <p:cNvGrpSpPr>
            <a:grpSpLocks/>
          </p:cNvGrpSpPr>
          <p:nvPr/>
        </p:nvGrpSpPr>
        <p:grpSpPr bwMode="auto">
          <a:xfrm>
            <a:off x="4800600" y="4495800"/>
            <a:ext cx="4343400" cy="930275"/>
            <a:chOff x="3024" y="2832"/>
            <a:chExt cx="2736" cy="586"/>
          </a:xfrm>
        </p:grpSpPr>
        <p:sp>
          <p:nvSpPr>
            <p:cNvPr id="18492" name="Text Box 140"/>
            <p:cNvSpPr txBox="1">
              <a:spLocks noChangeArrowheads="1"/>
            </p:cNvSpPr>
            <p:nvPr/>
          </p:nvSpPr>
          <p:spPr bwMode="auto">
            <a:xfrm>
              <a:off x="3024" y="2832"/>
              <a:ext cx="2592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0">
                  <a:solidFill>
                    <a:schemeClr val="tx2"/>
                  </a:solidFill>
                </a:rPr>
                <a:t>4</a:t>
              </a:r>
              <a:r>
                <a:rPr lang="en-US" b="0">
                  <a:solidFill>
                    <a:schemeClr val="tx2"/>
                  </a:solidFill>
                </a:rPr>
                <a:t>) </a:t>
              </a:r>
              <a:r>
                <a:rPr lang="ru-RU" b="0">
                  <a:solidFill>
                    <a:schemeClr val="tx2"/>
                  </a:solidFill>
                </a:rPr>
                <a:t>Какой вектор имеет </a:t>
              </a:r>
            </a:p>
            <a:p>
              <a:endParaRPr lang="ru-RU" sz="400" b="0">
                <a:solidFill>
                  <a:schemeClr val="tx2"/>
                </a:solidFill>
              </a:endParaRPr>
            </a:p>
            <a:p>
              <a:r>
                <a:rPr lang="ru-RU" b="0">
                  <a:solidFill>
                    <a:schemeClr val="tx2"/>
                  </a:solidFill>
                </a:rPr>
                <a:t>координаты </a:t>
              </a:r>
            </a:p>
          </p:txBody>
        </p:sp>
        <p:sp>
          <p:nvSpPr>
            <p:cNvPr id="754831" name="Text Box 143"/>
            <p:cNvSpPr txBox="1">
              <a:spLocks noChangeArrowheads="1"/>
            </p:cNvSpPr>
            <p:nvPr/>
          </p:nvSpPr>
          <p:spPr bwMode="auto">
            <a:xfrm>
              <a:off x="4656" y="2976"/>
              <a:ext cx="11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-4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9" name="Group 149"/>
          <p:cNvGrpSpPr>
            <a:grpSpLocks/>
          </p:cNvGrpSpPr>
          <p:nvPr/>
        </p:nvGrpSpPr>
        <p:grpSpPr bwMode="auto">
          <a:xfrm>
            <a:off x="4800600" y="5638800"/>
            <a:ext cx="4114800" cy="930275"/>
            <a:chOff x="3024" y="3552"/>
            <a:chExt cx="2592" cy="586"/>
          </a:xfrm>
        </p:grpSpPr>
        <p:sp>
          <p:nvSpPr>
            <p:cNvPr id="18490" name="Text Box 147"/>
            <p:cNvSpPr txBox="1">
              <a:spLocks noChangeArrowheads="1"/>
            </p:cNvSpPr>
            <p:nvPr/>
          </p:nvSpPr>
          <p:spPr bwMode="auto">
            <a:xfrm>
              <a:off x="3024" y="3552"/>
              <a:ext cx="2592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0">
                  <a:solidFill>
                    <a:schemeClr val="tx2"/>
                  </a:solidFill>
                </a:rPr>
                <a:t>5</a:t>
              </a:r>
              <a:r>
                <a:rPr lang="en-US" b="0">
                  <a:solidFill>
                    <a:schemeClr val="tx2"/>
                  </a:solidFill>
                </a:rPr>
                <a:t>) </a:t>
              </a:r>
              <a:r>
                <a:rPr lang="ru-RU" b="0">
                  <a:solidFill>
                    <a:schemeClr val="tx2"/>
                  </a:solidFill>
                </a:rPr>
                <a:t>Отложите от т.О вектор </a:t>
              </a:r>
            </a:p>
            <a:p>
              <a:endParaRPr lang="ru-RU" sz="400" b="0">
                <a:solidFill>
                  <a:schemeClr val="tx2"/>
                </a:solidFill>
              </a:endParaRPr>
            </a:p>
            <a:p>
              <a:r>
                <a:rPr lang="ru-RU" b="0">
                  <a:solidFill>
                    <a:schemeClr val="tx2"/>
                  </a:solidFill>
                </a:rPr>
                <a:t>с координатами  </a:t>
              </a:r>
            </a:p>
          </p:txBody>
        </p:sp>
        <p:sp>
          <p:nvSpPr>
            <p:cNvPr id="754836" name="Text Box 148"/>
            <p:cNvSpPr txBox="1">
              <a:spLocks noChangeArrowheads="1"/>
            </p:cNvSpPr>
            <p:nvPr/>
          </p:nvSpPr>
          <p:spPr bwMode="auto">
            <a:xfrm>
              <a:off x="4464" y="3696"/>
              <a:ext cx="11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-4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54840" name="Text Box 152"/>
          <p:cNvSpPr txBox="1">
            <a:spLocks noChangeArrowheads="1"/>
          </p:cNvSpPr>
          <p:nvPr/>
        </p:nvSpPr>
        <p:spPr bwMode="auto">
          <a:xfrm>
            <a:off x="6477000" y="37338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{</a:t>
            </a:r>
            <a:r>
              <a: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</a:t>
            </a:r>
            <a:r>
              <a:rPr lang="en-US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}</a:t>
            </a:r>
            <a:endParaRPr lang="ru-RU" sz="40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0" name="Group 158"/>
          <p:cNvGrpSpPr>
            <a:grpSpLocks/>
          </p:cNvGrpSpPr>
          <p:nvPr/>
        </p:nvGrpSpPr>
        <p:grpSpPr bwMode="auto">
          <a:xfrm>
            <a:off x="6477000" y="1905000"/>
            <a:ext cx="2438400" cy="701675"/>
            <a:chOff x="4080" y="1200"/>
            <a:chExt cx="1536" cy="442"/>
          </a:xfrm>
        </p:grpSpPr>
        <p:sp>
          <p:nvSpPr>
            <p:cNvPr id="754842" name="Text Box 154"/>
            <p:cNvSpPr txBox="1">
              <a:spLocks noChangeArrowheads="1"/>
            </p:cNvSpPr>
            <p:nvPr/>
          </p:nvSpPr>
          <p:spPr bwMode="auto">
            <a:xfrm>
              <a:off x="4080" y="1200"/>
              <a:ext cx="15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-4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ru-RU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54843" name="Freeform 155"/>
            <p:cNvSpPr>
              <a:spLocks/>
            </p:cNvSpPr>
            <p:nvPr/>
          </p:nvSpPr>
          <p:spPr bwMode="auto">
            <a:xfrm>
              <a:off x="4608" y="1294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844" name="Freeform 156"/>
            <p:cNvSpPr>
              <a:spLocks/>
            </p:cNvSpPr>
            <p:nvPr/>
          </p:nvSpPr>
          <p:spPr bwMode="auto">
            <a:xfrm>
              <a:off x="5040" y="1291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160"/>
          <p:cNvGrpSpPr>
            <a:grpSpLocks/>
          </p:cNvGrpSpPr>
          <p:nvPr/>
        </p:nvGrpSpPr>
        <p:grpSpPr bwMode="auto">
          <a:xfrm>
            <a:off x="5181600" y="1143000"/>
            <a:ext cx="903288" cy="457200"/>
            <a:chOff x="2568" y="4160"/>
            <a:chExt cx="569" cy="288"/>
          </a:xfrm>
        </p:grpSpPr>
        <p:sp>
          <p:nvSpPr>
            <p:cNvPr id="754829" name="Line 141"/>
            <p:cNvSpPr>
              <a:spLocks noChangeShapeType="1"/>
            </p:cNvSpPr>
            <p:nvPr/>
          </p:nvSpPr>
          <p:spPr bwMode="auto">
            <a:xfrm>
              <a:off x="2640" y="417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847" name="Rectangle 159"/>
            <p:cNvSpPr>
              <a:spLocks noChangeArrowheads="1"/>
            </p:cNvSpPr>
            <p:nvPr/>
          </p:nvSpPr>
          <p:spPr bwMode="auto">
            <a:xfrm>
              <a:off x="2568" y="4160"/>
              <a:ext cx="569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ОС =</a:t>
              </a:r>
            </a:p>
          </p:txBody>
        </p:sp>
      </p:grpSp>
      <p:grpSp>
        <p:nvGrpSpPr>
          <p:cNvPr id="22" name="Group 161"/>
          <p:cNvGrpSpPr>
            <a:grpSpLocks/>
          </p:cNvGrpSpPr>
          <p:nvPr/>
        </p:nvGrpSpPr>
        <p:grpSpPr bwMode="auto">
          <a:xfrm>
            <a:off x="6675438" y="4953000"/>
            <a:ext cx="868362" cy="457200"/>
            <a:chOff x="2568" y="4160"/>
            <a:chExt cx="547" cy="288"/>
          </a:xfrm>
        </p:grpSpPr>
        <p:sp>
          <p:nvSpPr>
            <p:cNvPr id="754850" name="Line 162"/>
            <p:cNvSpPr>
              <a:spLocks noChangeShapeType="1"/>
            </p:cNvSpPr>
            <p:nvPr/>
          </p:nvSpPr>
          <p:spPr bwMode="auto">
            <a:xfrm>
              <a:off x="2640" y="417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851" name="Rectangle 163"/>
            <p:cNvSpPr>
              <a:spLocks noChangeArrowheads="1"/>
            </p:cNvSpPr>
            <p:nvPr/>
          </p:nvSpPr>
          <p:spPr bwMode="auto">
            <a:xfrm>
              <a:off x="2568" y="4160"/>
              <a:ext cx="547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r>
                <a:rPr lang="en-US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r>
                <a:rPr lang="ru-RU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</a:p>
          </p:txBody>
        </p:sp>
      </p:grpSp>
      <p:grpSp>
        <p:nvGrpSpPr>
          <p:cNvPr id="23" name="Group 164"/>
          <p:cNvGrpSpPr>
            <a:grpSpLocks/>
          </p:cNvGrpSpPr>
          <p:nvPr/>
        </p:nvGrpSpPr>
        <p:grpSpPr bwMode="auto">
          <a:xfrm>
            <a:off x="4235450" y="6096000"/>
            <a:ext cx="641350" cy="457200"/>
            <a:chOff x="2568" y="4160"/>
            <a:chExt cx="404" cy="288"/>
          </a:xfrm>
        </p:grpSpPr>
        <p:sp>
          <p:nvSpPr>
            <p:cNvPr id="754853" name="Line 165"/>
            <p:cNvSpPr>
              <a:spLocks noChangeShapeType="1"/>
            </p:cNvSpPr>
            <p:nvPr/>
          </p:nvSpPr>
          <p:spPr bwMode="auto">
            <a:xfrm>
              <a:off x="2640" y="4176"/>
              <a:ext cx="24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4854" name="Rectangle 166"/>
            <p:cNvSpPr>
              <a:spLocks noChangeArrowheads="1"/>
            </p:cNvSpPr>
            <p:nvPr/>
          </p:nvSpPr>
          <p:spPr bwMode="auto">
            <a:xfrm>
              <a:off x="2568" y="4160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r>
                <a:rPr lang="en-US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</a:t>
              </a:r>
              <a:endPara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8480" name="Номер слайда 1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F2EDF-F4FC-4903-8E02-A6A87678463C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75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8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42403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04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05" name="Freeform 5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06" name="Freeform 6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07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08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09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10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59" name="Group 11"/>
          <p:cNvGrpSpPr>
            <a:grpSpLocks/>
          </p:cNvGrpSpPr>
          <p:nvPr/>
        </p:nvGrpSpPr>
        <p:grpSpPr bwMode="auto">
          <a:xfrm>
            <a:off x="417513" y="825500"/>
            <a:ext cx="5253037" cy="425450"/>
            <a:chOff x="480" y="1020"/>
            <a:chExt cx="1436" cy="153"/>
          </a:xfrm>
        </p:grpSpPr>
        <p:sp>
          <p:nvSpPr>
            <p:cNvPr id="742412" name="Freeform 1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13" name="Freeform 1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42414" name="Freeform 14"/>
          <p:cNvSpPr>
            <a:spLocks/>
          </p:cNvSpPr>
          <p:nvPr/>
        </p:nvSpPr>
        <p:spPr bwMode="auto">
          <a:xfrm>
            <a:off x="417513" y="1698625"/>
            <a:ext cx="52530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15" name="Freeform 15"/>
          <p:cNvSpPr>
            <a:spLocks/>
          </p:cNvSpPr>
          <p:nvPr/>
        </p:nvSpPr>
        <p:spPr bwMode="auto">
          <a:xfrm>
            <a:off x="381000" y="2095500"/>
            <a:ext cx="53086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44" y="8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462" name="Group 16"/>
          <p:cNvGrpSpPr>
            <a:grpSpLocks/>
          </p:cNvGrpSpPr>
          <p:nvPr/>
        </p:nvGrpSpPr>
        <p:grpSpPr bwMode="auto">
          <a:xfrm>
            <a:off x="417513" y="2522538"/>
            <a:ext cx="5253037" cy="425450"/>
            <a:chOff x="480" y="1020"/>
            <a:chExt cx="1436" cy="153"/>
          </a:xfrm>
        </p:grpSpPr>
        <p:sp>
          <p:nvSpPr>
            <p:cNvPr id="742417" name="Freeform 17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18" name="Freeform 18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63" name="Group 19"/>
          <p:cNvGrpSpPr>
            <a:grpSpLocks/>
          </p:cNvGrpSpPr>
          <p:nvPr/>
        </p:nvGrpSpPr>
        <p:grpSpPr bwMode="auto">
          <a:xfrm>
            <a:off x="404813" y="3376613"/>
            <a:ext cx="5295900" cy="444500"/>
            <a:chOff x="476" y="1940"/>
            <a:chExt cx="1448" cy="160"/>
          </a:xfrm>
        </p:grpSpPr>
        <p:sp>
          <p:nvSpPr>
            <p:cNvPr id="742420" name="Freeform 20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21" name="Freeform 21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64" name="Group 22"/>
          <p:cNvGrpSpPr>
            <a:grpSpLocks/>
          </p:cNvGrpSpPr>
          <p:nvPr/>
        </p:nvGrpSpPr>
        <p:grpSpPr bwMode="auto">
          <a:xfrm>
            <a:off x="417513" y="4210050"/>
            <a:ext cx="5295900" cy="444500"/>
            <a:chOff x="476" y="1940"/>
            <a:chExt cx="1448" cy="160"/>
          </a:xfrm>
        </p:grpSpPr>
        <p:sp>
          <p:nvSpPr>
            <p:cNvPr id="742423" name="Freeform 23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24" name="Freeform 24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465" name="Group 25"/>
          <p:cNvGrpSpPr>
            <a:grpSpLocks/>
          </p:cNvGrpSpPr>
          <p:nvPr/>
        </p:nvGrpSpPr>
        <p:grpSpPr bwMode="auto">
          <a:xfrm>
            <a:off x="404813" y="5075238"/>
            <a:ext cx="5308600" cy="454025"/>
            <a:chOff x="476" y="2552"/>
            <a:chExt cx="1452" cy="164"/>
          </a:xfrm>
        </p:grpSpPr>
        <p:sp>
          <p:nvSpPr>
            <p:cNvPr id="742426" name="Freeform 26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27" name="Freeform 27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52" y="0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42428" name="Freeform 28"/>
          <p:cNvSpPr>
            <a:spLocks/>
          </p:cNvSpPr>
          <p:nvPr/>
        </p:nvSpPr>
        <p:spPr bwMode="auto">
          <a:xfrm>
            <a:off x="404813" y="5929313"/>
            <a:ext cx="526573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29" name="Freeform 29"/>
          <p:cNvSpPr>
            <a:spLocks/>
          </p:cNvSpPr>
          <p:nvPr/>
        </p:nvSpPr>
        <p:spPr bwMode="auto">
          <a:xfrm>
            <a:off x="404813" y="6362700"/>
            <a:ext cx="52498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0" name="Freeform 30"/>
          <p:cNvSpPr>
            <a:spLocks/>
          </p:cNvSpPr>
          <p:nvPr/>
        </p:nvSpPr>
        <p:spPr bwMode="auto">
          <a:xfrm>
            <a:off x="417513" y="392113"/>
            <a:ext cx="5265737" cy="1111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1" name="Line 31"/>
          <p:cNvSpPr>
            <a:spLocks noChangeShapeType="1"/>
          </p:cNvSpPr>
          <p:nvPr/>
        </p:nvSpPr>
        <p:spPr bwMode="auto">
          <a:xfrm>
            <a:off x="414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2" name="Line 32"/>
          <p:cNvSpPr>
            <a:spLocks noChangeShapeType="1"/>
          </p:cNvSpPr>
          <p:nvPr/>
        </p:nvSpPr>
        <p:spPr bwMode="auto">
          <a:xfrm>
            <a:off x="4364038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3" name="Freeform 33"/>
          <p:cNvSpPr>
            <a:spLocks/>
          </p:cNvSpPr>
          <p:nvPr/>
        </p:nvSpPr>
        <p:spPr bwMode="auto">
          <a:xfrm>
            <a:off x="3906838" y="392113"/>
            <a:ext cx="9525" cy="5994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160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4" name="Freeform 34"/>
          <p:cNvSpPr>
            <a:spLocks/>
          </p:cNvSpPr>
          <p:nvPr/>
        </p:nvSpPr>
        <p:spPr bwMode="auto">
          <a:xfrm>
            <a:off x="3459163" y="381000"/>
            <a:ext cx="11112" cy="601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5" name="Freeform 35"/>
          <p:cNvSpPr>
            <a:spLocks/>
          </p:cNvSpPr>
          <p:nvPr/>
        </p:nvSpPr>
        <p:spPr bwMode="auto">
          <a:xfrm>
            <a:off x="3033713" y="392113"/>
            <a:ext cx="11112" cy="601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6" name="Freeform 36"/>
          <p:cNvSpPr>
            <a:spLocks/>
          </p:cNvSpPr>
          <p:nvPr/>
        </p:nvSpPr>
        <p:spPr bwMode="auto">
          <a:xfrm>
            <a:off x="2587625" y="381000"/>
            <a:ext cx="9525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7" name="Freeform 37"/>
          <p:cNvSpPr>
            <a:spLocks/>
          </p:cNvSpPr>
          <p:nvPr/>
        </p:nvSpPr>
        <p:spPr bwMode="auto">
          <a:xfrm>
            <a:off x="214947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8" name="Freeform 38"/>
          <p:cNvSpPr>
            <a:spLocks/>
          </p:cNvSpPr>
          <p:nvPr/>
        </p:nvSpPr>
        <p:spPr bwMode="auto">
          <a:xfrm>
            <a:off x="172402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39" name="Freeform 39"/>
          <p:cNvSpPr>
            <a:spLocks/>
          </p:cNvSpPr>
          <p:nvPr/>
        </p:nvSpPr>
        <p:spPr bwMode="auto">
          <a:xfrm>
            <a:off x="1289050" y="392113"/>
            <a:ext cx="9525" cy="5970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2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40" name="Freeform 40"/>
          <p:cNvSpPr>
            <a:spLocks/>
          </p:cNvSpPr>
          <p:nvPr/>
        </p:nvSpPr>
        <p:spPr bwMode="auto">
          <a:xfrm>
            <a:off x="841375" y="381000"/>
            <a:ext cx="11113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41" name="Freeform 41"/>
          <p:cNvSpPr>
            <a:spLocks/>
          </p:cNvSpPr>
          <p:nvPr/>
        </p:nvSpPr>
        <p:spPr bwMode="auto">
          <a:xfrm>
            <a:off x="381000" y="3381375"/>
            <a:ext cx="5332413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6" y="8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42" name="Freeform 42"/>
          <p:cNvSpPr>
            <a:spLocks/>
          </p:cNvSpPr>
          <p:nvPr/>
        </p:nvSpPr>
        <p:spPr bwMode="auto">
          <a:xfrm>
            <a:off x="4813300" y="388938"/>
            <a:ext cx="15875" cy="596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808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43" name="Freeform 43"/>
          <p:cNvSpPr>
            <a:spLocks/>
          </p:cNvSpPr>
          <p:nvPr/>
        </p:nvSpPr>
        <p:spPr bwMode="auto">
          <a:xfrm>
            <a:off x="5262563" y="388938"/>
            <a:ext cx="33337" cy="594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800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44" name="Line 44"/>
          <p:cNvSpPr>
            <a:spLocks noChangeShapeType="1"/>
          </p:cNvSpPr>
          <p:nvPr/>
        </p:nvSpPr>
        <p:spPr bwMode="auto">
          <a:xfrm>
            <a:off x="5713413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45" name="Text Box 45"/>
          <p:cNvSpPr txBox="1">
            <a:spLocks noChangeArrowheads="1"/>
          </p:cNvSpPr>
          <p:nvPr/>
        </p:nvSpPr>
        <p:spPr bwMode="auto">
          <a:xfrm>
            <a:off x="2533650" y="3348038"/>
            <a:ext cx="577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sp>
        <p:nvSpPr>
          <p:cNvPr id="742446" name="Freeform 46"/>
          <p:cNvSpPr>
            <a:spLocks/>
          </p:cNvSpPr>
          <p:nvPr/>
        </p:nvSpPr>
        <p:spPr bwMode="auto">
          <a:xfrm>
            <a:off x="3014663" y="423863"/>
            <a:ext cx="31750" cy="5983287"/>
          </a:xfrm>
          <a:custGeom>
            <a:avLst/>
            <a:gdLst/>
            <a:ahLst/>
            <a:cxnLst>
              <a:cxn ang="0">
                <a:pos x="16" y="2816"/>
              </a:cxn>
              <a:cxn ang="0">
                <a:pos x="0" y="0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450" name="Text Box 50"/>
          <p:cNvSpPr txBox="1">
            <a:spLocks noChangeArrowheads="1"/>
          </p:cNvSpPr>
          <p:nvPr/>
        </p:nvSpPr>
        <p:spPr bwMode="auto">
          <a:xfrm>
            <a:off x="3276600" y="3352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2452" name="Freeform 52"/>
          <p:cNvSpPr>
            <a:spLocks/>
          </p:cNvSpPr>
          <p:nvPr/>
        </p:nvSpPr>
        <p:spPr bwMode="auto">
          <a:xfrm>
            <a:off x="3022600" y="3390900"/>
            <a:ext cx="4714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" y="0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487" name="Group 53"/>
          <p:cNvGrpSpPr>
            <a:grpSpLocks/>
          </p:cNvGrpSpPr>
          <p:nvPr/>
        </p:nvGrpSpPr>
        <p:grpSpPr bwMode="auto">
          <a:xfrm>
            <a:off x="3200400" y="2819400"/>
            <a:ext cx="609600" cy="641350"/>
            <a:chOff x="1824" y="2112"/>
            <a:chExt cx="384" cy="404"/>
          </a:xfrm>
        </p:grpSpPr>
        <p:sp>
          <p:nvSpPr>
            <p:cNvPr id="742454" name="Text Box 54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2455" name="Freeform 55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42461" name="Freeform 61"/>
          <p:cNvSpPr>
            <a:spLocks/>
          </p:cNvSpPr>
          <p:nvPr/>
        </p:nvSpPr>
        <p:spPr bwMode="auto">
          <a:xfrm>
            <a:off x="3027363" y="2922588"/>
            <a:ext cx="1587" cy="468312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489" name="Group 62"/>
          <p:cNvGrpSpPr>
            <a:grpSpLocks/>
          </p:cNvGrpSpPr>
          <p:nvPr/>
        </p:nvGrpSpPr>
        <p:grpSpPr bwMode="auto">
          <a:xfrm>
            <a:off x="2514600" y="2590800"/>
            <a:ext cx="609600" cy="641350"/>
            <a:chOff x="1584" y="1728"/>
            <a:chExt cx="384" cy="404"/>
          </a:xfrm>
        </p:grpSpPr>
        <p:sp>
          <p:nvSpPr>
            <p:cNvPr id="742463" name="Text Box 63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2464" name="Freeform 64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42465" name="Text Box 65"/>
          <p:cNvSpPr txBox="1">
            <a:spLocks noChangeArrowheads="1"/>
          </p:cNvSpPr>
          <p:nvPr/>
        </p:nvSpPr>
        <p:spPr bwMode="auto">
          <a:xfrm>
            <a:off x="5334000" y="2667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42466" name="Text Box 66"/>
          <p:cNvSpPr txBox="1">
            <a:spLocks noChangeArrowheads="1"/>
          </p:cNvSpPr>
          <p:nvPr/>
        </p:nvSpPr>
        <p:spPr bwMode="auto">
          <a:xfrm>
            <a:off x="2514600" y="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3022600" y="1828800"/>
            <a:ext cx="1320800" cy="1562100"/>
            <a:chOff x="1904" y="1152"/>
            <a:chExt cx="832" cy="984"/>
          </a:xfrm>
        </p:grpSpPr>
        <p:sp>
          <p:nvSpPr>
            <p:cNvPr id="742491" name="Freeform 91"/>
            <p:cNvSpPr>
              <a:spLocks/>
            </p:cNvSpPr>
            <p:nvPr/>
          </p:nvSpPr>
          <p:spPr bwMode="auto">
            <a:xfrm>
              <a:off x="1904" y="1328"/>
              <a:ext cx="552" cy="808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552" y="0"/>
                </a:cxn>
              </a:cxnLst>
              <a:rect l="0" t="0" r="r" b="b"/>
              <a:pathLst>
                <a:path w="552" h="808">
                  <a:moveTo>
                    <a:pt x="0" y="808"/>
                  </a:moveTo>
                  <a:lnTo>
                    <a:pt x="552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9529" name="Group 92"/>
            <p:cNvGrpSpPr>
              <a:grpSpLocks/>
            </p:cNvGrpSpPr>
            <p:nvPr/>
          </p:nvGrpSpPr>
          <p:grpSpPr bwMode="auto">
            <a:xfrm>
              <a:off x="2352" y="1152"/>
              <a:ext cx="384" cy="442"/>
              <a:chOff x="2832" y="1776"/>
              <a:chExt cx="384" cy="442"/>
            </a:xfrm>
          </p:grpSpPr>
          <p:sp>
            <p:nvSpPr>
              <p:cNvPr id="742493" name="Text Box 93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2494" name="Line 94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2" name="Group 116"/>
          <p:cNvGrpSpPr>
            <a:grpSpLocks/>
          </p:cNvGrpSpPr>
          <p:nvPr/>
        </p:nvGrpSpPr>
        <p:grpSpPr bwMode="auto">
          <a:xfrm>
            <a:off x="1981200" y="1584325"/>
            <a:ext cx="1066800" cy="1831975"/>
            <a:chOff x="1248" y="998"/>
            <a:chExt cx="672" cy="1154"/>
          </a:xfrm>
        </p:grpSpPr>
        <p:sp>
          <p:nvSpPr>
            <p:cNvPr id="742495" name="Freeform 95"/>
            <p:cNvSpPr>
              <a:spLocks/>
            </p:cNvSpPr>
            <p:nvPr/>
          </p:nvSpPr>
          <p:spPr bwMode="auto">
            <a:xfrm>
              <a:off x="1352" y="1320"/>
              <a:ext cx="568" cy="832"/>
            </a:xfrm>
            <a:custGeom>
              <a:avLst/>
              <a:gdLst/>
              <a:ahLst/>
              <a:cxnLst>
                <a:cxn ang="0">
                  <a:pos x="568" y="832"/>
                </a:cxn>
                <a:cxn ang="0">
                  <a:pos x="0" y="0"/>
                </a:cxn>
              </a:cxnLst>
              <a:rect l="0" t="0" r="r" b="b"/>
              <a:pathLst>
                <a:path w="568" h="832">
                  <a:moveTo>
                    <a:pt x="568" y="832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660066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2497" name="Text Box 97"/>
            <p:cNvSpPr txBox="1">
              <a:spLocks noChangeArrowheads="1"/>
            </p:cNvSpPr>
            <p:nvPr/>
          </p:nvSpPr>
          <p:spPr bwMode="auto">
            <a:xfrm>
              <a:off x="1248" y="998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42498" name="Line 98"/>
            <p:cNvSpPr>
              <a:spLocks noChangeShapeType="1"/>
            </p:cNvSpPr>
            <p:nvPr/>
          </p:nvSpPr>
          <p:spPr bwMode="auto">
            <a:xfrm>
              <a:off x="1344" y="105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17"/>
          <p:cNvGrpSpPr>
            <a:grpSpLocks/>
          </p:cNvGrpSpPr>
          <p:nvPr/>
        </p:nvGrpSpPr>
        <p:grpSpPr bwMode="auto">
          <a:xfrm>
            <a:off x="3035300" y="1050925"/>
            <a:ext cx="1155700" cy="701675"/>
            <a:chOff x="1912" y="662"/>
            <a:chExt cx="728" cy="442"/>
          </a:xfrm>
        </p:grpSpPr>
        <p:sp>
          <p:nvSpPr>
            <p:cNvPr id="742500" name="Freeform 100"/>
            <p:cNvSpPr>
              <a:spLocks/>
            </p:cNvSpPr>
            <p:nvPr/>
          </p:nvSpPr>
          <p:spPr bwMode="auto">
            <a:xfrm>
              <a:off x="1912" y="1056"/>
              <a:ext cx="560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60" y="0"/>
                </a:cxn>
              </a:cxnLst>
              <a:rect l="0" t="0" r="r" b="b"/>
              <a:pathLst>
                <a:path w="560" h="8">
                  <a:moveTo>
                    <a:pt x="0" y="8"/>
                  </a:moveTo>
                  <a:lnTo>
                    <a:pt x="560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9522" name="Group 101"/>
            <p:cNvGrpSpPr>
              <a:grpSpLocks/>
            </p:cNvGrpSpPr>
            <p:nvPr/>
          </p:nvGrpSpPr>
          <p:grpSpPr bwMode="auto">
            <a:xfrm>
              <a:off x="2256" y="662"/>
              <a:ext cx="384" cy="442"/>
              <a:chOff x="2832" y="1776"/>
              <a:chExt cx="384" cy="442"/>
            </a:xfrm>
          </p:grpSpPr>
          <p:sp>
            <p:nvSpPr>
              <p:cNvPr id="742502" name="Text Box 102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2503" name="Line 103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5" name="Group 119"/>
          <p:cNvGrpSpPr>
            <a:grpSpLocks/>
          </p:cNvGrpSpPr>
          <p:nvPr/>
        </p:nvGrpSpPr>
        <p:grpSpPr bwMode="auto">
          <a:xfrm>
            <a:off x="3035300" y="3403600"/>
            <a:ext cx="1308100" cy="955675"/>
            <a:chOff x="1912" y="2144"/>
            <a:chExt cx="824" cy="602"/>
          </a:xfrm>
        </p:grpSpPr>
        <p:sp>
          <p:nvSpPr>
            <p:cNvPr id="742504" name="Freeform 104"/>
            <p:cNvSpPr>
              <a:spLocks/>
            </p:cNvSpPr>
            <p:nvPr/>
          </p:nvSpPr>
          <p:spPr bwMode="auto">
            <a:xfrm>
              <a:off x="1912" y="2144"/>
              <a:ext cx="560" cy="5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0" y="520"/>
                </a:cxn>
              </a:cxnLst>
              <a:rect l="0" t="0" r="r" b="b"/>
              <a:pathLst>
                <a:path w="560" h="520">
                  <a:moveTo>
                    <a:pt x="0" y="0"/>
                  </a:moveTo>
                  <a:lnTo>
                    <a:pt x="560" y="520"/>
                  </a:ln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9518" name="Group 105"/>
            <p:cNvGrpSpPr>
              <a:grpSpLocks/>
            </p:cNvGrpSpPr>
            <p:nvPr/>
          </p:nvGrpSpPr>
          <p:grpSpPr bwMode="auto">
            <a:xfrm>
              <a:off x="2352" y="2304"/>
              <a:ext cx="384" cy="442"/>
              <a:chOff x="2832" y="1776"/>
              <a:chExt cx="384" cy="442"/>
            </a:xfrm>
          </p:grpSpPr>
          <p:sp>
            <p:nvSpPr>
              <p:cNvPr id="742506" name="Text Box 106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e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2507" name="Line 107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7" name="Group 120"/>
          <p:cNvGrpSpPr>
            <a:grpSpLocks/>
          </p:cNvGrpSpPr>
          <p:nvPr/>
        </p:nvGrpSpPr>
        <p:grpSpPr bwMode="auto">
          <a:xfrm>
            <a:off x="1295400" y="3441700"/>
            <a:ext cx="1727200" cy="1816100"/>
            <a:chOff x="816" y="2168"/>
            <a:chExt cx="1088" cy="1144"/>
          </a:xfrm>
        </p:grpSpPr>
        <p:sp>
          <p:nvSpPr>
            <p:cNvPr id="742508" name="Freeform 108"/>
            <p:cNvSpPr>
              <a:spLocks/>
            </p:cNvSpPr>
            <p:nvPr/>
          </p:nvSpPr>
          <p:spPr bwMode="auto">
            <a:xfrm>
              <a:off x="1104" y="2168"/>
              <a:ext cx="800" cy="1016"/>
            </a:xfrm>
            <a:custGeom>
              <a:avLst/>
              <a:gdLst/>
              <a:ahLst/>
              <a:cxnLst>
                <a:cxn ang="0">
                  <a:pos x="800" y="0"/>
                </a:cxn>
                <a:cxn ang="0">
                  <a:pos x="0" y="1016"/>
                </a:cxn>
              </a:cxnLst>
              <a:rect l="0" t="0" r="r" b="b"/>
              <a:pathLst>
                <a:path w="800" h="1016">
                  <a:moveTo>
                    <a:pt x="800" y="0"/>
                  </a:moveTo>
                  <a:lnTo>
                    <a:pt x="0" y="1016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9514" name="Group 111"/>
            <p:cNvGrpSpPr>
              <a:grpSpLocks/>
            </p:cNvGrpSpPr>
            <p:nvPr/>
          </p:nvGrpSpPr>
          <p:grpSpPr bwMode="auto">
            <a:xfrm>
              <a:off x="816" y="2870"/>
              <a:ext cx="384" cy="442"/>
              <a:chOff x="240" y="2640"/>
              <a:chExt cx="384" cy="442"/>
            </a:xfrm>
          </p:grpSpPr>
          <p:sp>
            <p:nvSpPr>
              <p:cNvPr id="742509" name="Text Box 109"/>
              <p:cNvSpPr txBox="1">
                <a:spLocks noChangeArrowheads="1"/>
              </p:cNvSpPr>
              <p:nvPr/>
            </p:nvSpPr>
            <p:spPr bwMode="auto">
              <a:xfrm>
                <a:off x="240" y="2640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d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2510" name="Freeform 110"/>
              <p:cNvSpPr>
                <a:spLocks/>
              </p:cNvSpPr>
              <p:nvPr/>
            </p:nvSpPr>
            <p:spPr bwMode="auto">
              <a:xfrm>
                <a:off x="408" y="2720"/>
                <a:ext cx="17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" y="0"/>
                  </a:cxn>
                </a:cxnLst>
                <a:rect l="0" t="0" r="r" b="b"/>
                <a:pathLst>
                  <a:path w="176" h="1">
                    <a:moveTo>
                      <a:pt x="0" y="0"/>
                    </a:moveTo>
                    <a:lnTo>
                      <a:pt x="176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9" name="Group 121"/>
          <p:cNvGrpSpPr>
            <a:grpSpLocks/>
          </p:cNvGrpSpPr>
          <p:nvPr/>
        </p:nvGrpSpPr>
        <p:grpSpPr bwMode="auto">
          <a:xfrm>
            <a:off x="1219200" y="1219200"/>
            <a:ext cx="1803400" cy="2133600"/>
            <a:chOff x="768" y="768"/>
            <a:chExt cx="1136" cy="1344"/>
          </a:xfrm>
        </p:grpSpPr>
        <p:sp>
          <p:nvSpPr>
            <p:cNvPr id="742512" name="Freeform 112"/>
            <p:cNvSpPr>
              <a:spLocks/>
            </p:cNvSpPr>
            <p:nvPr/>
          </p:nvSpPr>
          <p:spPr bwMode="auto">
            <a:xfrm>
              <a:off x="808" y="768"/>
              <a:ext cx="1096" cy="1344"/>
            </a:xfrm>
            <a:custGeom>
              <a:avLst/>
              <a:gdLst/>
              <a:ahLst/>
              <a:cxnLst>
                <a:cxn ang="0">
                  <a:pos x="1096" y="0"/>
                </a:cxn>
                <a:cxn ang="0">
                  <a:pos x="0" y="1344"/>
                </a:cxn>
              </a:cxnLst>
              <a:rect l="0" t="0" r="r" b="b"/>
              <a:pathLst>
                <a:path w="1096" h="1344">
                  <a:moveTo>
                    <a:pt x="1096" y="0"/>
                  </a:moveTo>
                  <a:lnTo>
                    <a:pt x="0" y="134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9510" name="Group 115"/>
            <p:cNvGrpSpPr>
              <a:grpSpLocks/>
            </p:cNvGrpSpPr>
            <p:nvPr/>
          </p:nvGrpSpPr>
          <p:grpSpPr bwMode="auto">
            <a:xfrm>
              <a:off x="768" y="1488"/>
              <a:ext cx="384" cy="442"/>
              <a:chOff x="768" y="1488"/>
              <a:chExt cx="384" cy="442"/>
            </a:xfrm>
          </p:grpSpPr>
          <p:sp>
            <p:nvSpPr>
              <p:cNvPr id="742513" name="Text Box 113"/>
              <p:cNvSpPr txBox="1">
                <a:spLocks noChangeArrowheads="1"/>
              </p:cNvSpPr>
              <p:nvPr/>
            </p:nvSpPr>
            <p:spPr bwMode="auto">
              <a:xfrm>
                <a:off x="768" y="1488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f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2514" name="Line 114"/>
              <p:cNvSpPr>
                <a:spLocks noChangeShapeType="1"/>
              </p:cNvSpPr>
              <p:nvPr/>
            </p:nvSpPr>
            <p:spPr bwMode="auto">
              <a:xfrm>
                <a:off x="912" y="158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9498" name="Group 129"/>
          <p:cNvGrpSpPr>
            <a:grpSpLocks/>
          </p:cNvGrpSpPr>
          <p:nvPr/>
        </p:nvGrpSpPr>
        <p:grpSpPr bwMode="auto">
          <a:xfrm>
            <a:off x="5715000" y="228600"/>
            <a:ext cx="3200400" cy="2862263"/>
            <a:chOff x="3600" y="144"/>
            <a:chExt cx="2016" cy="1803"/>
          </a:xfrm>
        </p:grpSpPr>
        <p:sp>
          <p:nvSpPr>
            <p:cNvPr id="19502" name="Text Box 122"/>
            <p:cNvSpPr txBox="1">
              <a:spLocks noChangeArrowheads="1"/>
            </p:cNvSpPr>
            <p:nvPr/>
          </p:nvSpPr>
          <p:spPr bwMode="auto">
            <a:xfrm>
              <a:off x="3600" y="144"/>
              <a:ext cx="2016" cy="1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0">
                  <a:solidFill>
                    <a:schemeClr val="tx2"/>
                  </a:solidFill>
                </a:rPr>
                <a:t> </a:t>
              </a:r>
              <a:r>
                <a:rPr lang="ru-RU" sz="2800">
                  <a:solidFill>
                    <a:srgbClr val="FF0000"/>
                  </a:solidFill>
                </a:rPr>
                <a:t>№ 918</a:t>
              </a:r>
              <a:r>
                <a:rPr lang="ru-RU" sz="2800" b="0">
                  <a:solidFill>
                    <a:schemeClr val="tx2"/>
                  </a:solidFill>
                </a:rPr>
                <a:t> учебник </a:t>
              </a:r>
              <a:endParaRPr lang="en-US" sz="2800" b="0">
                <a:solidFill>
                  <a:schemeClr val="tx2"/>
                </a:solidFill>
              </a:endParaRPr>
            </a:p>
            <a:p>
              <a:pPr algn="ctr"/>
              <a:r>
                <a:rPr lang="ru-RU" b="0">
                  <a:solidFill>
                    <a:schemeClr val="tx2"/>
                  </a:solidFill>
                </a:rPr>
                <a:t>Разложите векторы </a:t>
              </a:r>
            </a:p>
            <a:p>
              <a:pPr algn="ctr"/>
              <a:endParaRPr lang="ru-RU" sz="800" b="0">
                <a:solidFill>
                  <a:schemeClr val="tx2"/>
                </a:solidFill>
              </a:endParaRPr>
            </a:p>
            <a:p>
              <a:pPr algn="ctr"/>
              <a:r>
                <a:rPr lang="ru-RU" b="0">
                  <a:solidFill>
                    <a:schemeClr val="tx2"/>
                  </a:solidFill>
                </a:rPr>
                <a:t>по координатным </a:t>
              </a:r>
            </a:p>
            <a:p>
              <a:pPr algn="ctr"/>
              <a:endParaRPr lang="ru-RU" sz="800" b="0">
                <a:solidFill>
                  <a:schemeClr val="tx2"/>
                </a:solidFill>
              </a:endParaRPr>
            </a:p>
            <a:p>
              <a:pPr algn="ctr"/>
              <a:r>
                <a:rPr lang="ru-RU" b="0">
                  <a:solidFill>
                    <a:schemeClr val="tx2"/>
                  </a:solidFill>
                </a:rPr>
                <a:t>векторам     и     </a:t>
              </a:r>
            </a:p>
            <a:p>
              <a:pPr algn="ctr"/>
              <a:endParaRPr lang="ru-RU" sz="800" b="0">
                <a:solidFill>
                  <a:schemeClr val="tx2"/>
                </a:solidFill>
              </a:endParaRPr>
            </a:p>
            <a:p>
              <a:pPr algn="ctr"/>
              <a:r>
                <a:rPr lang="ru-RU" b="0">
                  <a:solidFill>
                    <a:schemeClr val="tx2"/>
                  </a:solidFill>
                </a:rPr>
                <a:t>и найдите их </a:t>
              </a:r>
            </a:p>
            <a:p>
              <a:pPr algn="ctr"/>
              <a:endParaRPr lang="ru-RU" sz="800" b="0">
                <a:solidFill>
                  <a:schemeClr val="tx2"/>
                </a:solidFill>
              </a:endParaRPr>
            </a:p>
            <a:p>
              <a:pPr algn="ctr"/>
              <a:r>
                <a:rPr lang="ru-RU" b="0">
                  <a:solidFill>
                    <a:schemeClr val="tx2"/>
                  </a:solidFill>
                </a:rPr>
                <a:t>координаты. </a:t>
              </a:r>
            </a:p>
          </p:txBody>
        </p:sp>
        <p:grpSp>
          <p:nvGrpSpPr>
            <p:cNvPr id="19503" name="Group 123"/>
            <p:cNvGrpSpPr>
              <a:grpSpLocks/>
            </p:cNvGrpSpPr>
            <p:nvPr/>
          </p:nvGrpSpPr>
          <p:grpSpPr bwMode="auto">
            <a:xfrm>
              <a:off x="4800" y="968"/>
              <a:ext cx="672" cy="404"/>
              <a:chOff x="2208" y="2188"/>
              <a:chExt cx="672" cy="404"/>
            </a:xfrm>
          </p:grpSpPr>
          <p:sp>
            <p:nvSpPr>
              <p:cNvPr id="742524" name="Text Box 124"/>
              <p:cNvSpPr txBox="1">
                <a:spLocks noChangeArrowheads="1"/>
              </p:cNvSpPr>
              <p:nvPr/>
            </p:nvSpPr>
            <p:spPr bwMode="auto">
              <a:xfrm>
                <a:off x="2208" y="2188"/>
                <a:ext cx="3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i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i</a:t>
                </a:r>
                <a:endParaRPr lang="ru-RU" sz="36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2525" name="Freeform 125"/>
              <p:cNvSpPr>
                <a:spLocks/>
              </p:cNvSpPr>
              <p:nvPr/>
            </p:nvSpPr>
            <p:spPr bwMode="auto">
              <a:xfrm>
                <a:off x="2738" y="2204"/>
                <a:ext cx="14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4"/>
                  </a:cxn>
                </a:cxnLst>
                <a:rect l="0" t="0" r="r" b="b"/>
                <a:pathLst>
                  <a:path w="142" h="4">
                    <a:moveTo>
                      <a:pt x="0" y="0"/>
                    </a:moveTo>
                    <a:lnTo>
                      <a:pt x="142" y="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9504" name="Group 126"/>
            <p:cNvGrpSpPr>
              <a:grpSpLocks/>
            </p:cNvGrpSpPr>
            <p:nvPr/>
          </p:nvGrpSpPr>
          <p:grpSpPr bwMode="auto">
            <a:xfrm>
              <a:off x="4952" y="988"/>
              <a:ext cx="616" cy="404"/>
              <a:chOff x="1736" y="1804"/>
              <a:chExt cx="616" cy="404"/>
            </a:xfrm>
          </p:grpSpPr>
          <p:sp>
            <p:nvSpPr>
              <p:cNvPr id="742527" name="Text Box 127"/>
              <p:cNvSpPr txBox="1">
                <a:spLocks noChangeArrowheads="1"/>
              </p:cNvSpPr>
              <p:nvPr/>
            </p:nvSpPr>
            <p:spPr bwMode="auto">
              <a:xfrm>
                <a:off x="1968" y="1804"/>
                <a:ext cx="38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j</a:t>
                </a:r>
                <a:endParaRPr lang="ru-RU" sz="36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42528" name="Freeform 128"/>
              <p:cNvSpPr>
                <a:spLocks/>
              </p:cNvSpPr>
              <p:nvPr/>
            </p:nvSpPr>
            <p:spPr bwMode="auto">
              <a:xfrm>
                <a:off x="1736" y="1816"/>
                <a:ext cx="142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4"/>
                  </a:cxn>
                </a:cxnLst>
                <a:rect l="0" t="0" r="r" b="b"/>
                <a:pathLst>
                  <a:path w="142" h="4">
                    <a:moveTo>
                      <a:pt x="0" y="0"/>
                    </a:moveTo>
                    <a:lnTo>
                      <a:pt x="142" y="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42531" name="Freeform 131"/>
          <p:cNvSpPr>
            <a:spLocks/>
          </p:cNvSpPr>
          <p:nvPr/>
        </p:nvSpPr>
        <p:spPr bwMode="auto">
          <a:xfrm>
            <a:off x="3048000" y="1676400"/>
            <a:ext cx="889000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560" y="0"/>
              </a:cxn>
            </a:cxnLst>
            <a:rect l="0" t="0" r="r" b="b"/>
            <a:pathLst>
              <a:path w="560" h="8">
                <a:moveTo>
                  <a:pt x="0" y="8"/>
                </a:moveTo>
                <a:lnTo>
                  <a:pt x="560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2536" name="Freeform 136"/>
          <p:cNvSpPr>
            <a:spLocks/>
          </p:cNvSpPr>
          <p:nvPr/>
        </p:nvSpPr>
        <p:spPr bwMode="auto">
          <a:xfrm>
            <a:off x="1295400" y="1238250"/>
            <a:ext cx="1728788" cy="2114550"/>
          </a:xfrm>
          <a:custGeom>
            <a:avLst/>
            <a:gdLst/>
            <a:ahLst/>
            <a:cxnLst>
              <a:cxn ang="0">
                <a:pos x="1089" y="0"/>
              </a:cxn>
              <a:cxn ang="0">
                <a:pos x="0" y="1332"/>
              </a:cxn>
            </a:cxnLst>
            <a:rect l="0" t="0" r="r" b="b"/>
            <a:pathLst>
              <a:path w="1089" h="1332">
                <a:moveTo>
                  <a:pt x="1089" y="0"/>
                </a:moveTo>
                <a:lnTo>
                  <a:pt x="0" y="1332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01" name="Номер слайда 9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F1DC58-052A-45E8-875B-4D93BED2D953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4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00139 0.10648 L -0.00277 0.24815 " pathEditMode="relative" rAng="0" ptsTypes="AAA">
                                      <p:cBhvr>
                                        <p:cTn id="30" dur="1000" fill="hold"/>
                                        <p:tgtEl>
                                          <p:spTgt spid="742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42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4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00208 0.18148 L -0.00139 0.31482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742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214" name="Freeform 118"/>
          <p:cNvSpPr>
            <a:spLocks/>
          </p:cNvSpPr>
          <p:nvPr/>
        </p:nvSpPr>
        <p:spPr bwMode="auto">
          <a:xfrm>
            <a:off x="2489200" y="203200"/>
            <a:ext cx="12700" cy="6502400"/>
          </a:xfrm>
          <a:custGeom>
            <a:avLst/>
            <a:gdLst/>
            <a:ahLst/>
            <a:cxnLst>
              <a:cxn ang="0">
                <a:pos x="8" y="4096"/>
              </a:cxn>
              <a:cxn ang="0">
                <a:pos x="0" y="0"/>
              </a:cxn>
            </a:cxnLst>
            <a:rect l="0" t="0" r="r" b="b"/>
            <a:pathLst>
              <a:path w="8" h="4096">
                <a:moveTo>
                  <a:pt x="8" y="4096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2238" name="Freeform 142"/>
          <p:cNvSpPr>
            <a:spLocks/>
          </p:cNvSpPr>
          <p:nvPr/>
        </p:nvSpPr>
        <p:spPr bwMode="auto">
          <a:xfrm>
            <a:off x="1295400" y="1066800"/>
            <a:ext cx="1193800" cy="3721100"/>
          </a:xfrm>
          <a:custGeom>
            <a:avLst/>
            <a:gdLst/>
            <a:ahLst/>
            <a:cxnLst>
              <a:cxn ang="0">
                <a:pos x="752" y="1176"/>
              </a:cxn>
              <a:cxn ang="0">
                <a:pos x="0" y="0"/>
              </a:cxn>
              <a:cxn ang="0">
                <a:pos x="8" y="2344"/>
              </a:cxn>
              <a:cxn ang="0">
                <a:pos x="752" y="1176"/>
              </a:cxn>
            </a:cxnLst>
            <a:rect l="0" t="0" r="r" b="b"/>
            <a:pathLst>
              <a:path w="752" h="2344">
                <a:moveTo>
                  <a:pt x="752" y="1176"/>
                </a:moveTo>
                <a:lnTo>
                  <a:pt x="0" y="0"/>
                </a:lnTo>
                <a:lnTo>
                  <a:pt x="8" y="2344"/>
                </a:lnTo>
                <a:lnTo>
                  <a:pt x="752" y="1176"/>
                </a:lnTo>
                <a:close/>
              </a:path>
            </a:pathLst>
          </a:custGeom>
          <a:noFill/>
          <a:ln w="190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2216" name="Text Box 120"/>
          <p:cNvSpPr txBox="1">
            <a:spLocks noChangeArrowheads="1"/>
          </p:cNvSpPr>
          <p:nvPr/>
        </p:nvSpPr>
        <p:spPr bwMode="auto">
          <a:xfrm>
            <a:off x="1981200" y="762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72217" name="Text Box 121"/>
          <p:cNvSpPr txBox="1">
            <a:spLocks noChangeArrowheads="1"/>
          </p:cNvSpPr>
          <p:nvPr/>
        </p:nvSpPr>
        <p:spPr bwMode="auto">
          <a:xfrm>
            <a:off x="2470150" y="2514600"/>
            <a:ext cx="57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grpSp>
        <p:nvGrpSpPr>
          <p:cNvPr id="2" name="Group 176"/>
          <p:cNvGrpSpPr>
            <a:grpSpLocks/>
          </p:cNvGrpSpPr>
          <p:nvPr/>
        </p:nvGrpSpPr>
        <p:grpSpPr bwMode="auto">
          <a:xfrm>
            <a:off x="1676400" y="1524000"/>
            <a:ext cx="609600" cy="2667000"/>
            <a:chOff x="1056" y="960"/>
            <a:chExt cx="384" cy="1680"/>
          </a:xfrm>
        </p:grpSpPr>
        <p:sp>
          <p:nvSpPr>
            <p:cNvPr id="772248" name="Rectangle 152"/>
            <p:cNvSpPr>
              <a:spLocks noChangeArrowheads="1"/>
            </p:cNvSpPr>
            <p:nvPr/>
          </p:nvSpPr>
          <p:spPr bwMode="auto">
            <a:xfrm>
              <a:off x="1056" y="96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  <p:sp>
          <p:nvSpPr>
            <p:cNvPr id="772249" name="Rectangle 153"/>
            <p:cNvSpPr>
              <a:spLocks noChangeArrowheads="1"/>
            </p:cNvSpPr>
            <p:nvPr/>
          </p:nvSpPr>
          <p:spPr bwMode="auto">
            <a:xfrm>
              <a:off x="1110" y="2352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</a:p>
          </p:txBody>
        </p:sp>
      </p:grpSp>
      <p:sp>
        <p:nvSpPr>
          <p:cNvPr id="772250" name="Rectangle 154"/>
          <p:cNvSpPr>
            <a:spLocks noChangeArrowheads="1"/>
          </p:cNvSpPr>
          <p:nvPr/>
        </p:nvSpPr>
        <p:spPr bwMode="auto">
          <a:xfrm>
            <a:off x="1703388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772271" name="Freeform 175"/>
          <p:cNvSpPr>
            <a:spLocks/>
          </p:cNvSpPr>
          <p:nvPr/>
        </p:nvSpPr>
        <p:spPr bwMode="auto">
          <a:xfrm>
            <a:off x="1295400" y="1143000"/>
            <a:ext cx="1588" cy="365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04"/>
              </a:cxn>
            </a:cxnLst>
            <a:rect l="0" t="0" r="r" b="b"/>
            <a:pathLst>
              <a:path w="1" h="2304">
                <a:moveTo>
                  <a:pt x="0" y="0"/>
                </a:moveTo>
                <a:lnTo>
                  <a:pt x="0" y="2304"/>
                </a:lnTo>
              </a:path>
            </a:pathLst>
          </a:custGeom>
          <a:noFill/>
          <a:ln w="38100" cmpd="sng">
            <a:solidFill>
              <a:srgbClr val="0033CC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489" name="Group 11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72108" name="Freeform 1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109" name="Freeform 1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110" name="Freeform 14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111" name="Freeform 15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112" name="Freeform 1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113" name="Freeform 17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114" name="Freeform 1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115" name="Freeform 1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72213" name="Freeform 117"/>
          <p:cNvSpPr>
            <a:spLocks/>
          </p:cNvSpPr>
          <p:nvPr/>
        </p:nvSpPr>
        <p:spPr bwMode="auto">
          <a:xfrm>
            <a:off x="304800" y="2924175"/>
            <a:ext cx="4495800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6" y="8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2215" name="Text Box 119"/>
          <p:cNvSpPr txBox="1">
            <a:spLocks noChangeArrowheads="1"/>
          </p:cNvSpPr>
          <p:nvPr/>
        </p:nvSpPr>
        <p:spPr bwMode="auto">
          <a:xfrm>
            <a:off x="4343400" y="2286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0492" name="Group 174"/>
          <p:cNvGrpSpPr>
            <a:grpSpLocks/>
          </p:cNvGrpSpPr>
          <p:nvPr/>
        </p:nvGrpSpPr>
        <p:grpSpPr bwMode="auto">
          <a:xfrm>
            <a:off x="2971800" y="152400"/>
            <a:ext cx="5943600" cy="1371600"/>
            <a:chOff x="1968" y="269"/>
            <a:chExt cx="3744" cy="864"/>
          </a:xfrm>
        </p:grpSpPr>
        <p:sp>
          <p:nvSpPr>
            <p:cNvPr id="772189" name="Text Box 93"/>
            <p:cNvSpPr txBox="1">
              <a:spLocks noChangeArrowheads="1"/>
            </p:cNvSpPr>
            <p:nvPr/>
          </p:nvSpPr>
          <p:spPr bwMode="auto">
            <a:xfrm>
              <a:off x="1968" y="269"/>
              <a:ext cx="3744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0" dirty="0">
                  <a:solidFill>
                    <a:schemeClr val="tx2"/>
                  </a:solidFill>
                </a:rPr>
                <a:t>Дано: ОА = ОС = 10,   ОВ =6,   СА  </a:t>
              </a:r>
              <a:r>
                <a:rPr lang="en-US" sz="900" b="0" dirty="0">
                  <a:solidFill>
                    <a:schemeClr val="tx2"/>
                  </a:solidFill>
                </a:rPr>
                <a:t> </a:t>
              </a:r>
              <a:r>
                <a:rPr lang="ru-RU" b="0" dirty="0">
                  <a:solidFill>
                    <a:schemeClr val="tx2"/>
                  </a:solidFill>
                </a:rPr>
                <a:t>О</a:t>
              </a:r>
              <a:r>
                <a:rPr lang="en-US" sz="3600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r>
                <a:rPr lang="en-US" b="0" dirty="0">
                  <a:solidFill>
                    <a:schemeClr val="tx2"/>
                  </a:solidFill>
                </a:rPr>
                <a:t>. </a:t>
              </a:r>
              <a:r>
                <a:rPr lang="ru-RU" b="0" dirty="0">
                  <a:solidFill>
                    <a:schemeClr val="tx2"/>
                  </a:solidFill>
                </a:rPr>
                <a:t> Найдите</a:t>
              </a:r>
              <a:r>
                <a:rPr lang="en-US" b="0" dirty="0">
                  <a:solidFill>
                    <a:schemeClr val="tx2"/>
                  </a:solidFill>
                </a:rPr>
                <a:t>:</a:t>
              </a:r>
              <a:r>
                <a:rPr lang="ru-RU" b="0" dirty="0">
                  <a:solidFill>
                    <a:schemeClr val="tx2"/>
                  </a:solidFill>
                </a:rPr>
                <a:t> </a:t>
              </a:r>
              <a:endParaRPr lang="ru-RU" sz="400" b="0" dirty="0">
                <a:solidFill>
                  <a:schemeClr val="tx2"/>
                </a:solidFill>
              </a:endParaRPr>
            </a:p>
            <a:p>
              <a:pPr>
                <a:defRPr/>
              </a:pPr>
              <a:r>
                <a:rPr lang="ru-RU" b="0" dirty="0">
                  <a:solidFill>
                    <a:schemeClr val="tx2"/>
                  </a:solidFill>
                </a:rPr>
                <a:t>координаты векторов  </a:t>
              </a:r>
              <a:r>
                <a:rPr lang="ru-RU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ОА,  ОС,  АС</a:t>
              </a:r>
              <a:r>
                <a:rPr lang="ru-RU" b="0" dirty="0">
                  <a:solidFill>
                    <a:schemeClr val="tx2"/>
                  </a:solidFill>
                </a:rPr>
                <a:t>.</a:t>
              </a:r>
            </a:p>
          </p:txBody>
        </p:sp>
        <p:grpSp>
          <p:nvGrpSpPr>
            <p:cNvPr id="20520" name="Group 173"/>
            <p:cNvGrpSpPr>
              <a:grpSpLocks/>
            </p:cNvGrpSpPr>
            <p:nvPr/>
          </p:nvGrpSpPr>
          <p:grpSpPr bwMode="auto">
            <a:xfrm>
              <a:off x="5088" y="432"/>
              <a:ext cx="54" cy="178"/>
              <a:chOff x="3552" y="208"/>
              <a:chExt cx="54" cy="178"/>
            </a:xfrm>
          </p:grpSpPr>
          <p:sp>
            <p:nvSpPr>
              <p:cNvPr id="772239" name="Freeform 143"/>
              <p:cNvSpPr>
                <a:spLocks/>
              </p:cNvSpPr>
              <p:nvPr/>
            </p:nvSpPr>
            <p:spPr bwMode="auto">
              <a:xfrm>
                <a:off x="3552" y="208"/>
                <a:ext cx="3" cy="1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176"/>
                  </a:cxn>
                </a:cxnLst>
                <a:rect l="0" t="0" r="r" b="b"/>
                <a:pathLst>
                  <a:path w="3" h="176">
                    <a:moveTo>
                      <a:pt x="0" y="0"/>
                    </a:moveTo>
                    <a:lnTo>
                      <a:pt x="3" y="176"/>
                    </a:lnTo>
                  </a:path>
                </a:pathLst>
              </a:custGeom>
              <a:noFill/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2240" name="Freeform 144"/>
              <p:cNvSpPr>
                <a:spLocks/>
              </p:cNvSpPr>
              <p:nvPr/>
            </p:nvSpPr>
            <p:spPr bwMode="auto">
              <a:xfrm>
                <a:off x="3602" y="208"/>
                <a:ext cx="4" cy="1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78"/>
                  </a:cxn>
                </a:cxnLst>
                <a:rect l="0" t="0" r="r" b="b"/>
                <a:pathLst>
                  <a:path w="4" h="178">
                    <a:moveTo>
                      <a:pt x="0" y="0"/>
                    </a:moveTo>
                    <a:lnTo>
                      <a:pt x="4" y="178"/>
                    </a:lnTo>
                  </a:path>
                </a:pathLst>
              </a:custGeom>
              <a:noFill/>
              <a:ln w="12700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72242" name="Freeform 146"/>
            <p:cNvSpPr>
              <a:spLocks/>
            </p:cNvSpPr>
            <p:nvPr/>
          </p:nvSpPr>
          <p:spPr bwMode="auto">
            <a:xfrm>
              <a:off x="4088" y="848"/>
              <a:ext cx="23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32" y="0"/>
                </a:cxn>
              </a:cxnLst>
              <a:rect l="0" t="0" r="r" b="b"/>
              <a:pathLst>
                <a:path w="232" h="8">
                  <a:moveTo>
                    <a:pt x="0" y="8"/>
                  </a:moveTo>
                  <a:lnTo>
                    <a:pt x="232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243" name="Freeform 147"/>
            <p:cNvSpPr>
              <a:spLocks/>
            </p:cNvSpPr>
            <p:nvPr/>
          </p:nvSpPr>
          <p:spPr bwMode="auto">
            <a:xfrm>
              <a:off x="4520" y="856"/>
              <a:ext cx="23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32" y="0"/>
                </a:cxn>
              </a:cxnLst>
              <a:rect l="0" t="0" r="r" b="b"/>
              <a:pathLst>
                <a:path w="232" h="8">
                  <a:moveTo>
                    <a:pt x="0" y="8"/>
                  </a:moveTo>
                  <a:lnTo>
                    <a:pt x="232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2244" name="Freeform 148"/>
            <p:cNvSpPr>
              <a:spLocks/>
            </p:cNvSpPr>
            <p:nvPr/>
          </p:nvSpPr>
          <p:spPr bwMode="auto">
            <a:xfrm>
              <a:off x="5000" y="856"/>
              <a:ext cx="23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32" y="0"/>
                </a:cxn>
              </a:cxnLst>
              <a:rect l="0" t="0" r="r" b="b"/>
              <a:pathLst>
                <a:path w="232" h="8">
                  <a:moveTo>
                    <a:pt x="0" y="8"/>
                  </a:moveTo>
                  <a:lnTo>
                    <a:pt x="232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72245" name="Rectangle 149"/>
          <p:cNvSpPr>
            <a:spLocks noChangeArrowheads="1"/>
          </p:cNvSpPr>
          <p:nvPr/>
        </p:nvSpPr>
        <p:spPr bwMode="auto">
          <a:xfrm>
            <a:off x="990600" y="685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772246" name="Rectangle 150"/>
          <p:cNvSpPr>
            <a:spLocks noChangeArrowheads="1"/>
          </p:cNvSpPr>
          <p:nvPr/>
        </p:nvSpPr>
        <p:spPr bwMode="auto">
          <a:xfrm>
            <a:off x="914400" y="2514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772247" name="Rectangle 151"/>
          <p:cNvSpPr>
            <a:spLocks noChangeArrowheads="1"/>
          </p:cNvSpPr>
          <p:nvPr/>
        </p:nvSpPr>
        <p:spPr bwMode="auto">
          <a:xfrm>
            <a:off x="914400" y="4724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772251" name="Rectangle 155"/>
          <p:cNvSpPr>
            <a:spLocks noChangeArrowheads="1"/>
          </p:cNvSpPr>
          <p:nvPr/>
        </p:nvSpPr>
        <p:spPr bwMode="auto">
          <a:xfrm>
            <a:off x="990600" y="182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grpSp>
        <p:nvGrpSpPr>
          <p:cNvPr id="6" name="Group 158"/>
          <p:cNvGrpSpPr>
            <a:grpSpLocks/>
          </p:cNvGrpSpPr>
          <p:nvPr/>
        </p:nvGrpSpPr>
        <p:grpSpPr bwMode="auto">
          <a:xfrm>
            <a:off x="5029200" y="3230563"/>
            <a:ext cx="1955800" cy="579437"/>
            <a:chOff x="2656" y="1267"/>
            <a:chExt cx="1232" cy="365"/>
          </a:xfrm>
        </p:grpSpPr>
        <p:sp>
          <p:nvSpPr>
            <p:cNvPr id="772252" name="Rectangle 156"/>
            <p:cNvSpPr>
              <a:spLocks noChangeArrowheads="1"/>
            </p:cNvSpPr>
            <p:nvPr/>
          </p:nvSpPr>
          <p:spPr bwMode="auto">
            <a:xfrm>
              <a:off x="2656" y="1267"/>
              <a:ext cx="123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OA{-6; 8}</a:t>
              </a:r>
              <a:endPara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72253" name="Freeform 157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4" y="0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72260" name="Line 164"/>
          <p:cNvSpPr>
            <a:spLocks noChangeShapeType="1"/>
          </p:cNvSpPr>
          <p:nvPr/>
        </p:nvSpPr>
        <p:spPr bwMode="auto">
          <a:xfrm>
            <a:off x="1295400" y="1066800"/>
            <a:ext cx="1219200" cy="1588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167"/>
          <p:cNvGrpSpPr>
            <a:grpSpLocks/>
          </p:cNvGrpSpPr>
          <p:nvPr/>
        </p:nvGrpSpPr>
        <p:grpSpPr bwMode="auto">
          <a:xfrm>
            <a:off x="5105400" y="3916363"/>
            <a:ext cx="1955800" cy="579437"/>
            <a:chOff x="2656" y="1267"/>
            <a:chExt cx="1232" cy="365"/>
          </a:xfrm>
        </p:grpSpPr>
        <p:sp>
          <p:nvSpPr>
            <p:cNvPr id="772264" name="Rectangle 168"/>
            <p:cNvSpPr>
              <a:spLocks noChangeArrowheads="1"/>
            </p:cNvSpPr>
            <p:nvPr/>
          </p:nvSpPr>
          <p:spPr bwMode="auto">
            <a:xfrm>
              <a:off x="2656" y="1267"/>
              <a:ext cx="123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OC{-6;-8}</a:t>
              </a:r>
              <a:endPara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72265" name="Freeform 169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4" y="0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170"/>
          <p:cNvGrpSpPr>
            <a:grpSpLocks/>
          </p:cNvGrpSpPr>
          <p:nvPr/>
        </p:nvGrpSpPr>
        <p:grpSpPr bwMode="auto">
          <a:xfrm>
            <a:off x="5105400" y="4678363"/>
            <a:ext cx="2057400" cy="579437"/>
            <a:chOff x="2656" y="1267"/>
            <a:chExt cx="1232" cy="365"/>
          </a:xfrm>
        </p:grpSpPr>
        <p:sp>
          <p:nvSpPr>
            <p:cNvPr id="772267" name="Rectangle 171"/>
            <p:cNvSpPr>
              <a:spLocks noChangeArrowheads="1"/>
            </p:cNvSpPr>
            <p:nvPr/>
          </p:nvSpPr>
          <p:spPr bwMode="auto">
            <a:xfrm>
              <a:off x="2656" y="1267"/>
              <a:ext cx="123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AC{0;-16}</a:t>
              </a:r>
              <a:endPara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72268" name="Freeform 172"/>
            <p:cNvSpPr>
              <a:spLocks/>
            </p:cNvSpPr>
            <p:nvPr/>
          </p:nvSpPr>
          <p:spPr bwMode="auto">
            <a:xfrm>
              <a:off x="2736" y="1304"/>
              <a:ext cx="3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4" y="0"/>
                </a:cxn>
              </a:cxnLst>
              <a:rect l="0" t="0" r="r" b="b"/>
              <a:pathLst>
                <a:path w="304" h="1">
                  <a:moveTo>
                    <a:pt x="0" y="0"/>
                  </a:moveTo>
                  <a:lnTo>
                    <a:pt x="304" y="0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72256" name="Freeform 160"/>
          <p:cNvSpPr>
            <a:spLocks/>
          </p:cNvSpPr>
          <p:nvPr/>
        </p:nvSpPr>
        <p:spPr bwMode="auto">
          <a:xfrm>
            <a:off x="1282700" y="1054100"/>
            <a:ext cx="1206500" cy="1879600"/>
          </a:xfrm>
          <a:custGeom>
            <a:avLst/>
            <a:gdLst/>
            <a:ahLst/>
            <a:cxnLst>
              <a:cxn ang="0">
                <a:pos x="760" y="1184"/>
              </a:cxn>
              <a:cxn ang="0">
                <a:pos x="0" y="0"/>
              </a:cxn>
            </a:cxnLst>
            <a:rect l="0" t="0" r="r" b="b"/>
            <a:pathLst>
              <a:path w="760" h="1184">
                <a:moveTo>
                  <a:pt x="760" y="118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2261" name="Freeform 165"/>
          <p:cNvSpPr>
            <a:spLocks/>
          </p:cNvSpPr>
          <p:nvPr/>
        </p:nvSpPr>
        <p:spPr bwMode="auto">
          <a:xfrm flipV="1">
            <a:off x="1295400" y="2921000"/>
            <a:ext cx="1219200" cy="1879600"/>
          </a:xfrm>
          <a:custGeom>
            <a:avLst/>
            <a:gdLst/>
            <a:ahLst/>
            <a:cxnLst>
              <a:cxn ang="0">
                <a:pos x="768" y="1184"/>
              </a:cxn>
              <a:cxn ang="0">
                <a:pos x="0" y="0"/>
              </a:cxn>
            </a:cxnLst>
            <a:rect l="0" t="0" r="r" b="b"/>
            <a:pathLst>
              <a:path w="768" h="1184">
                <a:moveTo>
                  <a:pt x="768" y="118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2262" name="Freeform 166"/>
          <p:cNvSpPr>
            <a:spLocks/>
          </p:cNvSpPr>
          <p:nvPr/>
        </p:nvSpPr>
        <p:spPr bwMode="auto">
          <a:xfrm>
            <a:off x="1266825" y="1062038"/>
            <a:ext cx="28575" cy="3725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" y="2347"/>
              </a:cxn>
            </a:cxnLst>
            <a:rect l="0" t="0" r="r" b="b"/>
            <a:pathLst>
              <a:path w="18" h="2347">
                <a:moveTo>
                  <a:pt x="0" y="0"/>
                </a:moveTo>
                <a:lnTo>
                  <a:pt x="18" y="2347"/>
                </a:lnTo>
              </a:path>
            </a:pathLst>
          </a:custGeom>
          <a:noFill/>
          <a:ln w="38100" cmpd="sng">
            <a:solidFill>
              <a:srgbClr val="0033CC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4" name="Номер слайда 4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CE12AF-858A-49DF-8798-38BB44A7C2CB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0505" name="TextBox 47"/>
          <p:cNvSpPr txBox="1">
            <a:spLocks noChangeArrowheads="1"/>
          </p:cNvSpPr>
          <p:nvPr/>
        </p:nvSpPr>
        <p:spPr bwMode="auto">
          <a:xfrm>
            <a:off x="5181600" y="1752600"/>
            <a:ext cx="16303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Решение:</a:t>
            </a:r>
          </a:p>
          <a:p>
            <a:endParaRPr lang="ru-RU"/>
          </a:p>
        </p:txBody>
      </p:sp>
      <p:sp>
        <p:nvSpPr>
          <p:cNvPr id="20506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533400" y="5287963"/>
            <a:ext cx="5486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Теорема Пифагора:</a:t>
            </a:r>
          </a:p>
          <a:p>
            <a:pPr algn="ctr">
              <a:defRPr/>
            </a:pPr>
            <a:r>
              <a:rPr lang="en-US" sz="4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4800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4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+ b</a:t>
            </a:r>
            <a:r>
              <a:rPr lang="ru-RU" sz="4800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4800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c</a:t>
            </a:r>
            <a:r>
              <a:rPr lang="en-US" sz="4800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ru-RU" sz="4800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08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604" name="Picture 5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1336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0" name="Rectangle 5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511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607" name="Picture 5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743200"/>
            <a:ext cx="3194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7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7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7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7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7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49653E-6 L 0.1349 0.2843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772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250" grpId="0" autoUpdateAnimBg="0"/>
      <p:bldP spid="772251" grpId="0" autoUpdateAnimBg="0"/>
      <p:bldP spid="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35"/>
          <p:cNvSpPr>
            <a:spLocks/>
          </p:cNvSpPr>
          <p:nvPr/>
        </p:nvSpPr>
        <p:spPr bwMode="auto">
          <a:xfrm>
            <a:off x="1795463" y="2309813"/>
            <a:ext cx="2182812" cy="2047875"/>
          </a:xfrm>
          <a:custGeom>
            <a:avLst/>
            <a:gdLst>
              <a:gd name="T0" fmla="*/ 0 w 1375"/>
              <a:gd name="T1" fmla="*/ 0 h 1290"/>
              <a:gd name="T2" fmla="*/ 2147483647 w 1375"/>
              <a:gd name="T3" fmla="*/ 2147483647 h 1290"/>
              <a:gd name="T4" fmla="*/ 0 60000 65536"/>
              <a:gd name="T5" fmla="*/ 0 60000 65536"/>
              <a:gd name="T6" fmla="*/ 0 w 1375"/>
              <a:gd name="T7" fmla="*/ 0 h 1290"/>
              <a:gd name="T8" fmla="*/ 1375 w 1375"/>
              <a:gd name="T9" fmla="*/ 1290 h 12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5" h="1290">
                <a:moveTo>
                  <a:pt x="0" y="0"/>
                </a:moveTo>
                <a:lnTo>
                  <a:pt x="1375" y="129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75" name="Freeform 134"/>
          <p:cNvSpPr>
            <a:spLocks/>
          </p:cNvSpPr>
          <p:nvPr/>
        </p:nvSpPr>
        <p:spPr bwMode="auto">
          <a:xfrm>
            <a:off x="704850" y="2300288"/>
            <a:ext cx="4340225" cy="2047875"/>
          </a:xfrm>
          <a:custGeom>
            <a:avLst/>
            <a:gdLst>
              <a:gd name="T0" fmla="*/ 0 w 2734"/>
              <a:gd name="T1" fmla="*/ 2147483647 h 1290"/>
              <a:gd name="T2" fmla="*/ 2147483647 w 2734"/>
              <a:gd name="T3" fmla="*/ 0 h 1290"/>
              <a:gd name="T4" fmla="*/ 0 60000 65536"/>
              <a:gd name="T5" fmla="*/ 0 60000 65536"/>
              <a:gd name="T6" fmla="*/ 0 w 2734"/>
              <a:gd name="T7" fmla="*/ 0 h 1290"/>
              <a:gd name="T8" fmla="*/ 2734 w 2734"/>
              <a:gd name="T9" fmla="*/ 1290 h 12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4" h="1290">
                <a:moveTo>
                  <a:pt x="0" y="1290"/>
                </a:moveTo>
                <a:lnTo>
                  <a:pt x="2734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5545" name="Freeform 137"/>
          <p:cNvSpPr>
            <a:spLocks/>
          </p:cNvSpPr>
          <p:nvPr/>
        </p:nvSpPr>
        <p:spPr bwMode="auto">
          <a:xfrm>
            <a:off x="701675" y="2312988"/>
            <a:ext cx="4318000" cy="2032000"/>
          </a:xfrm>
          <a:custGeom>
            <a:avLst/>
            <a:gdLst>
              <a:gd name="T0" fmla="*/ 2147483647 w 2720"/>
              <a:gd name="T1" fmla="*/ 0 h 1280"/>
              <a:gd name="T2" fmla="*/ 0 w 2720"/>
              <a:gd name="T3" fmla="*/ 2147483647 h 1280"/>
              <a:gd name="T4" fmla="*/ 0 60000 65536"/>
              <a:gd name="T5" fmla="*/ 0 60000 65536"/>
              <a:gd name="T6" fmla="*/ 0 w 2720"/>
              <a:gd name="T7" fmla="*/ 0 h 1280"/>
              <a:gd name="T8" fmla="*/ 2720 w 2720"/>
              <a:gd name="T9" fmla="*/ 1280 h 1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20" h="1280">
                <a:moveTo>
                  <a:pt x="2720" y="0"/>
                </a:moveTo>
                <a:lnTo>
                  <a:pt x="0" y="128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5546" name="Freeform 138"/>
          <p:cNvSpPr>
            <a:spLocks/>
          </p:cNvSpPr>
          <p:nvPr/>
        </p:nvSpPr>
        <p:spPr bwMode="auto">
          <a:xfrm>
            <a:off x="714375" y="3328988"/>
            <a:ext cx="2133600" cy="1016000"/>
          </a:xfrm>
          <a:custGeom>
            <a:avLst/>
            <a:gdLst>
              <a:gd name="T0" fmla="*/ 2147483647 w 1344"/>
              <a:gd name="T1" fmla="*/ 0 h 640"/>
              <a:gd name="T2" fmla="*/ 0 w 1344"/>
              <a:gd name="T3" fmla="*/ 2147483647 h 640"/>
              <a:gd name="T4" fmla="*/ 0 60000 65536"/>
              <a:gd name="T5" fmla="*/ 0 60000 65536"/>
              <a:gd name="T6" fmla="*/ 0 w 1344"/>
              <a:gd name="T7" fmla="*/ 0 h 640"/>
              <a:gd name="T8" fmla="*/ 1344 w 1344"/>
              <a:gd name="T9" fmla="*/ 640 h 6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640">
                <a:moveTo>
                  <a:pt x="1344" y="0"/>
                </a:moveTo>
                <a:lnTo>
                  <a:pt x="0" y="640"/>
                </a:lnTo>
              </a:path>
            </a:pathLst>
          </a:custGeom>
          <a:noFill/>
          <a:ln w="38100">
            <a:solidFill>
              <a:srgbClr val="FF00FF">
                <a:alpha val="96861"/>
              </a:srgbClr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5563" name="Freeform 155"/>
          <p:cNvSpPr>
            <a:spLocks/>
          </p:cNvSpPr>
          <p:nvPr/>
        </p:nvSpPr>
        <p:spPr bwMode="auto">
          <a:xfrm flipH="1" flipV="1">
            <a:off x="698500" y="2311400"/>
            <a:ext cx="4318000" cy="2032000"/>
          </a:xfrm>
          <a:custGeom>
            <a:avLst/>
            <a:gdLst>
              <a:gd name="T0" fmla="*/ 2147483647 w 2720"/>
              <a:gd name="T1" fmla="*/ 0 h 1280"/>
              <a:gd name="T2" fmla="*/ 0 w 2720"/>
              <a:gd name="T3" fmla="*/ 2147483647 h 1280"/>
              <a:gd name="T4" fmla="*/ 0 60000 65536"/>
              <a:gd name="T5" fmla="*/ 0 60000 65536"/>
              <a:gd name="T6" fmla="*/ 0 w 2720"/>
              <a:gd name="T7" fmla="*/ 0 h 1280"/>
              <a:gd name="T8" fmla="*/ 2720 w 2720"/>
              <a:gd name="T9" fmla="*/ 1280 h 1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20" h="1280">
                <a:moveTo>
                  <a:pt x="2720" y="0"/>
                </a:moveTo>
                <a:lnTo>
                  <a:pt x="0" y="1280"/>
                </a:lnTo>
              </a:path>
            </a:pathLst>
          </a:custGeom>
          <a:noFill/>
          <a:ln w="38100">
            <a:solidFill>
              <a:srgbClr val="0099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5636" name="Freeform 228"/>
          <p:cNvSpPr>
            <a:spLocks/>
          </p:cNvSpPr>
          <p:nvPr/>
        </p:nvSpPr>
        <p:spPr bwMode="auto">
          <a:xfrm>
            <a:off x="685800" y="3810000"/>
            <a:ext cx="1117600" cy="546100"/>
          </a:xfrm>
          <a:custGeom>
            <a:avLst/>
            <a:gdLst>
              <a:gd name="T0" fmla="*/ 2147483647 w 704"/>
              <a:gd name="T1" fmla="*/ 0 h 344"/>
              <a:gd name="T2" fmla="*/ 0 w 704"/>
              <a:gd name="T3" fmla="*/ 2147483647 h 344"/>
              <a:gd name="T4" fmla="*/ 0 60000 65536"/>
              <a:gd name="T5" fmla="*/ 0 60000 65536"/>
              <a:gd name="T6" fmla="*/ 0 w 704"/>
              <a:gd name="T7" fmla="*/ 0 h 344"/>
              <a:gd name="T8" fmla="*/ 704 w 704"/>
              <a:gd name="T9" fmla="*/ 344 h 3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4" h="344">
                <a:moveTo>
                  <a:pt x="704" y="0"/>
                </a:moveTo>
                <a:lnTo>
                  <a:pt x="0" y="344"/>
                </a:lnTo>
              </a:path>
            </a:pathLst>
          </a:custGeom>
          <a:noFill/>
          <a:ln w="38100">
            <a:solidFill>
              <a:srgbClr val="0099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5652" name="Freeform 244"/>
          <p:cNvSpPr>
            <a:spLocks/>
          </p:cNvSpPr>
          <p:nvPr/>
        </p:nvSpPr>
        <p:spPr bwMode="auto">
          <a:xfrm>
            <a:off x="698500" y="2298700"/>
            <a:ext cx="4343400" cy="2044700"/>
          </a:xfrm>
          <a:custGeom>
            <a:avLst/>
            <a:gdLst>
              <a:gd name="T0" fmla="*/ 2147483647 w 2736"/>
              <a:gd name="T1" fmla="*/ 0 h 1288"/>
              <a:gd name="T2" fmla="*/ 0 w 2736"/>
              <a:gd name="T3" fmla="*/ 2147483647 h 1288"/>
              <a:gd name="T4" fmla="*/ 0 60000 65536"/>
              <a:gd name="T5" fmla="*/ 0 60000 65536"/>
              <a:gd name="T6" fmla="*/ 0 w 2736"/>
              <a:gd name="T7" fmla="*/ 0 h 1288"/>
              <a:gd name="T8" fmla="*/ 2736 w 2736"/>
              <a:gd name="T9" fmla="*/ 1288 h 1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6" h="1288">
                <a:moveTo>
                  <a:pt x="2736" y="0"/>
                </a:moveTo>
                <a:lnTo>
                  <a:pt x="0" y="1288"/>
                </a:lnTo>
              </a:path>
            </a:pathLst>
          </a:custGeom>
          <a:noFill/>
          <a:ln w="38100">
            <a:solidFill>
              <a:srgbClr val="0099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5654" name="Freeform 246"/>
          <p:cNvSpPr>
            <a:spLocks/>
          </p:cNvSpPr>
          <p:nvPr/>
        </p:nvSpPr>
        <p:spPr bwMode="auto">
          <a:xfrm>
            <a:off x="762000" y="3340100"/>
            <a:ext cx="2159000" cy="1003300"/>
          </a:xfrm>
          <a:custGeom>
            <a:avLst/>
            <a:gdLst>
              <a:gd name="T0" fmla="*/ 2147483647 w 1360"/>
              <a:gd name="T1" fmla="*/ 0 h 632"/>
              <a:gd name="T2" fmla="*/ 0 w 1360"/>
              <a:gd name="T3" fmla="*/ 2147483647 h 632"/>
              <a:gd name="T4" fmla="*/ 0 60000 65536"/>
              <a:gd name="T5" fmla="*/ 0 60000 65536"/>
              <a:gd name="T6" fmla="*/ 0 w 1360"/>
              <a:gd name="T7" fmla="*/ 0 h 632"/>
              <a:gd name="T8" fmla="*/ 1360 w 1360"/>
              <a:gd name="T9" fmla="*/ 632 h 6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0" h="632">
                <a:moveTo>
                  <a:pt x="1360" y="0"/>
                </a:moveTo>
                <a:lnTo>
                  <a:pt x="0" y="632"/>
                </a:lnTo>
              </a:path>
            </a:pathLst>
          </a:custGeom>
          <a:noFill/>
          <a:ln w="38100">
            <a:solidFill>
              <a:srgbClr val="660066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5655" name="Freeform 247"/>
          <p:cNvSpPr>
            <a:spLocks/>
          </p:cNvSpPr>
          <p:nvPr/>
        </p:nvSpPr>
        <p:spPr bwMode="auto">
          <a:xfrm>
            <a:off x="1752600" y="2300288"/>
            <a:ext cx="2209800" cy="2070100"/>
          </a:xfrm>
          <a:custGeom>
            <a:avLst/>
            <a:gdLst>
              <a:gd name="T0" fmla="*/ 0 w 1392"/>
              <a:gd name="T1" fmla="*/ 0 h 1304"/>
              <a:gd name="T2" fmla="*/ 2147483647 w 1392"/>
              <a:gd name="T3" fmla="*/ 2147483647 h 1304"/>
              <a:gd name="T4" fmla="*/ 0 60000 65536"/>
              <a:gd name="T5" fmla="*/ 0 60000 65536"/>
              <a:gd name="T6" fmla="*/ 0 w 1392"/>
              <a:gd name="T7" fmla="*/ 0 h 1304"/>
              <a:gd name="T8" fmla="*/ 1392 w 1392"/>
              <a:gd name="T9" fmla="*/ 1304 h 1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2" h="1304">
                <a:moveTo>
                  <a:pt x="0" y="0"/>
                </a:moveTo>
                <a:lnTo>
                  <a:pt x="1392" y="1304"/>
                </a:lnTo>
              </a:path>
            </a:pathLst>
          </a:custGeom>
          <a:noFill/>
          <a:ln w="38100">
            <a:solidFill>
              <a:srgbClr val="FF0000">
                <a:alpha val="94116"/>
              </a:srgbClr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956300" y="1103313"/>
            <a:ext cx="2286000" cy="511175"/>
            <a:chOff x="1392" y="240"/>
            <a:chExt cx="1440" cy="322"/>
          </a:xfrm>
        </p:grpSpPr>
        <p:sp>
          <p:nvSpPr>
            <p:cNvPr id="785429" name="Text Box 21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AO</a:t>
              </a:r>
              <a:endParaRPr lang="ru-RU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3180" name="Object 10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3180" name="Формула" r:id="rId4" imgW="126835" imgH="139518" progId="Equation.3">
                <p:embed/>
              </p:oleObj>
            </a:graphicData>
          </a:graphic>
        </p:graphicFrame>
        <p:sp>
          <p:nvSpPr>
            <p:cNvPr id="3181" name="Line 23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2" name="Line 24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433" name="Text Box 25"/>
          <p:cNvSpPr txBox="1">
            <a:spLocks noChangeArrowheads="1"/>
          </p:cNvSpPr>
          <p:nvPr/>
        </p:nvSpPr>
        <p:spPr bwMode="auto">
          <a:xfrm>
            <a:off x="6731000" y="1030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785588" name="Text Box 180"/>
          <p:cNvSpPr txBox="1">
            <a:spLocks noChangeArrowheads="1"/>
          </p:cNvSpPr>
          <p:nvPr/>
        </p:nvSpPr>
        <p:spPr bwMode="auto">
          <a:xfrm>
            <a:off x="6756400" y="17033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sz="2800" b="0">
              <a:solidFill>
                <a:srgbClr val="FF0000"/>
              </a:solidFill>
            </a:endParaRPr>
          </a:p>
        </p:txBody>
      </p:sp>
      <p:sp>
        <p:nvSpPr>
          <p:cNvPr id="785416" name="Text Box 8"/>
          <p:cNvSpPr txBox="1">
            <a:spLocks noChangeArrowheads="1"/>
          </p:cNvSpPr>
          <p:nvPr/>
        </p:nvSpPr>
        <p:spPr bwMode="auto">
          <a:xfrm>
            <a:off x="6781800" y="1081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785443" name="Text Box 35"/>
          <p:cNvSpPr txBox="1">
            <a:spLocks noChangeArrowheads="1"/>
          </p:cNvSpPr>
          <p:nvPr/>
        </p:nvSpPr>
        <p:spPr bwMode="auto">
          <a:xfrm>
            <a:off x="3749675" y="43576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5444" name="Text Box 36"/>
          <p:cNvSpPr txBox="1">
            <a:spLocks noChangeArrowheads="1"/>
          </p:cNvSpPr>
          <p:nvPr/>
        </p:nvSpPr>
        <p:spPr bwMode="auto">
          <a:xfrm>
            <a:off x="1387475" y="18430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089" name="Group 69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3171" name="Freeform 7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2" name="Freeform 7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3" name="Freeform 7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" name="Freeform 7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" name="Freeform 7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" name="Freeform 7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7" name="Freeform 7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" name="Freeform 7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0" name="AutoShape 132"/>
          <p:cNvSpPr>
            <a:spLocks noChangeArrowheads="1"/>
          </p:cNvSpPr>
          <p:nvPr/>
        </p:nvSpPr>
        <p:spPr bwMode="auto">
          <a:xfrm>
            <a:off x="701675" y="2300288"/>
            <a:ext cx="4343400" cy="2057400"/>
          </a:xfrm>
          <a:prstGeom prst="parallelogram">
            <a:avLst>
              <a:gd name="adj" fmla="val 52778"/>
            </a:avLst>
          </a:prstGeom>
          <a:noFill/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5541" name="Text Box 133"/>
          <p:cNvSpPr txBox="1">
            <a:spLocks noChangeArrowheads="1"/>
          </p:cNvSpPr>
          <p:nvPr/>
        </p:nvSpPr>
        <p:spPr bwMode="auto">
          <a:xfrm>
            <a:off x="5045075" y="1905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5544" name="Text Box 136"/>
          <p:cNvSpPr txBox="1">
            <a:spLocks noChangeArrowheads="1"/>
          </p:cNvSpPr>
          <p:nvPr/>
        </p:nvSpPr>
        <p:spPr bwMode="auto">
          <a:xfrm>
            <a:off x="2606675" y="329088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5562" name="Freeform 154"/>
          <p:cNvSpPr>
            <a:spLocks/>
          </p:cNvSpPr>
          <p:nvPr/>
        </p:nvSpPr>
        <p:spPr bwMode="auto">
          <a:xfrm>
            <a:off x="2873375" y="2336800"/>
            <a:ext cx="2133600" cy="1016000"/>
          </a:xfrm>
          <a:custGeom>
            <a:avLst/>
            <a:gdLst>
              <a:gd name="T0" fmla="*/ 2147483647 w 1344"/>
              <a:gd name="T1" fmla="*/ 0 h 640"/>
              <a:gd name="T2" fmla="*/ 0 w 1344"/>
              <a:gd name="T3" fmla="*/ 2147483647 h 640"/>
              <a:gd name="T4" fmla="*/ 0 60000 65536"/>
              <a:gd name="T5" fmla="*/ 0 60000 65536"/>
              <a:gd name="T6" fmla="*/ 0 w 1344"/>
              <a:gd name="T7" fmla="*/ 0 h 640"/>
              <a:gd name="T8" fmla="*/ 1344 w 1344"/>
              <a:gd name="T9" fmla="*/ 640 h 6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640">
                <a:moveTo>
                  <a:pt x="1344" y="0"/>
                </a:moveTo>
                <a:lnTo>
                  <a:pt x="0" y="640"/>
                </a:lnTo>
              </a:path>
            </a:pathLst>
          </a:custGeom>
          <a:noFill/>
          <a:ln w="38100">
            <a:solidFill>
              <a:srgbClr val="FF0000">
                <a:alpha val="74901"/>
              </a:srgbClr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166"/>
          <p:cNvGrpSpPr>
            <a:grpSpLocks/>
          </p:cNvGrpSpPr>
          <p:nvPr/>
        </p:nvGrpSpPr>
        <p:grpSpPr bwMode="auto">
          <a:xfrm>
            <a:off x="6642100" y="1614488"/>
            <a:ext cx="838200" cy="762000"/>
            <a:chOff x="3832" y="2448"/>
            <a:chExt cx="528" cy="480"/>
          </a:xfrm>
        </p:grpSpPr>
        <p:sp>
          <p:nvSpPr>
            <p:cNvPr id="785560" name="Text Box 152"/>
            <p:cNvSpPr txBox="1">
              <a:spLocks noChangeArrowheads="1"/>
            </p:cNvSpPr>
            <p:nvPr/>
          </p:nvSpPr>
          <p:spPr bwMode="auto">
            <a:xfrm>
              <a:off x="3832" y="25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–</a:t>
              </a:r>
              <a:endParaRPr lang="ru-RU" sz="2000" b="0">
                <a:solidFill>
                  <a:srgbClr val="FF0000"/>
                </a:solidFill>
              </a:endParaRPr>
            </a:p>
          </p:txBody>
        </p:sp>
        <p:grpSp>
          <p:nvGrpSpPr>
            <p:cNvPr id="3167" name="Group 156"/>
            <p:cNvGrpSpPr>
              <a:grpSpLocks/>
            </p:cNvGrpSpPr>
            <p:nvPr/>
          </p:nvGrpSpPr>
          <p:grpSpPr bwMode="auto">
            <a:xfrm>
              <a:off x="4024" y="2448"/>
              <a:ext cx="336" cy="480"/>
              <a:chOff x="2832" y="288"/>
              <a:chExt cx="336" cy="480"/>
            </a:xfrm>
          </p:grpSpPr>
          <p:sp>
            <p:nvSpPr>
              <p:cNvPr id="785565" name="Text Box 157"/>
              <p:cNvSpPr txBox="1">
                <a:spLocks noChangeArrowheads="1"/>
              </p:cNvSpPr>
              <p:nvPr/>
            </p:nvSpPr>
            <p:spPr bwMode="auto">
              <a:xfrm>
                <a:off x="2832" y="48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ru-RU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5566" name="Text Box 158"/>
              <p:cNvSpPr txBox="1">
                <a:spLocks noChangeArrowheads="1"/>
              </p:cNvSpPr>
              <p:nvPr/>
            </p:nvSpPr>
            <p:spPr bwMode="auto">
              <a:xfrm>
                <a:off x="2832" y="28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ru-RU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70" name="Freeform 159"/>
              <p:cNvSpPr>
                <a:spLocks/>
              </p:cNvSpPr>
              <p:nvPr/>
            </p:nvSpPr>
            <p:spPr bwMode="auto">
              <a:xfrm>
                <a:off x="2864" y="528"/>
                <a:ext cx="168" cy="1"/>
              </a:xfrm>
              <a:custGeom>
                <a:avLst/>
                <a:gdLst>
                  <a:gd name="T0" fmla="*/ 0 w 168"/>
                  <a:gd name="T1" fmla="*/ 0 h 1"/>
                  <a:gd name="T2" fmla="*/ 168 w 168"/>
                  <a:gd name="T3" fmla="*/ 0 h 1"/>
                  <a:gd name="T4" fmla="*/ 0 60000 65536"/>
                  <a:gd name="T5" fmla="*/ 0 60000 65536"/>
                  <a:gd name="T6" fmla="*/ 0 w 168"/>
                  <a:gd name="T7" fmla="*/ 0 h 1"/>
                  <a:gd name="T8" fmla="*/ 168 w 16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181"/>
          <p:cNvGrpSpPr>
            <a:grpSpLocks/>
          </p:cNvGrpSpPr>
          <p:nvPr/>
        </p:nvGrpSpPr>
        <p:grpSpPr bwMode="auto">
          <a:xfrm>
            <a:off x="5969000" y="1766888"/>
            <a:ext cx="990600" cy="457200"/>
            <a:chOff x="3744" y="1824"/>
            <a:chExt cx="624" cy="288"/>
          </a:xfrm>
        </p:grpSpPr>
        <p:sp>
          <p:nvSpPr>
            <p:cNvPr id="785581" name="Text Box 173"/>
            <p:cNvSpPr txBox="1">
              <a:spLocks noChangeArrowheads="1"/>
            </p:cNvSpPr>
            <p:nvPr/>
          </p:nvSpPr>
          <p:spPr bwMode="auto">
            <a:xfrm>
              <a:off x="3744" y="182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OC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  <p:sp>
          <p:nvSpPr>
            <p:cNvPr id="3165" name="Line 175"/>
            <p:cNvSpPr>
              <a:spLocks noChangeShapeType="1"/>
            </p:cNvSpPr>
            <p:nvPr/>
          </p:nvSpPr>
          <p:spPr bwMode="auto">
            <a:xfrm>
              <a:off x="3840" y="182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79"/>
          <p:cNvGrpSpPr>
            <a:grpSpLocks/>
          </p:cNvGrpSpPr>
          <p:nvPr/>
        </p:nvGrpSpPr>
        <p:grpSpPr bwMode="auto">
          <a:xfrm>
            <a:off x="6934200" y="1766888"/>
            <a:ext cx="914400" cy="523875"/>
            <a:chOff x="4464" y="1824"/>
            <a:chExt cx="576" cy="330"/>
          </a:xfrm>
        </p:grpSpPr>
        <p:graphicFrame>
          <p:nvGraphicFramePr>
            <p:cNvPr id="3160" name="Object 8"/>
            <p:cNvGraphicFramePr>
              <a:graphicFrameLocks noChangeAspect="1"/>
            </p:cNvGraphicFramePr>
            <p:nvPr/>
          </p:nvGraphicFramePr>
          <p:xfrm>
            <a:off x="4464" y="1880"/>
            <a:ext cx="248" cy="274"/>
          </p:xfrm>
          <a:graphic>
            <a:graphicData uri="http://schemas.openxmlformats.org/presentationml/2006/ole">
              <p:oleObj spid="_x0000_s3160" name="Формула" r:id="rId5" imgW="126835" imgH="139518" progId="Equation.3">
                <p:embed/>
              </p:oleObj>
            </a:graphicData>
          </a:graphic>
        </p:graphicFrame>
        <p:grpSp>
          <p:nvGrpSpPr>
            <p:cNvPr id="3161" name="Group 178"/>
            <p:cNvGrpSpPr>
              <a:grpSpLocks/>
            </p:cNvGrpSpPr>
            <p:nvPr/>
          </p:nvGrpSpPr>
          <p:grpSpPr bwMode="auto">
            <a:xfrm>
              <a:off x="4560" y="1824"/>
              <a:ext cx="480" cy="288"/>
              <a:chOff x="4560" y="1824"/>
              <a:chExt cx="480" cy="288"/>
            </a:xfrm>
          </p:grpSpPr>
          <p:sp>
            <p:nvSpPr>
              <p:cNvPr id="3162" name="Line 176"/>
              <p:cNvSpPr>
                <a:spLocks noChangeShapeType="1"/>
              </p:cNvSpPr>
              <p:nvPr/>
            </p:nvSpPr>
            <p:spPr bwMode="auto">
              <a:xfrm>
                <a:off x="4632" y="183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5585" name="Text Box 177"/>
              <p:cNvSpPr txBox="1">
                <a:spLocks noChangeArrowheads="1"/>
              </p:cNvSpPr>
              <p:nvPr/>
            </p:nvSpPr>
            <p:spPr bwMode="auto">
              <a:xfrm>
                <a:off x="4560" y="1824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CA</a:t>
                </a:r>
                <a:endParaRPr lang="ru-RU" b="0">
                  <a:solidFill>
                    <a:srgbClr val="3333FF"/>
                  </a:solidFill>
                </a:endParaRPr>
              </a:p>
            </p:txBody>
          </p:sp>
        </p:grpSp>
      </p:grpSp>
      <p:sp>
        <p:nvSpPr>
          <p:cNvPr id="785590" name="Freeform 182"/>
          <p:cNvSpPr>
            <a:spLocks/>
          </p:cNvSpPr>
          <p:nvPr/>
        </p:nvSpPr>
        <p:spPr bwMode="auto">
          <a:xfrm>
            <a:off x="701675" y="4344988"/>
            <a:ext cx="3276600" cy="12700"/>
          </a:xfrm>
          <a:custGeom>
            <a:avLst/>
            <a:gdLst>
              <a:gd name="T0" fmla="*/ 2147483647 w 2064"/>
              <a:gd name="T1" fmla="*/ 0 h 8"/>
              <a:gd name="T2" fmla="*/ 0 w 2064"/>
              <a:gd name="T3" fmla="*/ 2147483647 h 8"/>
              <a:gd name="T4" fmla="*/ 0 60000 65536"/>
              <a:gd name="T5" fmla="*/ 0 60000 65536"/>
              <a:gd name="T6" fmla="*/ 0 w 2064"/>
              <a:gd name="T7" fmla="*/ 0 h 8"/>
              <a:gd name="T8" fmla="*/ 2064 w 206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64" h="8">
                <a:moveTo>
                  <a:pt x="2064" y="0"/>
                </a:moveTo>
                <a:lnTo>
                  <a:pt x="0" y="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5591" name="Freeform 183"/>
          <p:cNvSpPr>
            <a:spLocks/>
          </p:cNvSpPr>
          <p:nvPr/>
        </p:nvSpPr>
        <p:spPr bwMode="auto">
          <a:xfrm>
            <a:off x="1768475" y="2300288"/>
            <a:ext cx="3276600" cy="12700"/>
          </a:xfrm>
          <a:custGeom>
            <a:avLst/>
            <a:gdLst>
              <a:gd name="T0" fmla="*/ 2147483647 w 2064"/>
              <a:gd name="T1" fmla="*/ 0 h 8"/>
              <a:gd name="T2" fmla="*/ 0 w 2064"/>
              <a:gd name="T3" fmla="*/ 2147483647 h 8"/>
              <a:gd name="T4" fmla="*/ 0 60000 65536"/>
              <a:gd name="T5" fmla="*/ 0 60000 65536"/>
              <a:gd name="T6" fmla="*/ 0 w 2064"/>
              <a:gd name="T7" fmla="*/ 0 h 8"/>
              <a:gd name="T8" fmla="*/ 2064 w 206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64" h="8">
                <a:moveTo>
                  <a:pt x="2064" y="0"/>
                </a:moveTo>
                <a:lnTo>
                  <a:pt x="0" y="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184"/>
          <p:cNvGrpSpPr>
            <a:grpSpLocks/>
          </p:cNvGrpSpPr>
          <p:nvPr/>
        </p:nvGrpSpPr>
        <p:grpSpPr bwMode="auto">
          <a:xfrm>
            <a:off x="6019800" y="2551113"/>
            <a:ext cx="2286000" cy="511175"/>
            <a:chOff x="1392" y="240"/>
            <a:chExt cx="1440" cy="322"/>
          </a:xfrm>
        </p:grpSpPr>
        <p:sp>
          <p:nvSpPr>
            <p:cNvPr id="785593" name="Text Box 185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</a:t>
              </a:r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DC</a:t>
              </a:r>
              <a:endParaRPr lang="ru-RU" b="0">
                <a:solidFill>
                  <a:srgbClr val="3333FF"/>
                </a:solidFill>
              </a:endParaRPr>
            </a:p>
          </p:txBody>
        </p:sp>
        <p:graphicFrame>
          <p:nvGraphicFramePr>
            <p:cNvPr id="3157" name="Object 7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3157" name="Формула" r:id="rId6" imgW="126835" imgH="139518" progId="Equation.3">
                <p:embed/>
              </p:oleObj>
            </a:graphicData>
          </a:graphic>
        </p:graphicFrame>
        <p:sp>
          <p:nvSpPr>
            <p:cNvPr id="3158" name="Line 187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Line 188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597" name="Text Box 189"/>
          <p:cNvSpPr txBox="1">
            <a:spLocks noChangeArrowheads="1"/>
          </p:cNvSpPr>
          <p:nvPr/>
        </p:nvSpPr>
        <p:spPr bwMode="auto">
          <a:xfrm>
            <a:off x="6794500" y="2478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sz="2800" b="0">
              <a:solidFill>
                <a:srgbClr val="FF0000"/>
              </a:solidFill>
            </a:endParaRPr>
          </a:p>
        </p:txBody>
      </p:sp>
      <p:sp>
        <p:nvSpPr>
          <p:cNvPr id="785598" name="Text Box 190"/>
          <p:cNvSpPr txBox="1">
            <a:spLocks noChangeArrowheads="1"/>
          </p:cNvSpPr>
          <p:nvPr/>
        </p:nvSpPr>
        <p:spPr bwMode="auto">
          <a:xfrm>
            <a:off x="6819900" y="2487613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800" b="0">
              <a:solidFill>
                <a:srgbClr val="FF0000"/>
              </a:solidFill>
            </a:endParaRPr>
          </a:p>
        </p:txBody>
      </p:sp>
      <p:sp>
        <p:nvSpPr>
          <p:cNvPr id="785599" name="Freeform 191"/>
          <p:cNvSpPr>
            <a:spLocks/>
          </p:cNvSpPr>
          <p:nvPr/>
        </p:nvSpPr>
        <p:spPr bwMode="auto">
          <a:xfrm>
            <a:off x="3978275" y="2300288"/>
            <a:ext cx="1066800" cy="2044700"/>
          </a:xfrm>
          <a:custGeom>
            <a:avLst/>
            <a:gdLst>
              <a:gd name="T0" fmla="*/ 2147483647 w 672"/>
              <a:gd name="T1" fmla="*/ 0 h 1288"/>
              <a:gd name="T2" fmla="*/ 0 w 672"/>
              <a:gd name="T3" fmla="*/ 2147483647 h 1288"/>
              <a:gd name="T4" fmla="*/ 0 60000 65536"/>
              <a:gd name="T5" fmla="*/ 0 60000 65536"/>
              <a:gd name="T6" fmla="*/ 0 w 672"/>
              <a:gd name="T7" fmla="*/ 0 h 1288"/>
              <a:gd name="T8" fmla="*/ 672 w 672"/>
              <a:gd name="T9" fmla="*/ 1288 h 1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" h="1288">
                <a:moveTo>
                  <a:pt x="672" y="0"/>
                </a:moveTo>
                <a:lnTo>
                  <a:pt x="0" y="128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785600" name="Freeform 192"/>
          <p:cNvSpPr>
            <a:spLocks/>
          </p:cNvSpPr>
          <p:nvPr/>
        </p:nvSpPr>
        <p:spPr bwMode="auto">
          <a:xfrm flipH="1" flipV="1">
            <a:off x="701675" y="2312988"/>
            <a:ext cx="1066800" cy="2044700"/>
          </a:xfrm>
          <a:custGeom>
            <a:avLst/>
            <a:gdLst>
              <a:gd name="T0" fmla="*/ 2147483647 w 672"/>
              <a:gd name="T1" fmla="*/ 0 h 1288"/>
              <a:gd name="T2" fmla="*/ 0 w 672"/>
              <a:gd name="T3" fmla="*/ 2147483647 h 1288"/>
              <a:gd name="T4" fmla="*/ 0 60000 65536"/>
              <a:gd name="T5" fmla="*/ 0 60000 65536"/>
              <a:gd name="T6" fmla="*/ 0 w 672"/>
              <a:gd name="T7" fmla="*/ 0 h 1288"/>
              <a:gd name="T8" fmla="*/ 672 w 672"/>
              <a:gd name="T9" fmla="*/ 1288 h 1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" h="1288">
                <a:moveTo>
                  <a:pt x="672" y="0"/>
                </a:moveTo>
                <a:lnTo>
                  <a:pt x="0" y="128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193"/>
          <p:cNvGrpSpPr>
            <a:grpSpLocks/>
          </p:cNvGrpSpPr>
          <p:nvPr/>
        </p:nvGrpSpPr>
        <p:grpSpPr bwMode="auto">
          <a:xfrm>
            <a:off x="6057900" y="3363913"/>
            <a:ext cx="2286000" cy="511175"/>
            <a:chOff x="1392" y="240"/>
            <a:chExt cx="1440" cy="322"/>
          </a:xfrm>
        </p:grpSpPr>
        <p:sp>
          <p:nvSpPr>
            <p:cNvPr id="785602" name="Text Box 194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BC</a:t>
              </a:r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</a:t>
              </a:r>
              <a:endParaRPr lang="ru-RU" b="0">
                <a:solidFill>
                  <a:srgbClr val="3333FF"/>
                </a:solidFill>
              </a:endParaRPr>
            </a:p>
          </p:txBody>
        </p:sp>
        <p:graphicFrame>
          <p:nvGraphicFramePr>
            <p:cNvPr id="3153" name="Object 6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3153" name="Формула" r:id="rId7" imgW="126835" imgH="139518" progId="Equation.3">
                <p:embed/>
              </p:oleObj>
            </a:graphicData>
          </a:graphic>
        </p:graphicFrame>
        <p:sp>
          <p:nvSpPr>
            <p:cNvPr id="3154" name="Line 196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Line 197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606" name="Text Box 198"/>
          <p:cNvSpPr txBox="1">
            <a:spLocks noChangeArrowheads="1"/>
          </p:cNvSpPr>
          <p:nvPr/>
        </p:nvSpPr>
        <p:spPr bwMode="auto">
          <a:xfrm>
            <a:off x="6832600" y="32908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sz="2800" b="0">
              <a:solidFill>
                <a:srgbClr val="FF0000"/>
              </a:solidFill>
            </a:endParaRPr>
          </a:p>
        </p:txBody>
      </p:sp>
      <p:sp>
        <p:nvSpPr>
          <p:cNvPr id="785607" name="Text Box 199"/>
          <p:cNvSpPr txBox="1">
            <a:spLocks noChangeArrowheads="1"/>
          </p:cNvSpPr>
          <p:nvPr/>
        </p:nvSpPr>
        <p:spPr bwMode="auto">
          <a:xfrm>
            <a:off x="6705600" y="3300413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785434" name="Text Box 26"/>
          <p:cNvSpPr txBox="1">
            <a:spLocks noChangeArrowheads="1"/>
          </p:cNvSpPr>
          <p:nvPr/>
        </p:nvSpPr>
        <p:spPr bwMode="auto">
          <a:xfrm>
            <a:off x="549275" y="43576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5628" name="Freeform 220"/>
          <p:cNvSpPr>
            <a:spLocks/>
          </p:cNvSpPr>
          <p:nvPr/>
        </p:nvSpPr>
        <p:spPr bwMode="auto">
          <a:xfrm>
            <a:off x="1825625" y="2311400"/>
            <a:ext cx="3213100" cy="1498600"/>
          </a:xfrm>
          <a:custGeom>
            <a:avLst/>
            <a:gdLst>
              <a:gd name="T0" fmla="*/ 2147483647 w 2024"/>
              <a:gd name="T1" fmla="*/ 0 h 944"/>
              <a:gd name="T2" fmla="*/ 0 w 2024"/>
              <a:gd name="T3" fmla="*/ 2147483647 h 944"/>
              <a:gd name="T4" fmla="*/ 0 60000 65536"/>
              <a:gd name="T5" fmla="*/ 0 60000 65536"/>
              <a:gd name="T6" fmla="*/ 0 w 2024"/>
              <a:gd name="T7" fmla="*/ 0 h 944"/>
              <a:gd name="T8" fmla="*/ 2024 w 2024"/>
              <a:gd name="T9" fmla="*/ 944 h 9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4" h="944">
                <a:moveTo>
                  <a:pt x="2024" y="0"/>
                </a:moveTo>
                <a:lnTo>
                  <a:pt x="0" y="944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11" name="Group 202"/>
          <p:cNvGrpSpPr>
            <a:grpSpLocks/>
          </p:cNvGrpSpPr>
          <p:nvPr/>
        </p:nvGrpSpPr>
        <p:grpSpPr bwMode="auto">
          <a:xfrm>
            <a:off x="1692275" y="3748088"/>
            <a:ext cx="519113" cy="519112"/>
            <a:chOff x="960" y="2448"/>
            <a:chExt cx="327" cy="327"/>
          </a:xfrm>
        </p:grpSpPr>
        <p:sp>
          <p:nvSpPr>
            <p:cNvPr id="785608" name="Text Box 200"/>
            <p:cNvSpPr txBox="1">
              <a:spLocks noChangeArrowheads="1"/>
            </p:cNvSpPr>
            <p:nvPr/>
          </p:nvSpPr>
          <p:spPr bwMode="auto">
            <a:xfrm>
              <a:off x="960" y="2448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151" name="Oval 201"/>
            <p:cNvSpPr>
              <a:spLocks noChangeArrowheads="1"/>
            </p:cNvSpPr>
            <p:nvPr/>
          </p:nvSpPr>
          <p:spPr bwMode="auto">
            <a:xfrm>
              <a:off x="1016" y="24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221"/>
          <p:cNvGrpSpPr>
            <a:grpSpLocks/>
          </p:cNvGrpSpPr>
          <p:nvPr/>
        </p:nvGrpSpPr>
        <p:grpSpPr bwMode="auto">
          <a:xfrm>
            <a:off x="6019800" y="3908425"/>
            <a:ext cx="2286000" cy="511175"/>
            <a:chOff x="1392" y="240"/>
            <a:chExt cx="1440" cy="322"/>
          </a:xfrm>
        </p:grpSpPr>
        <p:sp>
          <p:nvSpPr>
            <p:cNvPr id="785630" name="Text Box 222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AM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  <p:graphicFrame>
          <p:nvGraphicFramePr>
            <p:cNvPr id="3147" name="Object 4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3147" name="Формула" r:id="rId8" imgW="126835" imgH="139518" progId="Equation.3">
                <p:embed/>
              </p:oleObj>
            </a:graphicData>
          </a:graphic>
        </p:graphicFrame>
        <p:sp>
          <p:nvSpPr>
            <p:cNvPr id="3148" name="Line 224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9" name="Line 225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634" name="Text Box 226"/>
          <p:cNvSpPr txBox="1">
            <a:spLocks noChangeArrowheads="1"/>
          </p:cNvSpPr>
          <p:nvPr/>
        </p:nvSpPr>
        <p:spPr bwMode="auto">
          <a:xfrm>
            <a:off x="6794500" y="3810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785635" name="Text Box 227"/>
          <p:cNvSpPr txBox="1">
            <a:spLocks noChangeArrowheads="1"/>
          </p:cNvSpPr>
          <p:nvPr/>
        </p:nvSpPr>
        <p:spPr bwMode="auto">
          <a:xfrm>
            <a:off x="6781800" y="3810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785637" name="Text Box 229"/>
          <p:cNvSpPr txBox="1">
            <a:spLocks noChangeArrowheads="1"/>
          </p:cNvSpPr>
          <p:nvPr/>
        </p:nvSpPr>
        <p:spPr bwMode="auto">
          <a:xfrm>
            <a:off x="6858000" y="4459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sz="2800" b="0">
              <a:solidFill>
                <a:srgbClr val="FF0000"/>
              </a:solidFill>
            </a:endParaRPr>
          </a:p>
        </p:txBody>
      </p:sp>
      <p:grpSp>
        <p:nvGrpSpPr>
          <p:cNvPr id="13" name="Group 230"/>
          <p:cNvGrpSpPr>
            <a:grpSpLocks/>
          </p:cNvGrpSpPr>
          <p:nvPr/>
        </p:nvGrpSpPr>
        <p:grpSpPr bwMode="auto">
          <a:xfrm>
            <a:off x="6070600" y="4522788"/>
            <a:ext cx="990600" cy="457200"/>
            <a:chOff x="3744" y="1824"/>
            <a:chExt cx="624" cy="288"/>
          </a:xfrm>
        </p:grpSpPr>
        <p:sp>
          <p:nvSpPr>
            <p:cNvPr id="785639" name="Text Box 231"/>
            <p:cNvSpPr txBox="1">
              <a:spLocks noChangeArrowheads="1"/>
            </p:cNvSpPr>
            <p:nvPr/>
          </p:nvSpPr>
          <p:spPr bwMode="auto">
            <a:xfrm>
              <a:off x="3744" y="182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</a:t>
              </a:r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endParaRPr lang="ru-RU" b="0">
                <a:solidFill>
                  <a:srgbClr val="3333FF"/>
                </a:solidFill>
              </a:endParaRPr>
            </a:p>
          </p:txBody>
        </p:sp>
        <p:sp>
          <p:nvSpPr>
            <p:cNvPr id="3145" name="Line 232"/>
            <p:cNvSpPr>
              <a:spLocks noChangeShapeType="1"/>
            </p:cNvSpPr>
            <p:nvPr/>
          </p:nvSpPr>
          <p:spPr bwMode="auto">
            <a:xfrm>
              <a:off x="3840" y="182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33"/>
          <p:cNvGrpSpPr>
            <a:grpSpLocks/>
          </p:cNvGrpSpPr>
          <p:nvPr/>
        </p:nvGrpSpPr>
        <p:grpSpPr bwMode="auto">
          <a:xfrm>
            <a:off x="6997700" y="4522788"/>
            <a:ext cx="914400" cy="523875"/>
            <a:chOff x="4464" y="1824"/>
            <a:chExt cx="576" cy="330"/>
          </a:xfrm>
        </p:grpSpPr>
        <p:graphicFrame>
          <p:nvGraphicFramePr>
            <p:cNvPr id="3140" name="Object 3"/>
            <p:cNvGraphicFramePr>
              <a:graphicFrameLocks noChangeAspect="1"/>
            </p:cNvGraphicFramePr>
            <p:nvPr/>
          </p:nvGraphicFramePr>
          <p:xfrm>
            <a:off x="4464" y="1880"/>
            <a:ext cx="248" cy="274"/>
          </p:xfrm>
          <a:graphic>
            <a:graphicData uri="http://schemas.openxmlformats.org/presentationml/2006/ole">
              <p:oleObj spid="_x0000_s3140" name="Формула" r:id="rId9" imgW="126835" imgH="139518" progId="Equation.3">
                <p:embed/>
              </p:oleObj>
            </a:graphicData>
          </a:graphic>
        </p:graphicFrame>
        <p:grpSp>
          <p:nvGrpSpPr>
            <p:cNvPr id="3141" name="Group 235"/>
            <p:cNvGrpSpPr>
              <a:grpSpLocks/>
            </p:cNvGrpSpPr>
            <p:nvPr/>
          </p:nvGrpSpPr>
          <p:grpSpPr bwMode="auto">
            <a:xfrm>
              <a:off x="4560" y="1824"/>
              <a:ext cx="480" cy="288"/>
              <a:chOff x="4560" y="1824"/>
              <a:chExt cx="480" cy="288"/>
            </a:xfrm>
          </p:grpSpPr>
          <p:sp>
            <p:nvSpPr>
              <p:cNvPr id="3142" name="Line 236"/>
              <p:cNvSpPr>
                <a:spLocks noChangeShapeType="1"/>
              </p:cNvSpPr>
              <p:nvPr/>
            </p:nvSpPr>
            <p:spPr bwMode="auto">
              <a:xfrm>
                <a:off x="4632" y="183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5645" name="Text Box 237"/>
              <p:cNvSpPr txBox="1">
                <a:spLocks noChangeArrowheads="1"/>
              </p:cNvSpPr>
              <p:nvPr/>
            </p:nvSpPr>
            <p:spPr bwMode="auto">
              <a:xfrm>
                <a:off x="4560" y="1824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CM</a:t>
                </a:r>
                <a:endParaRPr lang="ru-RU" b="0">
                  <a:solidFill>
                    <a:srgbClr val="3333FF"/>
                  </a:solidFill>
                </a:endParaRPr>
              </a:p>
            </p:txBody>
          </p:sp>
        </p:grpSp>
      </p:grpSp>
      <p:sp>
        <p:nvSpPr>
          <p:cNvPr id="785653" name="Freeform 245"/>
          <p:cNvSpPr>
            <a:spLocks/>
          </p:cNvSpPr>
          <p:nvPr/>
        </p:nvSpPr>
        <p:spPr bwMode="auto">
          <a:xfrm>
            <a:off x="1793875" y="2298700"/>
            <a:ext cx="3225800" cy="1511300"/>
          </a:xfrm>
          <a:custGeom>
            <a:avLst/>
            <a:gdLst>
              <a:gd name="T0" fmla="*/ 0 w 2032"/>
              <a:gd name="T1" fmla="*/ 2147483647 h 952"/>
              <a:gd name="T2" fmla="*/ 2147483647 w 2032"/>
              <a:gd name="T3" fmla="*/ 0 h 952"/>
              <a:gd name="T4" fmla="*/ 0 60000 65536"/>
              <a:gd name="T5" fmla="*/ 0 60000 65536"/>
              <a:gd name="T6" fmla="*/ 0 w 2032"/>
              <a:gd name="T7" fmla="*/ 0 h 952"/>
              <a:gd name="T8" fmla="*/ 2032 w 2032"/>
              <a:gd name="T9" fmla="*/ 952 h 9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32" h="952">
                <a:moveTo>
                  <a:pt x="0" y="952"/>
                </a:moveTo>
                <a:lnTo>
                  <a:pt x="2032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16" name="Group 238"/>
          <p:cNvGrpSpPr>
            <a:grpSpLocks/>
          </p:cNvGrpSpPr>
          <p:nvPr/>
        </p:nvGrpSpPr>
        <p:grpSpPr bwMode="auto">
          <a:xfrm>
            <a:off x="6743700" y="4370388"/>
            <a:ext cx="838200" cy="762000"/>
            <a:chOff x="3832" y="2448"/>
            <a:chExt cx="528" cy="480"/>
          </a:xfrm>
        </p:grpSpPr>
        <p:sp>
          <p:nvSpPr>
            <p:cNvPr id="785647" name="Text Box 239"/>
            <p:cNvSpPr txBox="1">
              <a:spLocks noChangeArrowheads="1"/>
            </p:cNvSpPr>
            <p:nvPr/>
          </p:nvSpPr>
          <p:spPr bwMode="auto">
            <a:xfrm>
              <a:off x="3832" y="25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–</a:t>
              </a:r>
              <a:endParaRPr lang="ru-RU" sz="2000" b="0">
                <a:solidFill>
                  <a:srgbClr val="FF0000"/>
                </a:solidFill>
              </a:endParaRPr>
            </a:p>
          </p:txBody>
        </p:sp>
        <p:grpSp>
          <p:nvGrpSpPr>
            <p:cNvPr id="3136" name="Group 240"/>
            <p:cNvGrpSpPr>
              <a:grpSpLocks/>
            </p:cNvGrpSpPr>
            <p:nvPr/>
          </p:nvGrpSpPr>
          <p:grpSpPr bwMode="auto">
            <a:xfrm>
              <a:off x="4024" y="2448"/>
              <a:ext cx="336" cy="480"/>
              <a:chOff x="2832" y="288"/>
              <a:chExt cx="336" cy="480"/>
            </a:xfrm>
          </p:grpSpPr>
          <p:sp>
            <p:nvSpPr>
              <p:cNvPr id="785649" name="Text Box 241"/>
              <p:cNvSpPr txBox="1">
                <a:spLocks noChangeArrowheads="1"/>
              </p:cNvSpPr>
              <p:nvPr/>
            </p:nvSpPr>
            <p:spPr bwMode="auto">
              <a:xfrm>
                <a:off x="2832" y="48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ru-RU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5650" name="Text Box 242"/>
              <p:cNvSpPr txBox="1">
                <a:spLocks noChangeArrowheads="1"/>
              </p:cNvSpPr>
              <p:nvPr/>
            </p:nvSpPr>
            <p:spPr bwMode="auto">
              <a:xfrm>
                <a:off x="2832" y="28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  <a:endParaRPr lang="ru-RU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39" name="Freeform 243"/>
              <p:cNvSpPr>
                <a:spLocks/>
              </p:cNvSpPr>
              <p:nvPr/>
            </p:nvSpPr>
            <p:spPr bwMode="auto">
              <a:xfrm>
                <a:off x="2864" y="528"/>
                <a:ext cx="168" cy="1"/>
              </a:xfrm>
              <a:custGeom>
                <a:avLst/>
                <a:gdLst>
                  <a:gd name="T0" fmla="*/ 0 w 168"/>
                  <a:gd name="T1" fmla="*/ 0 h 1"/>
                  <a:gd name="T2" fmla="*/ 168 w 168"/>
                  <a:gd name="T3" fmla="*/ 0 h 1"/>
                  <a:gd name="T4" fmla="*/ 0 60000 65536"/>
                  <a:gd name="T5" fmla="*/ 0 60000 65536"/>
                  <a:gd name="T6" fmla="*/ 0 w 168"/>
                  <a:gd name="T7" fmla="*/ 0 h 1"/>
                  <a:gd name="T8" fmla="*/ 168 w 16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" name="Group 248"/>
          <p:cNvGrpSpPr>
            <a:grpSpLocks/>
          </p:cNvGrpSpPr>
          <p:nvPr/>
        </p:nvGrpSpPr>
        <p:grpSpPr bwMode="auto">
          <a:xfrm>
            <a:off x="6083300" y="5127625"/>
            <a:ext cx="2286000" cy="511175"/>
            <a:chOff x="1392" y="240"/>
            <a:chExt cx="1440" cy="322"/>
          </a:xfrm>
        </p:grpSpPr>
        <p:sp>
          <p:nvSpPr>
            <p:cNvPr id="785657" name="Text Box 249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AO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BD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  <p:graphicFrame>
          <p:nvGraphicFramePr>
            <p:cNvPr id="3132" name="Object 2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3132" name="Формула" r:id="rId10" imgW="126835" imgH="139518" progId="Equation.3">
                <p:embed/>
              </p:oleObj>
            </a:graphicData>
          </a:graphic>
        </p:graphicFrame>
        <p:sp>
          <p:nvSpPr>
            <p:cNvPr id="3133" name="Line 251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Line 252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661" name="Text Box 253"/>
          <p:cNvSpPr txBox="1">
            <a:spLocks noChangeArrowheads="1"/>
          </p:cNvSpPr>
          <p:nvPr/>
        </p:nvSpPr>
        <p:spPr bwMode="auto">
          <a:xfrm>
            <a:off x="6858000" y="5054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sz="2800" b="0">
              <a:solidFill>
                <a:srgbClr val="FF0000"/>
              </a:solidFill>
            </a:endParaRPr>
          </a:p>
        </p:txBody>
      </p:sp>
      <p:sp>
        <p:nvSpPr>
          <p:cNvPr id="785663" name="Text Box 255"/>
          <p:cNvSpPr txBox="1">
            <a:spLocks noChangeArrowheads="1"/>
          </p:cNvSpPr>
          <p:nvPr/>
        </p:nvSpPr>
        <p:spPr bwMode="auto">
          <a:xfrm>
            <a:off x="6096000" y="55626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 –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сущ.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785664" name="Text Box 256"/>
          <p:cNvSpPr txBox="1">
            <a:spLocks noChangeArrowheads="1"/>
          </p:cNvSpPr>
          <p:nvPr/>
        </p:nvSpPr>
        <p:spPr bwMode="auto">
          <a:xfrm>
            <a:off x="762000" y="304800"/>
            <a:ext cx="4221163" cy="46196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Домашнее задание: № 912</a:t>
            </a:r>
          </a:p>
        </p:txBody>
      </p:sp>
      <p:sp>
        <p:nvSpPr>
          <p:cNvPr id="785666" name="Text Box 258"/>
          <p:cNvSpPr txBox="1">
            <a:spLocks noChangeArrowheads="1"/>
          </p:cNvSpPr>
          <p:nvPr/>
        </p:nvSpPr>
        <p:spPr bwMode="auto">
          <a:xfrm>
            <a:off x="685800" y="5181600"/>
            <a:ext cx="2700338" cy="51911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b="0">
                <a:latin typeface="Times New Roman" pitchFamily="18" charset="0"/>
              </a:rPr>
              <a:t>– середина АО</a:t>
            </a:r>
          </a:p>
        </p:txBody>
      </p:sp>
      <p:sp>
        <p:nvSpPr>
          <p:cNvPr id="785668" name="Text Box 260"/>
          <p:cNvSpPr txBox="1">
            <a:spLocks noChangeArrowheads="1"/>
          </p:cNvSpPr>
          <p:nvPr/>
        </p:nvSpPr>
        <p:spPr bwMode="auto">
          <a:xfrm>
            <a:off x="762000" y="838200"/>
            <a:ext cx="3927475" cy="51911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ABCD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b="0">
                <a:latin typeface="Times New Roman" pitchFamily="18" charset="0"/>
              </a:rPr>
              <a:t>– параллелограмм</a:t>
            </a:r>
          </a:p>
        </p:txBody>
      </p:sp>
      <p:sp>
        <p:nvSpPr>
          <p:cNvPr id="3124" name="TextBox 133"/>
          <p:cNvSpPr txBox="1">
            <a:spLocks noChangeArrowheads="1"/>
          </p:cNvSpPr>
          <p:nvPr/>
        </p:nvSpPr>
        <p:spPr bwMode="auto">
          <a:xfrm>
            <a:off x="5562600" y="1152525"/>
            <a:ext cx="45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а)</a:t>
            </a:r>
          </a:p>
        </p:txBody>
      </p:sp>
      <p:sp>
        <p:nvSpPr>
          <p:cNvPr id="3125" name="TextBox 134"/>
          <p:cNvSpPr txBox="1">
            <a:spLocks noChangeArrowheads="1"/>
          </p:cNvSpPr>
          <p:nvPr/>
        </p:nvSpPr>
        <p:spPr bwMode="auto">
          <a:xfrm>
            <a:off x="5564188" y="1762125"/>
            <a:ext cx="47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в)</a:t>
            </a:r>
          </a:p>
        </p:txBody>
      </p:sp>
      <p:sp>
        <p:nvSpPr>
          <p:cNvPr id="3126" name="TextBox 135"/>
          <p:cNvSpPr txBox="1">
            <a:spLocks noChangeArrowheads="1"/>
          </p:cNvSpPr>
          <p:nvPr/>
        </p:nvSpPr>
        <p:spPr bwMode="auto">
          <a:xfrm>
            <a:off x="5640388" y="2524125"/>
            <a:ext cx="415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г)</a:t>
            </a:r>
          </a:p>
        </p:txBody>
      </p:sp>
      <p:sp>
        <p:nvSpPr>
          <p:cNvPr id="3127" name="TextBox 136"/>
          <p:cNvSpPr txBox="1">
            <a:spLocks noChangeArrowheads="1"/>
          </p:cNvSpPr>
          <p:nvPr/>
        </p:nvSpPr>
        <p:spPr bwMode="auto">
          <a:xfrm>
            <a:off x="5640388" y="3286125"/>
            <a:ext cx="48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д)</a:t>
            </a:r>
          </a:p>
        </p:txBody>
      </p:sp>
      <p:sp>
        <p:nvSpPr>
          <p:cNvPr id="3128" name="TextBox 137"/>
          <p:cNvSpPr txBox="1">
            <a:spLocks noChangeArrowheads="1"/>
          </p:cNvSpPr>
          <p:nvPr/>
        </p:nvSpPr>
        <p:spPr bwMode="auto">
          <a:xfrm>
            <a:off x="5640388" y="3890963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ж)</a:t>
            </a:r>
          </a:p>
        </p:txBody>
      </p:sp>
      <p:sp>
        <p:nvSpPr>
          <p:cNvPr id="3129" name="TextBox 138"/>
          <p:cNvSpPr txBox="1">
            <a:spLocks noChangeArrowheads="1"/>
          </p:cNvSpPr>
          <p:nvPr/>
        </p:nvSpPr>
        <p:spPr bwMode="auto">
          <a:xfrm>
            <a:off x="5657850" y="4505325"/>
            <a:ext cx="439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з)</a:t>
            </a:r>
          </a:p>
        </p:txBody>
      </p:sp>
      <p:sp>
        <p:nvSpPr>
          <p:cNvPr id="3130" name="TextBox 139"/>
          <p:cNvSpPr txBox="1">
            <a:spLocks noChangeArrowheads="1"/>
          </p:cNvSpPr>
          <p:nvPr/>
        </p:nvSpPr>
        <p:spPr bwMode="auto">
          <a:xfrm>
            <a:off x="5716588" y="5114925"/>
            <a:ext cx="47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и)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8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8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4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85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8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8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8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8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8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0.01111 -0.00116 L 0.02639 -0.00116 " pathEditMode="relative" rAng="0" ptsTypes="AAA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85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85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8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8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8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5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85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785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785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8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78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78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6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8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785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785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78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8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78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78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56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785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785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785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78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78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0" dur="500"/>
                                        <p:tgtEl>
                                          <p:spTgt spid="78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0.01111 -0.00116 L 0.02639 -0.00116 " pathEditMode="relative" rAng="0" ptsTypes="AAA">
                                      <p:cBhvr>
                                        <p:cTn id="2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"/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785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785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785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78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78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78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78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545" grpId="0" animBg="1"/>
      <p:bldP spid="785545" grpId="1" animBg="1"/>
      <p:bldP spid="785546" grpId="0" animBg="1"/>
      <p:bldP spid="785546" grpId="1" animBg="1"/>
      <p:bldP spid="785563" grpId="0" animBg="1"/>
      <p:bldP spid="785563" grpId="1" animBg="1"/>
      <p:bldP spid="785636" grpId="0" animBg="1"/>
      <p:bldP spid="785636" grpId="1" animBg="1"/>
      <p:bldP spid="785652" grpId="0" animBg="1"/>
      <p:bldP spid="785652" grpId="1" animBg="1"/>
      <p:bldP spid="785654" grpId="0" animBg="1"/>
      <p:bldP spid="785655" grpId="0" animBg="1"/>
      <p:bldP spid="785433" grpId="0"/>
      <p:bldP spid="785433" grpId="1"/>
      <p:bldP spid="785588" grpId="0"/>
      <p:bldP spid="785588" grpId="1"/>
      <p:bldP spid="785416" grpId="0"/>
      <p:bldP spid="785562" grpId="0" animBg="1"/>
      <p:bldP spid="785562" grpId="1" animBg="1"/>
      <p:bldP spid="785590" grpId="0" animBg="1"/>
      <p:bldP spid="785590" grpId="1" animBg="1"/>
      <p:bldP spid="785591" grpId="0" animBg="1"/>
      <p:bldP spid="785591" grpId="1" animBg="1"/>
      <p:bldP spid="785597" grpId="0"/>
      <p:bldP spid="785597" grpId="1"/>
      <p:bldP spid="785598" grpId="0"/>
      <p:bldP spid="785599" grpId="0" animBg="1"/>
      <p:bldP spid="785599" grpId="1" animBg="1"/>
      <p:bldP spid="785600" grpId="0" animBg="1"/>
      <p:bldP spid="785600" grpId="1" animBg="1"/>
      <p:bldP spid="785606" grpId="0"/>
      <p:bldP spid="785606" grpId="1"/>
      <p:bldP spid="785607" grpId="0"/>
      <p:bldP spid="785628" grpId="0" animBg="1"/>
      <p:bldP spid="785628" grpId="1" animBg="1"/>
      <p:bldP spid="785634" grpId="0"/>
      <p:bldP spid="785634" grpId="1"/>
      <p:bldP spid="785635" grpId="0"/>
      <p:bldP spid="785637" grpId="0"/>
      <p:bldP spid="785637" grpId="1"/>
      <p:bldP spid="785653" grpId="0" animBg="1"/>
      <p:bldP spid="785653" grpId="1" animBg="1"/>
      <p:bldP spid="785661" grpId="0"/>
      <p:bldP spid="785663" grpId="0"/>
      <p:bldP spid="7856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DDB64-BA87-4F52-B601-DB56C207584B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2057400"/>
            <a:ext cx="839422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Самостоятельная работа</a:t>
            </a:r>
          </a:p>
          <a:p>
            <a:pPr algn="ctr">
              <a:defRPr/>
            </a:pPr>
            <a:r>
              <a:rPr lang="ru-RU" sz="4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Организационный Лист стр.2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2852738"/>
            <a:ext cx="7920038" cy="841375"/>
          </a:xfrm>
        </p:spPr>
        <p:txBody>
          <a:bodyPr/>
          <a:lstStyle/>
          <a:p>
            <a:r>
              <a:rPr lang="ru-RU" sz="3200" b="1" i="1" smtClean="0">
                <a:solidFill>
                  <a:srgbClr val="0000FF"/>
                </a:solidFill>
              </a:rPr>
              <a:t>Рефлексия</a:t>
            </a:r>
            <a:r>
              <a:rPr lang="ru-RU" sz="3200" smtClean="0">
                <a:solidFill>
                  <a:srgbClr val="161616"/>
                </a:solidFill>
              </a:rPr>
              <a:t>                   </a:t>
            </a:r>
            <a:br>
              <a:rPr lang="ru-RU" sz="3200" smtClean="0">
                <a:solidFill>
                  <a:srgbClr val="161616"/>
                </a:solidFill>
              </a:rPr>
            </a:br>
            <a:r>
              <a:rPr lang="ru-RU" sz="3200" u="sng" smtClean="0">
                <a:solidFill>
                  <a:srgbClr val="357C4A"/>
                </a:solidFill>
              </a:rPr>
              <a:t>Выбери вариант соответствующий твоим ощущениям после сегодняшнего занятия. </a:t>
            </a:r>
            <a:r>
              <a:rPr lang="ru-RU" sz="3200" smtClean="0">
                <a:solidFill>
                  <a:srgbClr val="161616"/>
                </a:solidFill>
              </a:rPr>
              <a:t/>
            </a:r>
            <a:br>
              <a:rPr lang="ru-RU" sz="3200" smtClean="0">
                <a:solidFill>
                  <a:srgbClr val="161616"/>
                </a:solidFill>
              </a:rPr>
            </a:br>
            <a:r>
              <a:rPr lang="ru-RU" sz="3200" smtClean="0">
                <a:solidFill>
                  <a:srgbClr val="161616"/>
                </a:solidFill>
              </a:rPr>
              <a:t>1. Я все знаю, понял и могу объяснить другим!</a:t>
            </a:r>
            <a:br>
              <a:rPr lang="ru-RU" sz="3200" smtClean="0">
                <a:solidFill>
                  <a:srgbClr val="161616"/>
                </a:solidFill>
              </a:rPr>
            </a:br>
            <a:r>
              <a:rPr lang="ru-RU" sz="3200" smtClean="0">
                <a:solidFill>
                  <a:srgbClr val="161616"/>
                </a:solidFill>
              </a:rPr>
              <a:t>2. Я все знаю, понял, но не уверен, что смогу объяснить другому.</a:t>
            </a:r>
            <a:br>
              <a:rPr lang="ru-RU" sz="3200" smtClean="0">
                <a:solidFill>
                  <a:srgbClr val="161616"/>
                </a:solidFill>
              </a:rPr>
            </a:br>
            <a:r>
              <a:rPr lang="ru-RU" sz="3200" smtClean="0">
                <a:solidFill>
                  <a:srgbClr val="161616"/>
                </a:solidFill>
              </a:rPr>
              <a:t>3. Я сам знаю, понял, но объяснить другому не смогу.</a:t>
            </a:r>
            <a:br>
              <a:rPr lang="ru-RU" sz="3200" smtClean="0">
                <a:solidFill>
                  <a:srgbClr val="161616"/>
                </a:solidFill>
              </a:rPr>
            </a:br>
            <a:r>
              <a:rPr lang="ru-RU" sz="3200" smtClean="0">
                <a:solidFill>
                  <a:srgbClr val="161616"/>
                </a:solidFill>
              </a:rPr>
              <a:t>4. У меня остались некоторые вопросы.</a:t>
            </a:r>
            <a:br>
              <a:rPr lang="ru-RU" sz="3200" smtClean="0">
                <a:solidFill>
                  <a:srgbClr val="161616"/>
                </a:solidFill>
              </a:rPr>
            </a:br>
            <a:r>
              <a:rPr lang="ru-RU" sz="3200" smtClean="0">
                <a:solidFill>
                  <a:srgbClr val="161616"/>
                </a:solidFill>
              </a:rPr>
              <a:t>          </a:t>
            </a:r>
            <a:r>
              <a:rPr lang="ru-RU" sz="3200" b="1" i="1" smtClean="0">
                <a:solidFill>
                  <a:srgbClr val="0000FF"/>
                </a:solidFill>
              </a:rPr>
              <a:t>Отрази свое настроение после                </a:t>
            </a:r>
            <a:br>
              <a:rPr lang="ru-RU" sz="3200" b="1" i="1" smtClean="0">
                <a:solidFill>
                  <a:srgbClr val="0000FF"/>
                </a:solidFill>
              </a:rPr>
            </a:br>
            <a:r>
              <a:rPr lang="ru-RU" sz="3200" b="1" i="1" smtClean="0">
                <a:solidFill>
                  <a:srgbClr val="0000FF"/>
                </a:solidFill>
              </a:rPr>
              <a:t>          занятия , написав три слова</a:t>
            </a:r>
            <a:r>
              <a:rPr lang="ru-RU" sz="3200" i="1" smtClean="0">
                <a:solidFill>
                  <a:srgbClr val="161616"/>
                </a:solidFill>
              </a:rPr>
              <a:t>.</a:t>
            </a:r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C6B37-C7BB-46E3-B5C7-F29D5CC79B98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482600" y="4038600"/>
            <a:ext cx="431800" cy="431800"/>
          </a:xfrm>
          <a:prstGeom prst="ellipse">
            <a:avLst/>
          </a:prstGeom>
          <a:noFill/>
          <a:ln w="38100" cap="sq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Овал 5"/>
          <p:cNvSpPr>
            <a:spLocks noChangeArrowheads="1"/>
          </p:cNvSpPr>
          <p:nvPr/>
        </p:nvSpPr>
        <p:spPr bwMode="auto">
          <a:xfrm>
            <a:off x="228600" y="2060575"/>
            <a:ext cx="431800" cy="431800"/>
          </a:xfrm>
          <a:prstGeom prst="ellipse">
            <a:avLst/>
          </a:prstGeom>
          <a:noFill/>
          <a:ln w="38100" cap="sq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152400" y="3068638"/>
            <a:ext cx="431800" cy="431800"/>
          </a:xfrm>
          <a:prstGeom prst="ellipse">
            <a:avLst/>
          </a:prstGeom>
          <a:noFill/>
          <a:ln w="38100" cap="sq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Овал 7"/>
          <p:cNvSpPr>
            <a:spLocks noChangeArrowheads="1"/>
          </p:cNvSpPr>
          <p:nvPr/>
        </p:nvSpPr>
        <p:spPr bwMode="auto">
          <a:xfrm>
            <a:off x="76200" y="4978400"/>
            <a:ext cx="431800" cy="431800"/>
          </a:xfrm>
          <a:prstGeom prst="ellipse">
            <a:avLst/>
          </a:prstGeom>
          <a:noFill/>
          <a:ln w="38100" cap="sq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solidFill>
                <a:srgbClr val="FF0000"/>
              </a:solidFill>
            </a:endParaRPr>
          </a:p>
        </p:txBody>
      </p:sp>
      <p:pic>
        <p:nvPicPr>
          <p:cNvPr id="9" name="02_Sweet_Dream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219200" y="5638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79F78A-9130-4B77-8524-F2710C865F22}" type="slidenum">
              <a:rPr lang="ru-RU" smtClean="0"/>
              <a:pPr/>
              <a:t>22</a:t>
            </a:fld>
            <a:endParaRPr lang="ru-RU" smtClean="0"/>
          </a:p>
        </p:txBody>
      </p:sp>
      <p:pic>
        <p:nvPicPr>
          <p:cNvPr id="23555" name="Picture 11" descr="36_2_2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788" y="1052513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375" y="4365625"/>
            <a:ext cx="183356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57200" y="2362200"/>
            <a:ext cx="811953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spc="50" dirty="0">
                <a:ln w="11430"/>
                <a:solidFill>
                  <a:srgbClr val="00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Спасибо 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spc="50" dirty="0">
                <a:ln w="11430"/>
                <a:solidFill>
                  <a:srgbClr val="0000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активную работу!!!</a:t>
            </a:r>
          </a:p>
        </p:txBody>
      </p:sp>
      <p:pic>
        <p:nvPicPr>
          <p:cNvPr id="23558" name="Picture 9" descr="privetstvie-373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836613"/>
            <a:ext cx="10795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0" descr="privetstvie-340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4365625"/>
            <a:ext cx="93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1" descr="privetstvie-136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67400" y="5589588"/>
            <a:ext cx="10080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81000" y="5936159"/>
            <a:ext cx="16076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Е.</a:t>
            </a:r>
            <a:r>
              <a:rPr lang="en-US" sz="44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V.A</a:t>
            </a:r>
            <a:endParaRPr lang="ru-RU" sz="44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3562" name="Picture 1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6200" y="5791200"/>
            <a:ext cx="339725" cy="9144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135"/>
          <p:cNvSpPr>
            <a:spLocks/>
          </p:cNvSpPr>
          <p:nvPr/>
        </p:nvSpPr>
        <p:spPr bwMode="auto">
          <a:xfrm>
            <a:off x="1795463" y="2309813"/>
            <a:ext cx="2182812" cy="2047875"/>
          </a:xfrm>
          <a:custGeom>
            <a:avLst/>
            <a:gdLst>
              <a:gd name="T0" fmla="*/ 0 w 1375"/>
              <a:gd name="T1" fmla="*/ 0 h 1290"/>
              <a:gd name="T2" fmla="*/ 2147483647 w 1375"/>
              <a:gd name="T3" fmla="*/ 2147483647 h 1290"/>
              <a:gd name="T4" fmla="*/ 0 60000 65536"/>
              <a:gd name="T5" fmla="*/ 0 60000 65536"/>
              <a:gd name="T6" fmla="*/ 0 w 1375"/>
              <a:gd name="T7" fmla="*/ 0 h 1290"/>
              <a:gd name="T8" fmla="*/ 1375 w 1375"/>
              <a:gd name="T9" fmla="*/ 1290 h 12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5" h="1290">
                <a:moveTo>
                  <a:pt x="0" y="0"/>
                </a:moveTo>
                <a:lnTo>
                  <a:pt x="1375" y="129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099" name="Freeform 134"/>
          <p:cNvSpPr>
            <a:spLocks/>
          </p:cNvSpPr>
          <p:nvPr/>
        </p:nvSpPr>
        <p:spPr bwMode="auto">
          <a:xfrm>
            <a:off x="704850" y="2300288"/>
            <a:ext cx="4340225" cy="2047875"/>
          </a:xfrm>
          <a:custGeom>
            <a:avLst/>
            <a:gdLst>
              <a:gd name="T0" fmla="*/ 0 w 2734"/>
              <a:gd name="T1" fmla="*/ 2147483647 h 1290"/>
              <a:gd name="T2" fmla="*/ 2147483647 w 2734"/>
              <a:gd name="T3" fmla="*/ 0 h 1290"/>
              <a:gd name="T4" fmla="*/ 0 60000 65536"/>
              <a:gd name="T5" fmla="*/ 0 60000 65536"/>
              <a:gd name="T6" fmla="*/ 0 w 2734"/>
              <a:gd name="T7" fmla="*/ 0 h 1290"/>
              <a:gd name="T8" fmla="*/ 2734 w 2734"/>
              <a:gd name="T9" fmla="*/ 1290 h 12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4" h="1290">
                <a:moveTo>
                  <a:pt x="0" y="1290"/>
                </a:moveTo>
                <a:lnTo>
                  <a:pt x="2734" y="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100" name="Freeform 137"/>
          <p:cNvSpPr>
            <a:spLocks/>
          </p:cNvSpPr>
          <p:nvPr/>
        </p:nvSpPr>
        <p:spPr bwMode="auto">
          <a:xfrm>
            <a:off x="701675" y="2312988"/>
            <a:ext cx="4318000" cy="2032000"/>
          </a:xfrm>
          <a:custGeom>
            <a:avLst/>
            <a:gdLst>
              <a:gd name="T0" fmla="*/ 2147483647 w 2720"/>
              <a:gd name="T1" fmla="*/ 0 h 1280"/>
              <a:gd name="T2" fmla="*/ 0 w 2720"/>
              <a:gd name="T3" fmla="*/ 2147483647 h 1280"/>
              <a:gd name="T4" fmla="*/ 0 60000 65536"/>
              <a:gd name="T5" fmla="*/ 0 60000 65536"/>
              <a:gd name="T6" fmla="*/ 0 w 2720"/>
              <a:gd name="T7" fmla="*/ 0 h 1280"/>
              <a:gd name="T8" fmla="*/ 2720 w 2720"/>
              <a:gd name="T9" fmla="*/ 1280 h 1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20" h="1280">
                <a:moveTo>
                  <a:pt x="2720" y="0"/>
                </a:moveTo>
                <a:lnTo>
                  <a:pt x="0" y="1280"/>
                </a:lnTo>
              </a:path>
            </a:pathLst>
          </a:custGeom>
          <a:noFill/>
          <a:ln w="38100">
            <a:solidFill>
              <a:srgbClr val="6600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1" name="Freeform 138"/>
          <p:cNvSpPr>
            <a:spLocks/>
          </p:cNvSpPr>
          <p:nvPr/>
        </p:nvSpPr>
        <p:spPr bwMode="auto">
          <a:xfrm>
            <a:off x="714375" y="3328988"/>
            <a:ext cx="2133600" cy="1016000"/>
          </a:xfrm>
          <a:custGeom>
            <a:avLst/>
            <a:gdLst>
              <a:gd name="T0" fmla="*/ 2147483647 w 1344"/>
              <a:gd name="T1" fmla="*/ 0 h 640"/>
              <a:gd name="T2" fmla="*/ 0 w 1344"/>
              <a:gd name="T3" fmla="*/ 2147483647 h 640"/>
              <a:gd name="T4" fmla="*/ 0 60000 65536"/>
              <a:gd name="T5" fmla="*/ 0 60000 65536"/>
              <a:gd name="T6" fmla="*/ 0 w 1344"/>
              <a:gd name="T7" fmla="*/ 0 h 640"/>
              <a:gd name="T8" fmla="*/ 1344 w 1344"/>
              <a:gd name="T9" fmla="*/ 640 h 6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640">
                <a:moveTo>
                  <a:pt x="1344" y="0"/>
                </a:moveTo>
                <a:lnTo>
                  <a:pt x="0" y="640"/>
                </a:lnTo>
              </a:path>
            </a:pathLst>
          </a:custGeom>
          <a:noFill/>
          <a:ln w="38100">
            <a:solidFill>
              <a:srgbClr val="FF00FF">
                <a:alpha val="96861"/>
              </a:srgbClr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Freeform 155"/>
          <p:cNvSpPr>
            <a:spLocks/>
          </p:cNvSpPr>
          <p:nvPr/>
        </p:nvSpPr>
        <p:spPr bwMode="auto">
          <a:xfrm flipH="1" flipV="1">
            <a:off x="698500" y="2311400"/>
            <a:ext cx="4318000" cy="2032000"/>
          </a:xfrm>
          <a:custGeom>
            <a:avLst/>
            <a:gdLst>
              <a:gd name="T0" fmla="*/ 2147483647 w 2720"/>
              <a:gd name="T1" fmla="*/ 0 h 1280"/>
              <a:gd name="T2" fmla="*/ 0 w 2720"/>
              <a:gd name="T3" fmla="*/ 2147483647 h 1280"/>
              <a:gd name="T4" fmla="*/ 0 60000 65536"/>
              <a:gd name="T5" fmla="*/ 0 60000 65536"/>
              <a:gd name="T6" fmla="*/ 0 w 2720"/>
              <a:gd name="T7" fmla="*/ 0 h 1280"/>
              <a:gd name="T8" fmla="*/ 2720 w 2720"/>
              <a:gd name="T9" fmla="*/ 1280 h 1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20" h="1280">
                <a:moveTo>
                  <a:pt x="2720" y="0"/>
                </a:moveTo>
                <a:lnTo>
                  <a:pt x="0" y="1280"/>
                </a:lnTo>
              </a:path>
            </a:pathLst>
          </a:custGeom>
          <a:noFill/>
          <a:ln w="38100">
            <a:solidFill>
              <a:srgbClr val="0099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3" name="Freeform 203"/>
          <p:cNvSpPr>
            <a:spLocks/>
          </p:cNvSpPr>
          <p:nvPr/>
        </p:nvSpPr>
        <p:spPr bwMode="auto">
          <a:xfrm>
            <a:off x="711200" y="3797300"/>
            <a:ext cx="1117600" cy="546100"/>
          </a:xfrm>
          <a:custGeom>
            <a:avLst/>
            <a:gdLst>
              <a:gd name="T0" fmla="*/ 2147483647 w 704"/>
              <a:gd name="T1" fmla="*/ 0 h 344"/>
              <a:gd name="T2" fmla="*/ 0 w 704"/>
              <a:gd name="T3" fmla="*/ 2147483647 h 344"/>
              <a:gd name="T4" fmla="*/ 0 60000 65536"/>
              <a:gd name="T5" fmla="*/ 0 60000 65536"/>
              <a:gd name="T6" fmla="*/ 0 w 704"/>
              <a:gd name="T7" fmla="*/ 0 h 344"/>
              <a:gd name="T8" fmla="*/ 704 w 704"/>
              <a:gd name="T9" fmla="*/ 344 h 3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4" h="344">
                <a:moveTo>
                  <a:pt x="704" y="0"/>
                </a:moveTo>
                <a:lnTo>
                  <a:pt x="0" y="344"/>
                </a:lnTo>
              </a:path>
            </a:pathLst>
          </a:custGeom>
          <a:noFill/>
          <a:ln w="38100">
            <a:solidFill>
              <a:srgbClr val="0099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Freeform 228"/>
          <p:cNvSpPr>
            <a:spLocks/>
          </p:cNvSpPr>
          <p:nvPr/>
        </p:nvSpPr>
        <p:spPr bwMode="auto">
          <a:xfrm>
            <a:off x="685800" y="3810000"/>
            <a:ext cx="1117600" cy="546100"/>
          </a:xfrm>
          <a:custGeom>
            <a:avLst/>
            <a:gdLst>
              <a:gd name="T0" fmla="*/ 2147483647 w 704"/>
              <a:gd name="T1" fmla="*/ 0 h 344"/>
              <a:gd name="T2" fmla="*/ 0 w 704"/>
              <a:gd name="T3" fmla="*/ 2147483647 h 344"/>
              <a:gd name="T4" fmla="*/ 0 60000 65536"/>
              <a:gd name="T5" fmla="*/ 0 60000 65536"/>
              <a:gd name="T6" fmla="*/ 0 w 704"/>
              <a:gd name="T7" fmla="*/ 0 h 344"/>
              <a:gd name="T8" fmla="*/ 704 w 704"/>
              <a:gd name="T9" fmla="*/ 344 h 3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4" h="344">
                <a:moveTo>
                  <a:pt x="704" y="0"/>
                </a:moveTo>
                <a:lnTo>
                  <a:pt x="0" y="344"/>
                </a:lnTo>
              </a:path>
            </a:pathLst>
          </a:custGeom>
          <a:noFill/>
          <a:ln w="38100">
            <a:solidFill>
              <a:srgbClr val="0099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5" name="Freeform 244"/>
          <p:cNvSpPr>
            <a:spLocks/>
          </p:cNvSpPr>
          <p:nvPr/>
        </p:nvSpPr>
        <p:spPr bwMode="auto">
          <a:xfrm>
            <a:off x="698500" y="2286000"/>
            <a:ext cx="4343400" cy="2044700"/>
          </a:xfrm>
          <a:custGeom>
            <a:avLst/>
            <a:gdLst>
              <a:gd name="T0" fmla="*/ 2147483647 w 2736"/>
              <a:gd name="T1" fmla="*/ 0 h 1288"/>
              <a:gd name="T2" fmla="*/ 0 w 2736"/>
              <a:gd name="T3" fmla="*/ 2147483647 h 1288"/>
              <a:gd name="T4" fmla="*/ 0 60000 65536"/>
              <a:gd name="T5" fmla="*/ 0 60000 65536"/>
              <a:gd name="T6" fmla="*/ 0 w 2736"/>
              <a:gd name="T7" fmla="*/ 0 h 1288"/>
              <a:gd name="T8" fmla="*/ 2736 w 2736"/>
              <a:gd name="T9" fmla="*/ 1288 h 1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36" h="1288">
                <a:moveTo>
                  <a:pt x="2736" y="0"/>
                </a:moveTo>
                <a:lnTo>
                  <a:pt x="0" y="1288"/>
                </a:lnTo>
              </a:path>
            </a:pathLst>
          </a:custGeom>
          <a:noFill/>
          <a:ln w="38100">
            <a:solidFill>
              <a:srgbClr val="0099CC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Freeform 246"/>
          <p:cNvSpPr>
            <a:spLocks/>
          </p:cNvSpPr>
          <p:nvPr/>
        </p:nvSpPr>
        <p:spPr bwMode="auto">
          <a:xfrm>
            <a:off x="711200" y="3327400"/>
            <a:ext cx="2159000" cy="1003300"/>
          </a:xfrm>
          <a:custGeom>
            <a:avLst/>
            <a:gdLst>
              <a:gd name="T0" fmla="*/ 2147483647 w 1360"/>
              <a:gd name="T1" fmla="*/ 0 h 632"/>
              <a:gd name="T2" fmla="*/ 0 w 1360"/>
              <a:gd name="T3" fmla="*/ 2147483647 h 632"/>
              <a:gd name="T4" fmla="*/ 0 60000 65536"/>
              <a:gd name="T5" fmla="*/ 0 60000 65536"/>
              <a:gd name="T6" fmla="*/ 0 w 1360"/>
              <a:gd name="T7" fmla="*/ 0 h 632"/>
              <a:gd name="T8" fmla="*/ 1360 w 1360"/>
              <a:gd name="T9" fmla="*/ 632 h 6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60" h="632">
                <a:moveTo>
                  <a:pt x="1360" y="0"/>
                </a:moveTo>
                <a:lnTo>
                  <a:pt x="0" y="632"/>
                </a:lnTo>
              </a:path>
            </a:pathLst>
          </a:custGeom>
          <a:noFill/>
          <a:ln w="38100">
            <a:solidFill>
              <a:srgbClr val="660066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Freeform 247"/>
          <p:cNvSpPr>
            <a:spLocks/>
          </p:cNvSpPr>
          <p:nvPr/>
        </p:nvSpPr>
        <p:spPr bwMode="auto">
          <a:xfrm>
            <a:off x="1752600" y="2300288"/>
            <a:ext cx="2209800" cy="2070100"/>
          </a:xfrm>
          <a:custGeom>
            <a:avLst/>
            <a:gdLst>
              <a:gd name="T0" fmla="*/ 0 w 1392"/>
              <a:gd name="T1" fmla="*/ 0 h 1304"/>
              <a:gd name="T2" fmla="*/ 2147483647 w 1392"/>
              <a:gd name="T3" fmla="*/ 2147483647 h 1304"/>
              <a:gd name="T4" fmla="*/ 0 60000 65536"/>
              <a:gd name="T5" fmla="*/ 0 60000 65536"/>
              <a:gd name="T6" fmla="*/ 0 w 1392"/>
              <a:gd name="T7" fmla="*/ 0 h 1304"/>
              <a:gd name="T8" fmla="*/ 1392 w 1392"/>
              <a:gd name="T9" fmla="*/ 1304 h 13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2" h="1304">
                <a:moveTo>
                  <a:pt x="0" y="0"/>
                </a:moveTo>
                <a:lnTo>
                  <a:pt x="1392" y="1304"/>
                </a:lnTo>
              </a:path>
            </a:pathLst>
          </a:custGeom>
          <a:noFill/>
          <a:ln w="38100">
            <a:solidFill>
              <a:srgbClr val="FF0000">
                <a:alpha val="94116"/>
              </a:srgbClr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4108" name="Group 20"/>
          <p:cNvGrpSpPr>
            <a:grpSpLocks/>
          </p:cNvGrpSpPr>
          <p:nvPr/>
        </p:nvGrpSpPr>
        <p:grpSpPr bwMode="auto">
          <a:xfrm>
            <a:off x="5956300" y="1103313"/>
            <a:ext cx="2286000" cy="511175"/>
            <a:chOff x="1392" y="240"/>
            <a:chExt cx="1440" cy="322"/>
          </a:xfrm>
        </p:grpSpPr>
        <p:sp>
          <p:nvSpPr>
            <p:cNvPr id="785429" name="Text Box 21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AO</a:t>
              </a:r>
              <a:endParaRPr lang="ru-RU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4200" name="Object 10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4200" name="Формула" r:id="rId4" imgW="126835" imgH="139518" progId="Equation.3">
                <p:embed/>
              </p:oleObj>
            </a:graphicData>
          </a:graphic>
        </p:graphicFrame>
        <p:sp>
          <p:nvSpPr>
            <p:cNvPr id="4201" name="Line 23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" name="Line 24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416" name="Text Box 8"/>
          <p:cNvSpPr txBox="1">
            <a:spLocks noChangeArrowheads="1"/>
          </p:cNvSpPr>
          <p:nvPr/>
        </p:nvSpPr>
        <p:spPr bwMode="auto">
          <a:xfrm>
            <a:off x="6781800" y="1081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785443" name="Text Box 35"/>
          <p:cNvSpPr txBox="1">
            <a:spLocks noChangeArrowheads="1"/>
          </p:cNvSpPr>
          <p:nvPr/>
        </p:nvSpPr>
        <p:spPr bwMode="auto">
          <a:xfrm>
            <a:off x="3749675" y="43576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5444" name="Text Box 36"/>
          <p:cNvSpPr txBox="1">
            <a:spLocks noChangeArrowheads="1"/>
          </p:cNvSpPr>
          <p:nvPr/>
        </p:nvSpPr>
        <p:spPr bwMode="auto">
          <a:xfrm>
            <a:off x="1387475" y="18430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112" name="Group 69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4191" name="Freeform 7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2" name="Freeform 7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3" name="Freeform 7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4" name="Freeform 7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5" name="Freeform 7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6" name="Freeform 7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7" name="Freeform 7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" name="Freeform 7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3" name="AutoShape 132"/>
          <p:cNvSpPr>
            <a:spLocks noChangeArrowheads="1"/>
          </p:cNvSpPr>
          <p:nvPr/>
        </p:nvSpPr>
        <p:spPr bwMode="auto">
          <a:xfrm>
            <a:off x="701675" y="2300288"/>
            <a:ext cx="4343400" cy="2057400"/>
          </a:xfrm>
          <a:prstGeom prst="parallelogram">
            <a:avLst>
              <a:gd name="adj" fmla="val 52778"/>
            </a:avLst>
          </a:prstGeom>
          <a:noFill/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5541" name="Text Box 133"/>
          <p:cNvSpPr txBox="1">
            <a:spLocks noChangeArrowheads="1"/>
          </p:cNvSpPr>
          <p:nvPr/>
        </p:nvSpPr>
        <p:spPr bwMode="auto">
          <a:xfrm>
            <a:off x="5045075" y="1905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5544" name="Text Box 136"/>
          <p:cNvSpPr txBox="1">
            <a:spLocks noChangeArrowheads="1"/>
          </p:cNvSpPr>
          <p:nvPr/>
        </p:nvSpPr>
        <p:spPr bwMode="auto">
          <a:xfrm>
            <a:off x="2606675" y="329088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16" name="Freeform 154"/>
          <p:cNvSpPr>
            <a:spLocks/>
          </p:cNvSpPr>
          <p:nvPr/>
        </p:nvSpPr>
        <p:spPr bwMode="auto">
          <a:xfrm>
            <a:off x="2873375" y="2336800"/>
            <a:ext cx="2133600" cy="1016000"/>
          </a:xfrm>
          <a:custGeom>
            <a:avLst/>
            <a:gdLst>
              <a:gd name="T0" fmla="*/ 2147483647 w 1344"/>
              <a:gd name="T1" fmla="*/ 0 h 640"/>
              <a:gd name="T2" fmla="*/ 0 w 1344"/>
              <a:gd name="T3" fmla="*/ 2147483647 h 640"/>
              <a:gd name="T4" fmla="*/ 0 60000 65536"/>
              <a:gd name="T5" fmla="*/ 0 60000 65536"/>
              <a:gd name="T6" fmla="*/ 0 w 1344"/>
              <a:gd name="T7" fmla="*/ 0 h 640"/>
              <a:gd name="T8" fmla="*/ 1344 w 1344"/>
              <a:gd name="T9" fmla="*/ 640 h 6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640">
                <a:moveTo>
                  <a:pt x="1344" y="0"/>
                </a:moveTo>
                <a:lnTo>
                  <a:pt x="0" y="640"/>
                </a:lnTo>
              </a:path>
            </a:pathLst>
          </a:custGeom>
          <a:noFill/>
          <a:ln w="38100">
            <a:solidFill>
              <a:srgbClr val="FF0000">
                <a:alpha val="74901"/>
              </a:srgbClr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4117" name="Group 166"/>
          <p:cNvGrpSpPr>
            <a:grpSpLocks/>
          </p:cNvGrpSpPr>
          <p:nvPr/>
        </p:nvGrpSpPr>
        <p:grpSpPr bwMode="auto">
          <a:xfrm>
            <a:off x="6705600" y="1600200"/>
            <a:ext cx="838200" cy="762000"/>
            <a:chOff x="3832" y="2448"/>
            <a:chExt cx="528" cy="480"/>
          </a:xfrm>
        </p:grpSpPr>
        <p:sp>
          <p:nvSpPr>
            <p:cNvPr id="785560" name="Text Box 152"/>
            <p:cNvSpPr txBox="1">
              <a:spLocks noChangeArrowheads="1"/>
            </p:cNvSpPr>
            <p:nvPr/>
          </p:nvSpPr>
          <p:spPr bwMode="auto">
            <a:xfrm>
              <a:off x="3832" y="25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–</a:t>
              </a:r>
              <a:endParaRPr lang="ru-RU" sz="2000" b="0">
                <a:solidFill>
                  <a:srgbClr val="FF0000"/>
                </a:solidFill>
              </a:endParaRPr>
            </a:p>
          </p:txBody>
        </p:sp>
        <p:grpSp>
          <p:nvGrpSpPr>
            <p:cNvPr id="4187" name="Group 156"/>
            <p:cNvGrpSpPr>
              <a:grpSpLocks/>
            </p:cNvGrpSpPr>
            <p:nvPr/>
          </p:nvGrpSpPr>
          <p:grpSpPr bwMode="auto">
            <a:xfrm>
              <a:off x="4024" y="2448"/>
              <a:ext cx="336" cy="480"/>
              <a:chOff x="2832" y="288"/>
              <a:chExt cx="336" cy="480"/>
            </a:xfrm>
          </p:grpSpPr>
          <p:sp>
            <p:nvSpPr>
              <p:cNvPr id="785565" name="Text Box 157"/>
              <p:cNvSpPr txBox="1">
                <a:spLocks noChangeArrowheads="1"/>
              </p:cNvSpPr>
              <p:nvPr/>
            </p:nvSpPr>
            <p:spPr bwMode="auto">
              <a:xfrm>
                <a:off x="2832" y="48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ru-RU" b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5566" name="Text Box 158"/>
              <p:cNvSpPr txBox="1">
                <a:spLocks noChangeArrowheads="1"/>
              </p:cNvSpPr>
              <p:nvPr/>
            </p:nvSpPr>
            <p:spPr bwMode="auto">
              <a:xfrm>
                <a:off x="2832" y="28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ru-RU" b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90" name="Freeform 159"/>
              <p:cNvSpPr>
                <a:spLocks/>
              </p:cNvSpPr>
              <p:nvPr/>
            </p:nvSpPr>
            <p:spPr bwMode="auto">
              <a:xfrm>
                <a:off x="2864" y="528"/>
                <a:ext cx="168" cy="1"/>
              </a:xfrm>
              <a:custGeom>
                <a:avLst/>
                <a:gdLst>
                  <a:gd name="T0" fmla="*/ 0 w 168"/>
                  <a:gd name="T1" fmla="*/ 0 h 1"/>
                  <a:gd name="T2" fmla="*/ 168 w 168"/>
                  <a:gd name="T3" fmla="*/ 0 h 1"/>
                  <a:gd name="T4" fmla="*/ 0 60000 65536"/>
                  <a:gd name="T5" fmla="*/ 0 60000 65536"/>
                  <a:gd name="T6" fmla="*/ 0 w 168"/>
                  <a:gd name="T7" fmla="*/ 0 h 1"/>
                  <a:gd name="T8" fmla="*/ 168 w 16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18" name="Group 181"/>
          <p:cNvGrpSpPr>
            <a:grpSpLocks/>
          </p:cNvGrpSpPr>
          <p:nvPr/>
        </p:nvGrpSpPr>
        <p:grpSpPr bwMode="auto">
          <a:xfrm>
            <a:off x="5969000" y="1766888"/>
            <a:ext cx="990600" cy="457200"/>
            <a:chOff x="3744" y="1824"/>
            <a:chExt cx="624" cy="288"/>
          </a:xfrm>
        </p:grpSpPr>
        <p:sp>
          <p:nvSpPr>
            <p:cNvPr id="785581" name="Text Box 173"/>
            <p:cNvSpPr txBox="1">
              <a:spLocks noChangeArrowheads="1"/>
            </p:cNvSpPr>
            <p:nvPr/>
          </p:nvSpPr>
          <p:spPr bwMode="auto">
            <a:xfrm>
              <a:off x="3744" y="182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OC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  <p:sp>
          <p:nvSpPr>
            <p:cNvPr id="4185" name="Line 175"/>
            <p:cNvSpPr>
              <a:spLocks noChangeShapeType="1"/>
            </p:cNvSpPr>
            <p:nvPr/>
          </p:nvSpPr>
          <p:spPr bwMode="auto">
            <a:xfrm>
              <a:off x="3840" y="182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19" name="Group 179"/>
          <p:cNvGrpSpPr>
            <a:grpSpLocks/>
          </p:cNvGrpSpPr>
          <p:nvPr/>
        </p:nvGrpSpPr>
        <p:grpSpPr bwMode="auto">
          <a:xfrm>
            <a:off x="7162800" y="1762125"/>
            <a:ext cx="914400" cy="523875"/>
            <a:chOff x="4464" y="1824"/>
            <a:chExt cx="576" cy="330"/>
          </a:xfrm>
        </p:grpSpPr>
        <p:graphicFrame>
          <p:nvGraphicFramePr>
            <p:cNvPr id="4180" name="Object 8"/>
            <p:cNvGraphicFramePr>
              <a:graphicFrameLocks noChangeAspect="1"/>
            </p:cNvGraphicFramePr>
            <p:nvPr/>
          </p:nvGraphicFramePr>
          <p:xfrm>
            <a:off x="4464" y="1880"/>
            <a:ext cx="248" cy="274"/>
          </p:xfrm>
          <a:graphic>
            <a:graphicData uri="http://schemas.openxmlformats.org/presentationml/2006/ole">
              <p:oleObj spid="_x0000_s4180" name="Формула" r:id="rId5" imgW="126835" imgH="139518" progId="Equation.3">
                <p:embed/>
              </p:oleObj>
            </a:graphicData>
          </a:graphic>
        </p:graphicFrame>
        <p:grpSp>
          <p:nvGrpSpPr>
            <p:cNvPr id="4181" name="Group 178"/>
            <p:cNvGrpSpPr>
              <a:grpSpLocks/>
            </p:cNvGrpSpPr>
            <p:nvPr/>
          </p:nvGrpSpPr>
          <p:grpSpPr bwMode="auto">
            <a:xfrm>
              <a:off x="4560" y="1824"/>
              <a:ext cx="480" cy="288"/>
              <a:chOff x="4560" y="1824"/>
              <a:chExt cx="480" cy="288"/>
            </a:xfrm>
          </p:grpSpPr>
          <p:sp>
            <p:nvSpPr>
              <p:cNvPr id="4182" name="Line 176"/>
              <p:cNvSpPr>
                <a:spLocks noChangeShapeType="1"/>
              </p:cNvSpPr>
              <p:nvPr/>
            </p:nvSpPr>
            <p:spPr bwMode="auto">
              <a:xfrm>
                <a:off x="4632" y="183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5585" name="Text Box 177"/>
              <p:cNvSpPr txBox="1">
                <a:spLocks noChangeArrowheads="1"/>
              </p:cNvSpPr>
              <p:nvPr/>
            </p:nvSpPr>
            <p:spPr bwMode="auto">
              <a:xfrm>
                <a:off x="4560" y="1824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CA</a:t>
                </a:r>
                <a:endParaRPr lang="ru-RU" b="0" dirty="0">
                  <a:solidFill>
                    <a:srgbClr val="3333FF"/>
                  </a:solidFill>
                </a:endParaRPr>
              </a:p>
            </p:txBody>
          </p:sp>
        </p:grpSp>
      </p:grpSp>
      <p:sp>
        <p:nvSpPr>
          <p:cNvPr id="4120" name="Freeform 182"/>
          <p:cNvSpPr>
            <a:spLocks/>
          </p:cNvSpPr>
          <p:nvPr/>
        </p:nvSpPr>
        <p:spPr bwMode="auto">
          <a:xfrm>
            <a:off x="701675" y="4344988"/>
            <a:ext cx="3276600" cy="12700"/>
          </a:xfrm>
          <a:custGeom>
            <a:avLst/>
            <a:gdLst>
              <a:gd name="T0" fmla="*/ 2147483647 w 2064"/>
              <a:gd name="T1" fmla="*/ 0 h 8"/>
              <a:gd name="T2" fmla="*/ 0 w 2064"/>
              <a:gd name="T3" fmla="*/ 2147483647 h 8"/>
              <a:gd name="T4" fmla="*/ 0 60000 65536"/>
              <a:gd name="T5" fmla="*/ 0 60000 65536"/>
              <a:gd name="T6" fmla="*/ 0 w 2064"/>
              <a:gd name="T7" fmla="*/ 0 h 8"/>
              <a:gd name="T8" fmla="*/ 2064 w 206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64" h="8">
                <a:moveTo>
                  <a:pt x="2064" y="0"/>
                </a:moveTo>
                <a:lnTo>
                  <a:pt x="0" y="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21" name="Freeform 183"/>
          <p:cNvSpPr>
            <a:spLocks/>
          </p:cNvSpPr>
          <p:nvPr/>
        </p:nvSpPr>
        <p:spPr bwMode="auto">
          <a:xfrm>
            <a:off x="1768475" y="2300288"/>
            <a:ext cx="3276600" cy="12700"/>
          </a:xfrm>
          <a:custGeom>
            <a:avLst/>
            <a:gdLst>
              <a:gd name="T0" fmla="*/ 2147483647 w 2064"/>
              <a:gd name="T1" fmla="*/ 0 h 8"/>
              <a:gd name="T2" fmla="*/ 0 w 2064"/>
              <a:gd name="T3" fmla="*/ 2147483647 h 8"/>
              <a:gd name="T4" fmla="*/ 0 60000 65536"/>
              <a:gd name="T5" fmla="*/ 0 60000 65536"/>
              <a:gd name="T6" fmla="*/ 0 w 2064"/>
              <a:gd name="T7" fmla="*/ 0 h 8"/>
              <a:gd name="T8" fmla="*/ 2064 w 206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64" h="8">
                <a:moveTo>
                  <a:pt x="2064" y="0"/>
                </a:moveTo>
                <a:lnTo>
                  <a:pt x="0" y="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4122" name="Group 184"/>
          <p:cNvGrpSpPr>
            <a:grpSpLocks/>
          </p:cNvGrpSpPr>
          <p:nvPr/>
        </p:nvGrpSpPr>
        <p:grpSpPr bwMode="auto">
          <a:xfrm>
            <a:off x="6019800" y="2551113"/>
            <a:ext cx="2286000" cy="511175"/>
            <a:chOff x="1392" y="240"/>
            <a:chExt cx="1440" cy="322"/>
          </a:xfrm>
        </p:grpSpPr>
        <p:sp>
          <p:nvSpPr>
            <p:cNvPr id="785593" name="Text Box 185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</a:t>
              </a:r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DC</a:t>
              </a:r>
              <a:endParaRPr lang="ru-RU" b="0">
                <a:solidFill>
                  <a:srgbClr val="3333FF"/>
                </a:solidFill>
              </a:endParaRPr>
            </a:p>
          </p:txBody>
        </p:sp>
        <p:graphicFrame>
          <p:nvGraphicFramePr>
            <p:cNvPr id="4177" name="Object 7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4177" name="Формула" r:id="rId6" imgW="126835" imgH="139518" progId="Equation.3">
                <p:embed/>
              </p:oleObj>
            </a:graphicData>
          </a:graphic>
        </p:graphicFrame>
        <p:sp>
          <p:nvSpPr>
            <p:cNvPr id="4178" name="Line 187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9" name="Line 188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598" name="Text Box 190"/>
          <p:cNvSpPr txBox="1">
            <a:spLocks noChangeArrowheads="1"/>
          </p:cNvSpPr>
          <p:nvPr/>
        </p:nvSpPr>
        <p:spPr bwMode="auto">
          <a:xfrm>
            <a:off x="6781800" y="243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4124" name="Freeform 191"/>
          <p:cNvSpPr>
            <a:spLocks/>
          </p:cNvSpPr>
          <p:nvPr/>
        </p:nvSpPr>
        <p:spPr bwMode="auto">
          <a:xfrm>
            <a:off x="3978275" y="2300288"/>
            <a:ext cx="1066800" cy="2044700"/>
          </a:xfrm>
          <a:custGeom>
            <a:avLst/>
            <a:gdLst>
              <a:gd name="T0" fmla="*/ 2147483647 w 672"/>
              <a:gd name="T1" fmla="*/ 0 h 1288"/>
              <a:gd name="T2" fmla="*/ 0 w 672"/>
              <a:gd name="T3" fmla="*/ 2147483647 h 1288"/>
              <a:gd name="T4" fmla="*/ 0 60000 65536"/>
              <a:gd name="T5" fmla="*/ 0 60000 65536"/>
              <a:gd name="T6" fmla="*/ 0 w 672"/>
              <a:gd name="T7" fmla="*/ 0 h 1288"/>
              <a:gd name="T8" fmla="*/ 672 w 672"/>
              <a:gd name="T9" fmla="*/ 1288 h 1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" h="1288">
                <a:moveTo>
                  <a:pt x="672" y="0"/>
                </a:moveTo>
                <a:lnTo>
                  <a:pt x="0" y="128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4125" name="Freeform 192"/>
          <p:cNvSpPr>
            <a:spLocks/>
          </p:cNvSpPr>
          <p:nvPr/>
        </p:nvSpPr>
        <p:spPr bwMode="auto">
          <a:xfrm flipH="1" flipV="1">
            <a:off x="701675" y="2312988"/>
            <a:ext cx="1066800" cy="2044700"/>
          </a:xfrm>
          <a:custGeom>
            <a:avLst/>
            <a:gdLst>
              <a:gd name="T0" fmla="*/ 2147483647 w 672"/>
              <a:gd name="T1" fmla="*/ 0 h 1288"/>
              <a:gd name="T2" fmla="*/ 0 w 672"/>
              <a:gd name="T3" fmla="*/ 2147483647 h 1288"/>
              <a:gd name="T4" fmla="*/ 0 60000 65536"/>
              <a:gd name="T5" fmla="*/ 0 60000 65536"/>
              <a:gd name="T6" fmla="*/ 0 w 672"/>
              <a:gd name="T7" fmla="*/ 0 h 1288"/>
              <a:gd name="T8" fmla="*/ 672 w 672"/>
              <a:gd name="T9" fmla="*/ 1288 h 12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" h="1288">
                <a:moveTo>
                  <a:pt x="672" y="0"/>
                </a:moveTo>
                <a:lnTo>
                  <a:pt x="0" y="128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4126" name="Group 193"/>
          <p:cNvGrpSpPr>
            <a:grpSpLocks/>
          </p:cNvGrpSpPr>
          <p:nvPr/>
        </p:nvGrpSpPr>
        <p:grpSpPr bwMode="auto">
          <a:xfrm>
            <a:off x="6057900" y="3276600"/>
            <a:ext cx="2286000" cy="511175"/>
            <a:chOff x="1392" y="240"/>
            <a:chExt cx="1440" cy="322"/>
          </a:xfrm>
        </p:grpSpPr>
        <p:sp>
          <p:nvSpPr>
            <p:cNvPr id="785602" name="Text Box 194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BC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  <p:graphicFrame>
          <p:nvGraphicFramePr>
            <p:cNvPr id="4173" name="Object 6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4173" name="Формула" r:id="rId7" imgW="126835" imgH="139518" progId="Equation.3">
                <p:embed/>
              </p:oleObj>
            </a:graphicData>
          </a:graphic>
        </p:graphicFrame>
        <p:sp>
          <p:nvSpPr>
            <p:cNvPr id="4174" name="Line 196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5" name="Line 197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607" name="Text Box 199"/>
          <p:cNvSpPr txBox="1">
            <a:spLocks noChangeArrowheads="1"/>
          </p:cNvSpPr>
          <p:nvPr/>
        </p:nvSpPr>
        <p:spPr bwMode="auto">
          <a:xfrm>
            <a:off x="6781800" y="3276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785434" name="Text Box 26"/>
          <p:cNvSpPr txBox="1">
            <a:spLocks noChangeArrowheads="1"/>
          </p:cNvSpPr>
          <p:nvPr/>
        </p:nvSpPr>
        <p:spPr bwMode="auto">
          <a:xfrm>
            <a:off x="549275" y="43576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29" name="Freeform 220"/>
          <p:cNvSpPr>
            <a:spLocks/>
          </p:cNvSpPr>
          <p:nvPr/>
        </p:nvSpPr>
        <p:spPr bwMode="auto">
          <a:xfrm>
            <a:off x="1825625" y="2311400"/>
            <a:ext cx="3213100" cy="1498600"/>
          </a:xfrm>
          <a:custGeom>
            <a:avLst/>
            <a:gdLst>
              <a:gd name="T0" fmla="*/ 2147483647 w 2024"/>
              <a:gd name="T1" fmla="*/ 0 h 944"/>
              <a:gd name="T2" fmla="*/ 0 w 2024"/>
              <a:gd name="T3" fmla="*/ 2147483647 h 944"/>
              <a:gd name="T4" fmla="*/ 0 60000 65536"/>
              <a:gd name="T5" fmla="*/ 0 60000 65536"/>
              <a:gd name="T6" fmla="*/ 0 w 2024"/>
              <a:gd name="T7" fmla="*/ 0 h 944"/>
              <a:gd name="T8" fmla="*/ 2024 w 2024"/>
              <a:gd name="T9" fmla="*/ 944 h 9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4" h="944">
                <a:moveTo>
                  <a:pt x="2024" y="0"/>
                </a:moveTo>
                <a:lnTo>
                  <a:pt x="0" y="944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4130" name="Group 202"/>
          <p:cNvGrpSpPr>
            <a:grpSpLocks/>
          </p:cNvGrpSpPr>
          <p:nvPr/>
        </p:nvGrpSpPr>
        <p:grpSpPr bwMode="auto">
          <a:xfrm>
            <a:off x="1692275" y="3748088"/>
            <a:ext cx="519113" cy="519112"/>
            <a:chOff x="960" y="2448"/>
            <a:chExt cx="327" cy="327"/>
          </a:xfrm>
        </p:grpSpPr>
        <p:sp>
          <p:nvSpPr>
            <p:cNvPr id="785608" name="Text Box 200"/>
            <p:cNvSpPr txBox="1">
              <a:spLocks noChangeArrowheads="1"/>
            </p:cNvSpPr>
            <p:nvPr/>
          </p:nvSpPr>
          <p:spPr bwMode="auto">
            <a:xfrm>
              <a:off x="960" y="2448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71" name="Oval 201"/>
            <p:cNvSpPr>
              <a:spLocks noChangeArrowheads="1"/>
            </p:cNvSpPr>
            <p:nvPr/>
          </p:nvSpPr>
          <p:spPr bwMode="auto">
            <a:xfrm>
              <a:off x="1016" y="24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31" name="Group 221"/>
          <p:cNvGrpSpPr>
            <a:grpSpLocks/>
          </p:cNvGrpSpPr>
          <p:nvPr/>
        </p:nvGrpSpPr>
        <p:grpSpPr bwMode="auto">
          <a:xfrm>
            <a:off x="6019800" y="3908425"/>
            <a:ext cx="2286000" cy="511175"/>
            <a:chOff x="1392" y="240"/>
            <a:chExt cx="1440" cy="322"/>
          </a:xfrm>
        </p:grpSpPr>
        <p:sp>
          <p:nvSpPr>
            <p:cNvPr id="785630" name="Text Box 222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MC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AM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  <p:graphicFrame>
          <p:nvGraphicFramePr>
            <p:cNvPr id="4167" name="Object 4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4167" name="Формула" r:id="rId8" imgW="126835" imgH="139518" progId="Equation.3">
                <p:embed/>
              </p:oleObj>
            </a:graphicData>
          </a:graphic>
        </p:graphicFrame>
        <p:sp>
          <p:nvSpPr>
            <p:cNvPr id="4168" name="Line 224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9" name="Line 225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635" name="Text Box 227"/>
          <p:cNvSpPr txBox="1">
            <a:spLocks noChangeArrowheads="1"/>
          </p:cNvSpPr>
          <p:nvPr/>
        </p:nvSpPr>
        <p:spPr bwMode="auto">
          <a:xfrm>
            <a:off x="67818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b="0" dirty="0">
              <a:solidFill>
                <a:srgbClr val="FF0000"/>
              </a:solidFill>
            </a:endParaRPr>
          </a:p>
        </p:txBody>
      </p:sp>
      <p:grpSp>
        <p:nvGrpSpPr>
          <p:cNvPr id="4133" name="Group 230"/>
          <p:cNvGrpSpPr>
            <a:grpSpLocks/>
          </p:cNvGrpSpPr>
          <p:nvPr/>
        </p:nvGrpSpPr>
        <p:grpSpPr bwMode="auto">
          <a:xfrm>
            <a:off x="6070600" y="4522788"/>
            <a:ext cx="990600" cy="457200"/>
            <a:chOff x="3744" y="1824"/>
            <a:chExt cx="624" cy="288"/>
          </a:xfrm>
        </p:grpSpPr>
        <p:sp>
          <p:nvSpPr>
            <p:cNvPr id="785639" name="Text Box 231"/>
            <p:cNvSpPr txBox="1">
              <a:spLocks noChangeArrowheads="1"/>
            </p:cNvSpPr>
            <p:nvPr/>
          </p:nvSpPr>
          <p:spPr bwMode="auto">
            <a:xfrm>
              <a:off x="3744" y="182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</a:t>
              </a:r>
              <a:r>
                <a:rPr lang="ru-RU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endParaRPr lang="ru-RU" b="0">
                <a:solidFill>
                  <a:srgbClr val="3333FF"/>
                </a:solidFill>
              </a:endParaRPr>
            </a:p>
          </p:txBody>
        </p:sp>
        <p:sp>
          <p:nvSpPr>
            <p:cNvPr id="4165" name="Line 232"/>
            <p:cNvSpPr>
              <a:spLocks noChangeShapeType="1"/>
            </p:cNvSpPr>
            <p:nvPr/>
          </p:nvSpPr>
          <p:spPr bwMode="auto">
            <a:xfrm>
              <a:off x="3840" y="182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34" name="Group 233"/>
          <p:cNvGrpSpPr>
            <a:grpSpLocks/>
          </p:cNvGrpSpPr>
          <p:nvPr/>
        </p:nvGrpSpPr>
        <p:grpSpPr bwMode="auto">
          <a:xfrm>
            <a:off x="7391400" y="4522788"/>
            <a:ext cx="914400" cy="523875"/>
            <a:chOff x="4464" y="1824"/>
            <a:chExt cx="576" cy="330"/>
          </a:xfrm>
        </p:grpSpPr>
        <p:graphicFrame>
          <p:nvGraphicFramePr>
            <p:cNvPr id="4160" name="Object 3"/>
            <p:cNvGraphicFramePr>
              <a:graphicFrameLocks noChangeAspect="1"/>
            </p:cNvGraphicFramePr>
            <p:nvPr/>
          </p:nvGraphicFramePr>
          <p:xfrm>
            <a:off x="4464" y="1880"/>
            <a:ext cx="248" cy="274"/>
          </p:xfrm>
          <a:graphic>
            <a:graphicData uri="http://schemas.openxmlformats.org/presentationml/2006/ole">
              <p:oleObj spid="_x0000_s4160" name="Формула" r:id="rId9" imgW="126835" imgH="139518" progId="Equation.3">
                <p:embed/>
              </p:oleObj>
            </a:graphicData>
          </a:graphic>
        </p:graphicFrame>
        <p:grpSp>
          <p:nvGrpSpPr>
            <p:cNvPr id="4161" name="Group 235"/>
            <p:cNvGrpSpPr>
              <a:grpSpLocks/>
            </p:cNvGrpSpPr>
            <p:nvPr/>
          </p:nvGrpSpPr>
          <p:grpSpPr bwMode="auto">
            <a:xfrm>
              <a:off x="4560" y="1824"/>
              <a:ext cx="480" cy="288"/>
              <a:chOff x="4560" y="1824"/>
              <a:chExt cx="480" cy="288"/>
            </a:xfrm>
          </p:grpSpPr>
          <p:sp>
            <p:nvSpPr>
              <p:cNvPr id="4162" name="Line 236"/>
              <p:cNvSpPr>
                <a:spLocks noChangeShapeType="1"/>
              </p:cNvSpPr>
              <p:nvPr/>
            </p:nvSpPr>
            <p:spPr bwMode="auto">
              <a:xfrm>
                <a:off x="4632" y="183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5645" name="Text Box 237"/>
              <p:cNvSpPr txBox="1">
                <a:spLocks noChangeArrowheads="1"/>
              </p:cNvSpPr>
              <p:nvPr/>
            </p:nvSpPr>
            <p:spPr bwMode="auto">
              <a:xfrm>
                <a:off x="4560" y="1824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CM</a:t>
                </a:r>
                <a:endParaRPr lang="ru-RU" b="0">
                  <a:solidFill>
                    <a:srgbClr val="3333FF"/>
                  </a:solidFill>
                </a:endParaRPr>
              </a:p>
            </p:txBody>
          </p:sp>
        </p:grpSp>
      </p:grpSp>
      <p:sp>
        <p:nvSpPr>
          <p:cNvPr id="4135" name="Freeform 245"/>
          <p:cNvSpPr>
            <a:spLocks/>
          </p:cNvSpPr>
          <p:nvPr/>
        </p:nvSpPr>
        <p:spPr bwMode="auto">
          <a:xfrm>
            <a:off x="1793875" y="2298700"/>
            <a:ext cx="3225800" cy="1511300"/>
          </a:xfrm>
          <a:custGeom>
            <a:avLst/>
            <a:gdLst>
              <a:gd name="T0" fmla="*/ 0 w 2032"/>
              <a:gd name="T1" fmla="*/ 2147483647 h 952"/>
              <a:gd name="T2" fmla="*/ 2147483647 w 2032"/>
              <a:gd name="T3" fmla="*/ 0 h 952"/>
              <a:gd name="T4" fmla="*/ 0 60000 65536"/>
              <a:gd name="T5" fmla="*/ 0 60000 65536"/>
              <a:gd name="T6" fmla="*/ 0 w 2032"/>
              <a:gd name="T7" fmla="*/ 0 h 952"/>
              <a:gd name="T8" fmla="*/ 2032 w 2032"/>
              <a:gd name="T9" fmla="*/ 952 h 9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32" h="952">
                <a:moveTo>
                  <a:pt x="0" y="952"/>
                </a:moveTo>
                <a:lnTo>
                  <a:pt x="2032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lg" len="lg"/>
            <a:tailEnd type="oval" w="sm" len="sm"/>
          </a:ln>
        </p:spPr>
        <p:txBody>
          <a:bodyPr/>
          <a:lstStyle/>
          <a:p>
            <a:endParaRPr lang="ru-RU"/>
          </a:p>
        </p:txBody>
      </p:sp>
      <p:grpSp>
        <p:nvGrpSpPr>
          <p:cNvPr id="4136" name="Group 238"/>
          <p:cNvGrpSpPr>
            <a:grpSpLocks/>
          </p:cNvGrpSpPr>
          <p:nvPr/>
        </p:nvGrpSpPr>
        <p:grpSpPr bwMode="auto">
          <a:xfrm>
            <a:off x="6858000" y="4267200"/>
            <a:ext cx="838200" cy="762000"/>
            <a:chOff x="3832" y="2448"/>
            <a:chExt cx="528" cy="480"/>
          </a:xfrm>
        </p:grpSpPr>
        <p:sp>
          <p:nvSpPr>
            <p:cNvPr id="785647" name="Text Box 239"/>
            <p:cNvSpPr txBox="1">
              <a:spLocks noChangeArrowheads="1"/>
            </p:cNvSpPr>
            <p:nvPr/>
          </p:nvSpPr>
          <p:spPr bwMode="auto">
            <a:xfrm>
              <a:off x="3832" y="25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–</a:t>
              </a:r>
              <a:endParaRPr lang="ru-RU" sz="2000" b="0">
                <a:solidFill>
                  <a:srgbClr val="FF0000"/>
                </a:solidFill>
              </a:endParaRPr>
            </a:p>
          </p:txBody>
        </p:sp>
        <p:grpSp>
          <p:nvGrpSpPr>
            <p:cNvPr id="4156" name="Group 240"/>
            <p:cNvGrpSpPr>
              <a:grpSpLocks/>
            </p:cNvGrpSpPr>
            <p:nvPr/>
          </p:nvGrpSpPr>
          <p:grpSpPr bwMode="auto">
            <a:xfrm>
              <a:off x="4024" y="2448"/>
              <a:ext cx="336" cy="480"/>
              <a:chOff x="2832" y="288"/>
              <a:chExt cx="336" cy="480"/>
            </a:xfrm>
          </p:grpSpPr>
          <p:sp>
            <p:nvSpPr>
              <p:cNvPr id="785649" name="Text Box 241"/>
              <p:cNvSpPr txBox="1">
                <a:spLocks noChangeArrowheads="1"/>
              </p:cNvSpPr>
              <p:nvPr/>
            </p:nvSpPr>
            <p:spPr bwMode="auto">
              <a:xfrm>
                <a:off x="2832" y="48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ru-RU" b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5650" name="Text Box 242"/>
              <p:cNvSpPr txBox="1">
                <a:spLocks noChangeArrowheads="1"/>
              </p:cNvSpPr>
              <p:nvPr/>
            </p:nvSpPr>
            <p:spPr bwMode="auto">
              <a:xfrm>
                <a:off x="2832" y="288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  <a:endParaRPr lang="ru-RU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59" name="Freeform 243"/>
              <p:cNvSpPr>
                <a:spLocks/>
              </p:cNvSpPr>
              <p:nvPr/>
            </p:nvSpPr>
            <p:spPr bwMode="auto">
              <a:xfrm>
                <a:off x="2864" y="528"/>
                <a:ext cx="168" cy="1"/>
              </a:xfrm>
              <a:custGeom>
                <a:avLst/>
                <a:gdLst>
                  <a:gd name="T0" fmla="*/ 0 w 168"/>
                  <a:gd name="T1" fmla="*/ 0 h 1"/>
                  <a:gd name="T2" fmla="*/ 168 w 168"/>
                  <a:gd name="T3" fmla="*/ 0 h 1"/>
                  <a:gd name="T4" fmla="*/ 0 60000 65536"/>
                  <a:gd name="T5" fmla="*/ 0 60000 65536"/>
                  <a:gd name="T6" fmla="*/ 0 w 168"/>
                  <a:gd name="T7" fmla="*/ 0 h 1"/>
                  <a:gd name="T8" fmla="*/ 168 w 16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137" name="Group 248"/>
          <p:cNvGrpSpPr>
            <a:grpSpLocks/>
          </p:cNvGrpSpPr>
          <p:nvPr/>
        </p:nvGrpSpPr>
        <p:grpSpPr bwMode="auto">
          <a:xfrm>
            <a:off x="6083300" y="5127625"/>
            <a:ext cx="2286000" cy="511175"/>
            <a:chOff x="1392" y="240"/>
            <a:chExt cx="1440" cy="322"/>
          </a:xfrm>
        </p:grpSpPr>
        <p:sp>
          <p:nvSpPr>
            <p:cNvPr id="785657" name="Text Box 249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AO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  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BD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  <p:graphicFrame>
          <p:nvGraphicFramePr>
            <p:cNvPr id="4152" name="Object 2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p:oleObj spid="_x0000_s4152" name="Формула" r:id="rId10" imgW="126835" imgH="139518" progId="Equation.3">
                <p:embed/>
              </p:oleObj>
            </a:graphicData>
          </a:graphic>
        </p:graphicFrame>
        <p:sp>
          <p:nvSpPr>
            <p:cNvPr id="4153" name="Line 251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4" name="Line 252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5661" name="Text Box 253"/>
          <p:cNvSpPr txBox="1">
            <a:spLocks noChangeArrowheads="1"/>
          </p:cNvSpPr>
          <p:nvPr/>
        </p:nvSpPr>
        <p:spPr bwMode="auto">
          <a:xfrm>
            <a:off x="6858000" y="5054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endParaRPr lang="ru-RU" sz="2800" b="0">
              <a:solidFill>
                <a:srgbClr val="FF0000"/>
              </a:solidFill>
            </a:endParaRPr>
          </a:p>
        </p:txBody>
      </p:sp>
      <p:sp>
        <p:nvSpPr>
          <p:cNvPr id="785663" name="Text Box 255"/>
          <p:cNvSpPr txBox="1">
            <a:spLocks noChangeArrowheads="1"/>
          </p:cNvSpPr>
          <p:nvPr/>
        </p:nvSpPr>
        <p:spPr bwMode="auto">
          <a:xfrm>
            <a:off x="6096000" y="55626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 –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сущ.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785664" name="Text Box 256"/>
          <p:cNvSpPr txBox="1">
            <a:spLocks noChangeArrowheads="1"/>
          </p:cNvSpPr>
          <p:nvPr/>
        </p:nvSpPr>
        <p:spPr bwMode="auto">
          <a:xfrm>
            <a:off x="762000" y="304800"/>
            <a:ext cx="6303963" cy="46196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Оценивание домашнего задания: № 912</a:t>
            </a:r>
          </a:p>
        </p:txBody>
      </p:sp>
      <p:sp>
        <p:nvSpPr>
          <p:cNvPr id="785666" name="Text Box 258"/>
          <p:cNvSpPr txBox="1">
            <a:spLocks noChangeArrowheads="1"/>
          </p:cNvSpPr>
          <p:nvPr/>
        </p:nvSpPr>
        <p:spPr bwMode="auto">
          <a:xfrm>
            <a:off x="685800" y="5181600"/>
            <a:ext cx="2700338" cy="51911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b="0">
                <a:latin typeface="Times New Roman" pitchFamily="18" charset="0"/>
              </a:rPr>
              <a:t>– середина АО</a:t>
            </a:r>
          </a:p>
        </p:txBody>
      </p:sp>
      <p:sp>
        <p:nvSpPr>
          <p:cNvPr id="785668" name="Text Box 260"/>
          <p:cNvSpPr txBox="1">
            <a:spLocks noChangeArrowheads="1"/>
          </p:cNvSpPr>
          <p:nvPr/>
        </p:nvSpPr>
        <p:spPr bwMode="auto">
          <a:xfrm>
            <a:off x="762000" y="838200"/>
            <a:ext cx="3927475" cy="519113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ABCD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b="0">
                <a:latin typeface="Times New Roman" pitchFamily="18" charset="0"/>
              </a:rPr>
              <a:t>– параллелограмм</a:t>
            </a:r>
          </a:p>
        </p:txBody>
      </p:sp>
      <p:sp>
        <p:nvSpPr>
          <p:cNvPr id="4143" name="TextBox 133"/>
          <p:cNvSpPr txBox="1">
            <a:spLocks noChangeArrowheads="1"/>
          </p:cNvSpPr>
          <p:nvPr/>
        </p:nvSpPr>
        <p:spPr bwMode="auto">
          <a:xfrm>
            <a:off x="5562600" y="1152525"/>
            <a:ext cx="45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а)</a:t>
            </a:r>
          </a:p>
        </p:txBody>
      </p:sp>
      <p:sp>
        <p:nvSpPr>
          <p:cNvPr id="4144" name="TextBox 134"/>
          <p:cNvSpPr txBox="1">
            <a:spLocks noChangeArrowheads="1"/>
          </p:cNvSpPr>
          <p:nvPr/>
        </p:nvSpPr>
        <p:spPr bwMode="auto">
          <a:xfrm>
            <a:off x="5564188" y="1762125"/>
            <a:ext cx="47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в)</a:t>
            </a:r>
          </a:p>
        </p:txBody>
      </p:sp>
      <p:sp>
        <p:nvSpPr>
          <p:cNvPr id="4145" name="TextBox 135"/>
          <p:cNvSpPr txBox="1">
            <a:spLocks noChangeArrowheads="1"/>
          </p:cNvSpPr>
          <p:nvPr/>
        </p:nvSpPr>
        <p:spPr bwMode="auto">
          <a:xfrm>
            <a:off x="5640388" y="2524125"/>
            <a:ext cx="415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г)</a:t>
            </a:r>
          </a:p>
        </p:txBody>
      </p:sp>
      <p:sp>
        <p:nvSpPr>
          <p:cNvPr id="4146" name="TextBox 136"/>
          <p:cNvSpPr txBox="1">
            <a:spLocks noChangeArrowheads="1"/>
          </p:cNvSpPr>
          <p:nvPr/>
        </p:nvSpPr>
        <p:spPr bwMode="auto">
          <a:xfrm>
            <a:off x="5640388" y="3286125"/>
            <a:ext cx="48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д)</a:t>
            </a:r>
          </a:p>
        </p:txBody>
      </p:sp>
      <p:sp>
        <p:nvSpPr>
          <p:cNvPr id="4147" name="TextBox 137"/>
          <p:cNvSpPr txBox="1">
            <a:spLocks noChangeArrowheads="1"/>
          </p:cNvSpPr>
          <p:nvPr/>
        </p:nvSpPr>
        <p:spPr bwMode="auto">
          <a:xfrm>
            <a:off x="5640388" y="3890963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ж)</a:t>
            </a:r>
          </a:p>
        </p:txBody>
      </p:sp>
      <p:sp>
        <p:nvSpPr>
          <p:cNvPr id="4148" name="TextBox 138"/>
          <p:cNvSpPr txBox="1">
            <a:spLocks noChangeArrowheads="1"/>
          </p:cNvSpPr>
          <p:nvPr/>
        </p:nvSpPr>
        <p:spPr bwMode="auto">
          <a:xfrm>
            <a:off x="5657850" y="4505325"/>
            <a:ext cx="439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з)</a:t>
            </a:r>
          </a:p>
        </p:txBody>
      </p:sp>
      <p:sp>
        <p:nvSpPr>
          <p:cNvPr id="4149" name="TextBox 139"/>
          <p:cNvSpPr txBox="1">
            <a:spLocks noChangeArrowheads="1"/>
          </p:cNvSpPr>
          <p:nvPr/>
        </p:nvSpPr>
        <p:spPr bwMode="auto">
          <a:xfrm>
            <a:off x="5716588" y="5114925"/>
            <a:ext cx="47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и)</a:t>
            </a:r>
          </a:p>
        </p:txBody>
      </p:sp>
      <p:sp>
        <p:nvSpPr>
          <p:cNvPr id="4150" name="TextBox 111"/>
          <p:cNvSpPr txBox="1">
            <a:spLocks noChangeArrowheads="1"/>
          </p:cNvSpPr>
          <p:nvPr/>
        </p:nvSpPr>
        <p:spPr bwMode="auto">
          <a:xfrm>
            <a:off x="609600" y="5943600"/>
            <a:ext cx="7912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u="sng">
                <a:solidFill>
                  <a:srgbClr val="008000"/>
                </a:solidFill>
              </a:rPr>
              <a:t>7 плюсов – «</a:t>
            </a:r>
            <a:r>
              <a:rPr lang="ru-RU" u="sng">
                <a:solidFill>
                  <a:srgbClr val="002060"/>
                </a:solidFill>
              </a:rPr>
              <a:t>5</a:t>
            </a:r>
            <a:r>
              <a:rPr lang="ru-RU" u="sng">
                <a:solidFill>
                  <a:srgbClr val="008000"/>
                </a:solidFill>
              </a:rPr>
              <a:t>»;6-5 плюсов – «</a:t>
            </a:r>
            <a:r>
              <a:rPr lang="ru-RU" u="sng">
                <a:solidFill>
                  <a:srgbClr val="002060"/>
                </a:solidFill>
              </a:rPr>
              <a:t>4</a:t>
            </a:r>
            <a:r>
              <a:rPr lang="ru-RU" u="sng">
                <a:solidFill>
                  <a:srgbClr val="008000"/>
                </a:solidFill>
              </a:rPr>
              <a:t>»; 4-3 плюса – «</a:t>
            </a:r>
            <a:r>
              <a:rPr lang="ru-RU" u="sng">
                <a:solidFill>
                  <a:srgbClr val="002060"/>
                </a:solidFill>
              </a:rPr>
              <a:t>3</a:t>
            </a:r>
            <a:r>
              <a:rPr lang="ru-RU" u="sng">
                <a:solidFill>
                  <a:srgbClr val="008000"/>
                </a:solidFill>
              </a:rPr>
              <a:t>»; </a:t>
            </a:r>
          </a:p>
          <a:p>
            <a:pPr algn="ctr"/>
            <a:r>
              <a:rPr lang="ru-RU" u="sng">
                <a:solidFill>
                  <a:srgbClr val="008000"/>
                </a:solidFill>
              </a:rPr>
              <a:t>менее 3 плюсов – «</a:t>
            </a:r>
            <a:r>
              <a:rPr lang="ru-RU" u="sng">
                <a:solidFill>
                  <a:srgbClr val="002060"/>
                </a:solidFill>
              </a:rPr>
              <a:t>2</a:t>
            </a:r>
            <a:r>
              <a:rPr lang="ru-RU" u="sng">
                <a:solidFill>
                  <a:srgbClr val="008000"/>
                </a:solidFill>
              </a:rPr>
              <a:t>»)</a:t>
            </a:r>
          </a:p>
          <a:p>
            <a:pPr algn="ctr"/>
            <a:endParaRPr lang="ru-RU" u="sng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56422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422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422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4230" name="Freeform 6"/>
            <p:cNvSpPr>
              <a:spLocks/>
            </p:cNvSpPr>
            <p:nvPr/>
          </p:nvSpPr>
          <p:spPr bwMode="auto">
            <a:xfrm>
              <a:off x="200" y="448"/>
              <a:ext cx="10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423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423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423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423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123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2209800" y="4800600"/>
            <a:ext cx="6400800" cy="990600"/>
          </a:xfrm>
        </p:spPr>
        <p:txBody>
          <a:bodyPr/>
          <a:lstStyle/>
          <a:p>
            <a:pPr eaLnBrk="1" hangingPunct="1"/>
            <a:fld id="{D71B73D6-C210-4CF3-A44B-466F36D50C12}" type="datetime1">
              <a:rPr lang="ru-RU" smtClean="0"/>
              <a:pPr eaLnBrk="1" hangingPunct="1"/>
              <a:t>03.01.2013</a:t>
            </a:fld>
            <a:endParaRPr lang="ru-RU" smtClean="0"/>
          </a:p>
        </p:txBody>
      </p:sp>
      <p:sp>
        <p:nvSpPr>
          <p:cNvPr id="5124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4C40AB-48B3-4728-858A-26ED11FC1E6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685800" y="2971800"/>
            <a:ext cx="75550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Координаты вектора.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685800"/>
            <a:ext cx="2217764" cy="16764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lg" len="lg"/>
            <a:tailEnd type="none" w="lg" len="lg"/>
          </a:ln>
          <a:effectLst>
            <a:softEdge rad="1270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0" y="228600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Домашнее задание:</a:t>
            </a:r>
            <a:br>
              <a:rPr lang="ru-RU" smtClean="0"/>
            </a:br>
            <a:r>
              <a:rPr lang="ru-RU" smtClean="0"/>
              <a:t> </a:t>
            </a:r>
            <a:br>
              <a:rPr lang="ru-RU" smtClean="0"/>
            </a:br>
            <a:r>
              <a:rPr lang="ru-RU" i="1" smtClean="0">
                <a:solidFill>
                  <a:srgbClr val="C00000"/>
                </a:solidFill>
                <a:latin typeface="Comic Sans MS" pitchFamily="66" charset="0"/>
              </a:rPr>
              <a:t>учебник с.233</a:t>
            </a:r>
            <a:br>
              <a:rPr lang="ru-RU" i="1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i="1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i="1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i="1" smtClean="0">
                <a:solidFill>
                  <a:srgbClr val="C00000"/>
                </a:solidFill>
                <a:latin typeface="Comic Sans MS" pitchFamily="66" charset="0"/>
              </a:rPr>
              <a:t>№919; №920; №921</a:t>
            </a:r>
          </a:p>
        </p:txBody>
      </p:sp>
      <p:sp>
        <p:nvSpPr>
          <p:cNvPr id="614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D78AA3-A813-46C7-A253-6EAC6058A414}" type="slidenum">
              <a:rPr lang="ru-RU" smtClean="0"/>
              <a:pPr/>
              <a:t>5</a:t>
            </a:fld>
            <a:endParaRPr lang="ru-RU" smtClean="0"/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3886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29093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4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5" name="Freeform 7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6" name="Freeform 8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7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8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9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00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171" name="Group 15"/>
          <p:cNvGrpSpPr>
            <a:grpSpLocks/>
          </p:cNvGrpSpPr>
          <p:nvPr/>
        </p:nvGrpSpPr>
        <p:grpSpPr bwMode="auto">
          <a:xfrm>
            <a:off x="417513" y="825500"/>
            <a:ext cx="5253037" cy="425450"/>
            <a:chOff x="480" y="1020"/>
            <a:chExt cx="1436" cy="153"/>
          </a:xfrm>
        </p:grpSpPr>
        <p:sp>
          <p:nvSpPr>
            <p:cNvPr id="729104" name="Freeform 16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05" name="Freeform 17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9107" name="Freeform 19"/>
          <p:cNvSpPr>
            <a:spLocks/>
          </p:cNvSpPr>
          <p:nvPr/>
        </p:nvSpPr>
        <p:spPr bwMode="auto">
          <a:xfrm>
            <a:off x="417513" y="1698625"/>
            <a:ext cx="52530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08" name="Freeform 20"/>
          <p:cNvSpPr>
            <a:spLocks/>
          </p:cNvSpPr>
          <p:nvPr/>
        </p:nvSpPr>
        <p:spPr bwMode="auto">
          <a:xfrm>
            <a:off x="381000" y="2095500"/>
            <a:ext cx="53086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44" y="8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174" name="Group 21"/>
          <p:cNvGrpSpPr>
            <a:grpSpLocks/>
          </p:cNvGrpSpPr>
          <p:nvPr/>
        </p:nvGrpSpPr>
        <p:grpSpPr bwMode="auto">
          <a:xfrm>
            <a:off x="417513" y="2522538"/>
            <a:ext cx="5253037" cy="425450"/>
            <a:chOff x="480" y="1020"/>
            <a:chExt cx="1436" cy="153"/>
          </a:xfrm>
        </p:grpSpPr>
        <p:sp>
          <p:nvSpPr>
            <p:cNvPr id="729110" name="Freeform 2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11" name="Freeform 2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175" name="Group 24"/>
          <p:cNvGrpSpPr>
            <a:grpSpLocks/>
          </p:cNvGrpSpPr>
          <p:nvPr/>
        </p:nvGrpSpPr>
        <p:grpSpPr bwMode="auto">
          <a:xfrm>
            <a:off x="404813" y="3376613"/>
            <a:ext cx="5295900" cy="444500"/>
            <a:chOff x="476" y="1940"/>
            <a:chExt cx="1448" cy="160"/>
          </a:xfrm>
        </p:grpSpPr>
        <p:sp>
          <p:nvSpPr>
            <p:cNvPr id="729113" name="Freeform 25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14" name="Freeform 26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417513" y="4210050"/>
            <a:ext cx="5295900" cy="444500"/>
            <a:chOff x="476" y="1940"/>
            <a:chExt cx="1448" cy="160"/>
          </a:xfrm>
        </p:grpSpPr>
        <p:sp>
          <p:nvSpPr>
            <p:cNvPr id="729116" name="Freeform 28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17" name="Freeform 29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177" name="Group 30"/>
          <p:cNvGrpSpPr>
            <a:grpSpLocks/>
          </p:cNvGrpSpPr>
          <p:nvPr/>
        </p:nvGrpSpPr>
        <p:grpSpPr bwMode="auto">
          <a:xfrm>
            <a:off x="404813" y="5075238"/>
            <a:ext cx="5308600" cy="454025"/>
            <a:chOff x="476" y="2552"/>
            <a:chExt cx="1452" cy="164"/>
          </a:xfrm>
        </p:grpSpPr>
        <p:sp>
          <p:nvSpPr>
            <p:cNvPr id="729119" name="Freeform 31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20" name="Freeform 32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52" y="0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9121" name="Freeform 33"/>
          <p:cNvSpPr>
            <a:spLocks/>
          </p:cNvSpPr>
          <p:nvPr/>
        </p:nvSpPr>
        <p:spPr bwMode="auto">
          <a:xfrm>
            <a:off x="404813" y="5929313"/>
            <a:ext cx="526573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2" name="Freeform 34"/>
          <p:cNvSpPr>
            <a:spLocks/>
          </p:cNvSpPr>
          <p:nvPr/>
        </p:nvSpPr>
        <p:spPr bwMode="auto">
          <a:xfrm>
            <a:off x="404813" y="6362700"/>
            <a:ext cx="52498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3" name="Freeform 35"/>
          <p:cNvSpPr>
            <a:spLocks/>
          </p:cNvSpPr>
          <p:nvPr/>
        </p:nvSpPr>
        <p:spPr bwMode="auto">
          <a:xfrm>
            <a:off x="417513" y="392113"/>
            <a:ext cx="5265737" cy="1111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4" name="Line 36"/>
          <p:cNvSpPr>
            <a:spLocks noChangeShapeType="1"/>
          </p:cNvSpPr>
          <p:nvPr/>
        </p:nvSpPr>
        <p:spPr bwMode="auto">
          <a:xfrm>
            <a:off x="414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5" name="Line 37"/>
          <p:cNvSpPr>
            <a:spLocks noChangeShapeType="1"/>
          </p:cNvSpPr>
          <p:nvPr/>
        </p:nvSpPr>
        <p:spPr bwMode="auto">
          <a:xfrm>
            <a:off x="4364038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6" name="Freeform 38"/>
          <p:cNvSpPr>
            <a:spLocks/>
          </p:cNvSpPr>
          <p:nvPr/>
        </p:nvSpPr>
        <p:spPr bwMode="auto">
          <a:xfrm>
            <a:off x="3906838" y="392113"/>
            <a:ext cx="9525" cy="5994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160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7" name="Freeform 39"/>
          <p:cNvSpPr>
            <a:spLocks/>
          </p:cNvSpPr>
          <p:nvPr/>
        </p:nvSpPr>
        <p:spPr bwMode="auto">
          <a:xfrm>
            <a:off x="3459163" y="381000"/>
            <a:ext cx="11112" cy="601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8" name="Freeform 40"/>
          <p:cNvSpPr>
            <a:spLocks/>
          </p:cNvSpPr>
          <p:nvPr/>
        </p:nvSpPr>
        <p:spPr bwMode="auto">
          <a:xfrm>
            <a:off x="3033713" y="392113"/>
            <a:ext cx="11112" cy="601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9" name="Freeform 41"/>
          <p:cNvSpPr>
            <a:spLocks/>
          </p:cNvSpPr>
          <p:nvPr/>
        </p:nvSpPr>
        <p:spPr bwMode="auto">
          <a:xfrm>
            <a:off x="2587625" y="381000"/>
            <a:ext cx="9525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0" name="Freeform 42"/>
          <p:cNvSpPr>
            <a:spLocks/>
          </p:cNvSpPr>
          <p:nvPr/>
        </p:nvSpPr>
        <p:spPr bwMode="auto">
          <a:xfrm>
            <a:off x="214947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1" name="Freeform 43"/>
          <p:cNvSpPr>
            <a:spLocks/>
          </p:cNvSpPr>
          <p:nvPr/>
        </p:nvSpPr>
        <p:spPr bwMode="auto">
          <a:xfrm>
            <a:off x="172402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2" name="Freeform 44"/>
          <p:cNvSpPr>
            <a:spLocks/>
          </p:cNvSpPr>
          <p:nvPr/>
        </p:nvSpPr>
        <p:spPr bwMode="auto">
          <a:xfrm>
            <a:off x="1289050" y="392113"/>
            <a:ext cx="9525" cy="5970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2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3" name="Freeform 45"/>
          <p:cNvSpPr>
            <a:spLocks/>
          </p:cNvSpPr>
          <p:nvPr/>
        </p:nvSpPr>
        <p:spPr bwMode="auto">
          <a:xfrm>
            <a:off x="841375" y="381000"/>
            <a:ext cx="11113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4" name="Freeform 46"/>
          <p:cNvSpPr>
            <a:spLocks/>
          </p:cNvSpPr>
          <p:nvPr/>
        </p:nvSpPr>
        <p:spPr bwMode="auto">
          <a:xfrm>
            <a:off x="381000" y="3381375"/>
            <a:ext cx="5332413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6" y="8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5" name="Freeform 47"/>
          <p:cNvSpPr>
            <a:spLocks/>
          </p:cNvSpPr>
          <p:nvPr/>
        </p:nvSpPr>
        <p:spPr bwMode="auto">
          <a:xfrm>
            <a:off x="4813300" y="388938"/>
            <a:ext cx="15875" cy="596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808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6" name="Freeform 48"/>
          <p:cNvSpPr>
            <a:spLocks/>
          </p:cNvSpPr>
          <p:nvPr/>
        </p:nvSpPr>
        <p:spPr bwMode="auto">
          <a:xfrm>
            <a:off x="5262563" y="388938"/>
            <a:ext cx="33337" cy="594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800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7" name="Line 49"/>
          <p:cNvSpPr>
            <a:spLocks noChangeShapeType="1"/>
          </p:cNvSpPr>
          <p:nvPr/>
        </p:nvSpPr>
        <p:spPr bwMode="auto">
          <a:xfrm>
            <a:off x="5713413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8" name="Text Box 50"/>
          <p:cNvSpPr txBox="1">
            <a:spLocks noChangeArrowheads="1"/>
          </p:cNvSpPr>
          <p:nvPr/>
        </p:nvSpPr>
        <p:spPr bwMode="auto">
          <a:xfrm>
            <a:off x="2533650" y="3348038"/>
            <a:ext cx="577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sp>
        <p:nvSpPr>
          <p:cNvPr id="729139" name="Freeform 51"/>
          <p:cNvSpPr>
            <a:spLocks/>
          </p:cNvSpPr>
          <p:nvPr/>
        </p:nvSpPr>
        <p:spPr bwMode="auto">
          <a:xfrm>
            <a:off x="3014663" y="423863"/>
            <a:ext cx="31750" cy="5983287"/>
          </a:xfrm>
          <a:custGeom>
            <a:avLst/>
            <a:gdLst/>
            <a:ahLst/>
            <a:cxnLst>
              <a:cxn ang="0">
                <a:pos x="16" y="2816"/>
              </a:cxn>
              <a:cxn ang="0">
                <a:pos x="0" y="0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3022600" y="2108200"/>
            <a:ext cx="1803400" cy="1282700"/>
            <a:chOff x="1904" y="1328"/>
            <a:chExt cx="1136" cy="808"/>
          </a:xfrm>
        </p:grpSpPr>
        <p:sp>
          <p:nvSpPr>
            <p:cNvPr id="729140" name="Freeform 52"/>
            <p:cNvSpPr>
              <a:spLocks/>
            </p:cNvSpPr>
            <p:nvPr/>
          </p:nvSpPr>
          <p:spPr bwMode="auto">
            <a:xfrm>
              <a:off x="1904" y="1328"/>
              <a:ext cx="1136" cy="808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1136" y="0"/>
                </a:cxn>
              </a:cxnLst>
              <a:rect l="0" t="0" r="r" b="b"/>
              <a:pathLst>
                <a:path w="1136" h="808">
                  <a:moveTo>
                    <a:pt x="0" y="808"/>
                  </a:moveTo>
                  <a:lnTo>
                    <a:pt x="1136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278" name="Group 55"/>
            <p:cNvGrpSpPr>
              <a:grpSpLocks/>
            </p:cNvGrpSpPr>
            <p:nvPr/>
          </p:nvGrpSpPr>
          <p:grpSpPr bwMode="auto">
            <a:xfrm>
              <a:off x="2256" y="1344"/>
              <a:ext cx="384" cy="442"/>
              <a:chOff x="2832" y="1776"/>
              <a:chExt cx="384" cy="442"/>
            </a:xfrm>
          </p:grpSpPr>
          <p:sp>
            <p:nvSpPr>
              <p:cNvPr id="729144" name="Text Box 56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29145" name="Line 57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0" name="Group 105"/>
          <p:cNvGrpSpPr>
            <a:grpSpLocks/>
          </p:cNvGrpSpPr>
          <p:nvPr/>
        </p:nvGrpSpPr>
        <p:grpSpPr bwMode="auto">
          <a:xfrm>
            <a:off x="6096000" y="4175125"/>
            <a:ext cx="1828800" cy="701675"/>
            <a:chOff x="192" y="432"/>
            <a:chExt cx="1152" cy="442"/>
          </a:xfrm>
        </p:grpSpPr>
        <p:sp>
          <p:nvSpPr>
            <p:cNvPr id="729161" name="Text Box 73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{4; 3}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162" name="Freeform 74"/>
            <p:cNvSpPr>
              <a:spLocks/>
            </p:cNvSpPr>
            <p:nvPr/>
          </p:nvSpPr>
          <p:spPr bwMode="auto">
            <a:xfrm>
              <a:off x="288" y="57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4800600" y="1600200"/>
            <a:ext cx="401638" cy="533400"/>
            <a:chOff x="3024" y="1008"/>
            <a:chExt cx="253" cy="336"/>
          </a:xfrm>
        </p:grpSpPr>
        <p:sp>
          <p:nvSpPr>
            <p:cNvPr id="729163" name="Oval 75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64" name="Text Box 76"/>
            <p:cNvSpPr txBox="1">
              <a:spLocks noChangeArrowheads="1"/>
            </p:cNvSpPr>
            <p:nvPr/>
          </p:nvSpPr>
          <p:spPr bwMode="auto">
            <a:xfrm>
              <a:off x="3024" y="1008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5867400" y="762000"/>
            <a:ext cx="1166813" cy="762000"/>
            <a:chOff x="3648" y="1056"/>
            <a:chExt cx="735" cy="480"/>
          </a:xfrm>
        </p:grpSpPr>
        <p:grpSp>
          <p:nvGrpSpPr>
            <p:cNvPr id="7266" name="Group 87"/>
            <p:cNvGrpSpPr>
              <a:grpSpLocks/>
            </p:cNvGrpSpPr>
            <p:nvPr/>
          </p:nvGrpSpPr>
          <p:grpSpPr bwMode="auto">
            <a:xfrm>
              <a:off x="3648" y="1056"/>
              <a:ext cx="384" cy="480"/>
              <a:chOff x="3648" y="1056"/>
              <a:chExt cx="384" cy="480"/>
            </a:xfrm>
          </p:grpSpPr>
          <p:grpSp>
            <p:nvGrpSpPr>
              <p:cNvPr id="7268" name="Group 82"/>
              <p:cNvGrpSpPr>
                <a:grpSpLocks/>
              </p:cNvGrpSpPr>
              <p:nvPr/>
            </p:nvGrpSpPr>
            <p:grpSpPr bwMode="auto">
              <a:xfrm>
                <a:off x="3648" y="1056"/>
                <a:ext cx="384" cy="480"/>
                <a:chOff x="3744" y="1392"/>
                <a:chExt cx="384" cy="480"/>
              </a:xfrm>
            </p:grpSpPr>
            <p:sp>
              <p:nvSpPr>
                <p:cNvPr id="729171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744" y="1392"/>
                  <a:ext cx="384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400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rPr>
                    <a:t>i</a:t>
                  </a:r>
                  <a:endParaRPr lang="ru-RU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729172" name="Freeform 84"/>
                <p:cNvSpPr>
                  <a:spLocks/>
                </p:cNvSpPr>
                <p:nvPr/>
              </p:nvSpPr>
              <p:spPr bwMode="auto">
                <a:xfrm>
                  <a:off x="3896" y="1479"/>
                  <a:ext cx="184" cy="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4" y="9"/>
                    </a:cxn>
                  </a:cxnLst>
                  <a:rect l="0" t="0" r="r" b="b"/>
                  <a:pathLst>
                    <a:path w="184" h="9">
                      <a:moveTo>
                        <a:pt x="0" y="0"/>
                      </a:moveTo>
                      <a:lnTo>
                        <a:pt x="184" y="9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 type="stealth" w="lg" len="lg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29173" name="Line 85"/>
              <p:cNvSpPr>
                <a:spLocks noChangeShapeType="1"/>
              </p:cNvSpPr>
              <p:nvPr/>
            </p:nvSpPr>
            <p:spPr bwMode="auto">
              <a:xfrm>
                <a:off x="3744" y="1248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9174" name="Line 86"/>
              <p:cNvSpPr>
                <a:spLocks noChangeShapeType="1"/>
              </p:cNvSpPr>
              <p:nvPr/>
            </p:nvSpPr>
            <p:spPr bwMode="auto">
              <a:xfrm>
                <a:off x="3936" y="1248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29176" name="Text Box 88"/>
            <p:cNvSpPr txBox="1">
              <a:spLocks noChangeArrowheads="1"/>
            </p:cNvSpPr>
            <p:nvPr/>
          </p:nvSpPr>
          <p:spPr bwMode="auto">
            <a:xfrm>
              <a:off x="3936" y="1170"/>
              <a:ext cx="447" cy="327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=1;</a:t>
              </a:r>
              <a:endPara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7239000" y="762000"/>
            <a:ext cx="1047750" cy="762000"/>
            <a:chOff x="4560" y="1152"/>
            <a:chExt cx="660" cy="480"/>
          </a:xfrm>
        </p:grpSpPr>
        <p:grpSp>
          <p:nvGrpSpPr>
            <p:cNvPr id="7259" name="Group 89"/>
            <p:cNvGrpSpPr>
              <a:grpSpLocks/>
            </p:cNvGrpSpPr>
            <p:nvPr/>
          </p:nvGrpSpPr>
          <p:grpSpPr bwMode="auto">
            <a:xfrm>
              <a:off x="4560" y="1152"/>
              <a:ext cx="384" cy="480"/>
              <a:chOff x="4512" y="1056"/>
              <a:chExt cx="384" cy="480"/>
            </a:xfrm>
          </p:grpSpPr>
          <p:sp>
            <p:nvSpPr>
              <p:cNvPr id="729178" name="Text Box 90"/>
              <p:cNvSpPr txBox="1">
                <a:spLocks noChangeArrowheads="1"/>
              </p:cNvSpPr>
              <p:nvPr/>
            </p:nvSpPr>
            <p:spPr bwMode="auto">
              <a:xfrm>
                <a:off x="4512" y="1056"/>
                <a:ext cx="384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4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j</a:t>
                </a:r>
                <a:endParaRPr lang="ru-RU" sz="44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29179" name="Freeform 91"/>
              <p:cNvSpPr>
                <a:spLocks/>
              </p:cNvSpPr>
              <p:nvPr/>
            </p:nvSpPr>
            <p:spPr bwMode="auto">
              <a:xfrm>
                <a:off x="4656" y="1143"/>
                <a:ext cx="184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4" y="9"/>
                  </a:cxn>
                </a:cxnLst>
                <a:rect l="0" t="0" r="r" b="b"/>
                <a:pathLst>
                  <a:path w="184" h="9">
                    <a:moveTo>
                      <a:pt x="0" y="0"/>
                    </a:moveTo>
                    <a:lnTo>
                      <a:pt x="184" y="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260" name="Group 98"/>
            <p:cNvGrpSpPr>
              <a:grpSpLocks/>
            </p:cNvGrpSpPr>
            <p:nvPr/>
          </p:nvGrpSpPr>
          <p:grpSpPr bwMode="auto">
            <a:xfrm>
              <a:off x="4608" y="1344"/>
              <a:ext cx="241" cy="240"/>
              <a:chOff x="5040" y="2544"/>
              <a:chExt cx="193" cy="240"/>
            </a:xfrm>
          </p:grpSpPr>
          <p:sp>
            <p:nvSpPr>
              <p:cNvPr id="729184" name="Line 96"/>
              <p:cNvSpPr>
                <a:spLocks noChangeShapeType="1"/>
              </p:cNvSpPr>
              <p:nvPr/>
            </p:nvSpPr>
            <p:spPr bwMode="auto">
              <a:xfrm>
                <a:off x="5040" y="2544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9185" name="Line 97"/>
              <p:cNvSpPr>
                <a:spLocks noChangeShapeType="1"/>
              </p:cNvSpPr>
              <p:nvPr/>
            </p:nvSpPr>
            <p:spPr bwMode="auto">
              <a:xfrm>
                <a:off x="5232" y="2544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29187" name="Text Box 99"/>
            <p:cNvSpPr txBox="1">
              <a:spLocks noChangeArrowheads="1"/>
            </p:cNvSpPr>
            <p:nvPr/>
          </p:nvSpPr>
          <p:spPr bwMode="auto">
            <a:xfrm>
              <a:off x="4848" y="1296"/>
              <a:ext cx="372" cy="327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=1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29195" name="Text Box 107"/>
          <p:cNvSpPr txBox="1">
            <a:spLocks noChangeArrowheads="1"/>
          </p:cNvSpPr>
          <p:nvPr/>
        </p:nvSpPr>
        <p:spPr bwMode="auto">
          <a:xfrm>
            <a:off x="6096000" y="493712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4; 3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grpSp>
        <p:nvGrpSpPr>
          <p:cNvPr id="18" name="Group 138"/>
          <p:cNvGrpSpPr>
            <a:grpSpLocks/>
          </p:cNvGrpSpPr>
          <p:nvPr/>
        </p:nvGrpSpPr>
        <p:grpSpPr bwMode="auto">
          <a:xfrm>
            <a:off x="2514600" y="1905000"/>
            <a:ext cx="609600" cy="647700"/>
            <a:chOff x="1584" y="1728"/>
            <a:chExt cx="384" cy="408"/>
          </a:xfrm>
        </p:grpSpPr>
        <p:sp>
          <p:nvSpPr>
            <p:cNvPr id="729227" name="Text Box 139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28" name="Freeform 140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/>
              <a:ahLst/>
              <a:cxnLst>
                <a:cxn ang="0">
                  <a:pos x="0" y="295"/>
                </a:cxn>
                <a:cxn ang="0">
                  <a:pos x="0" y="0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29" name="Freeform 141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47"/>
          <p:cNvGrpSpPr>
            <a:grpSpLocks/>
          </p:cNvGrpSpPr>
          <p:nvPr/>
        </p:nvGrpSpPr>
        <p:grpSpPr bwMode="auto">
          <a:xfrm>
            <a:off x="5867400" y="3413125"/>
            <a:ext cx="2514600" cy="701675"/>
            <a:chOff x="288" y="374"/>
            <a:chExt cx="1584" cy="442"/>
          </a:xfrm>
        </p:grpSpPr>
        <p:sp>
          <p:nvSpPr>
            <p:cNvPr id="729231" name="Text Box 143"/>
            <p:cNvSpPr txBox="1">
              <a:spLocks noChangeArrowheads="1"/>
            </p:cNvSpPr>
            <p:nvPr/>
          </p:nvSpPr>
          <p:spPr bwMode="auto">
            <a:xfrm>
              <a:off x="288" y="37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=4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+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32" name="Freeform 144"/>
            <p:cNvSpPr>
              <a:spLocks/>
            </p:cNvSpPr>
            <p:nvPr/>
          </p:nvSpPr>
          <p:spPr bwMode="auto">
            <a:xfrm>
              <a:off x="384" y="51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33" name="Freeform 145"/>
            <p:cNvSpPr>
              <a:spLocks/>
            </p:cNvSpPr>
            <p:nvPr/>
          </p:nvSpPr>
          <p:spPr bwMode="auto">
            <a:xfrm>
              <a:off x="945" y="46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34" name="Freeform 146"/>
            <p:cNvSpPr>
              <a:spLocks/>
            </p:cNvSpPr>
            <p:nvPr/>
          </p:nvSpPr>
          <p:spPr bwMode="auto">
            <a:xfrm>
              <a:off x="1454" y="46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9238" name="Text Box 150"/>
          <p:cNvSpPr txBox="1">
            <a:spLocks noChangeArrowheads="1"/>
          </p:cNvSpPr>
          <p:nvPr/>
        </p:nvSpPr>
        <p:spPr bwMode="auto">
          <a:xfrm>
            <a:off x="5334000" y="2667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29239" name="Text Box 151"/>
          <p:cNvSpPr txBox="1">
            <a:spLocks noChangeArrowheads="1"/>
          </p:cNvSpPr>
          <p:nvPr/>
        </p:nvSpPr>
        <p:spPr bwMode="auto">
          <a:xfrm>
            <a:off x="2514600" y="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0" name="Group 161"/>
          <p:cNvGrpSpPr>
            <a:grpSpLocks/>
          </p:cNvGrpSpPr>
          <p:nvPr/>
        </p:nvGrpSpPr>
        <p:grpSpPr bwMode="auto">
          <a:xfrm>
            <a:off x="2514600" y="1447800"/>
            <a:ext cx="609600" cy="1930400"/>
            <a:chOff x="1584" y="912"/>
            <a:chExt cx="384" cy="1216"/>
          </a:xfrm>
        </p:grpSpPr>
        <p:sp>
          <p:nvSpPr>
            <p:cNvPr id="729241" name="Text Box 153"/>
            <p:cNvSpPr txBox="1">
              <a:spLocks noChangeArrowheads="1"/>
            </p:cNvSpPr>
            <p:nvPr/>
          </p:nvSpPr>
          <p:spPr bwMode="auto">
            <a:xfrm>
              <a:off x="1584" y="91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43" name="Freeform 155"/>
            <p:cNvSpPr>
              <a:spLocks/>
            </p:cNvSpPr>
            <p:nvPr/>
          </p:nvSpPr>
          <p:spPr bwMode="auto">
            <a:xfrm>
              <a:off x="1904" y="1328"/>
              <a:ext cx="8" cy="800"/>
            </a:xfrm>
            <a:custGeom>
              <a:avLst/>
              <a:gdLst/>
              <a:ahLst/>
              <a:cxnLst>
                <a:cxn ang="0">
                  <a:pos x="0" y="800"/>
                </a:cxn>
                <a:cxn ang="0">
                  <a:pos x="8" y="0"/>
                </a:cxn>
              </a:cxnLst>
              <a:rect l="0" t="0" r="r" b="b"/>
              <a:pathLst>
                <a:path w="8" h="800">
                  <a:moveTo>
                    <a:pt x="0" y="800"/>
                  </a:moveTo>
                  <a:lnTo>
                    <a:pt x="8" y="0"/>
                  </a:ln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160"/>
          <p:cNvGrpSpPr>
            <a:grpSpLocks/>
          </p:cNvGrpSpPr>
          <p:nvPr/>
        </p:nvGrpSpPr>
        <p:grpSpPr bwMode="auto">
          <a:xfrm>
            <a:off x="3009900" y="3276600"/>
            <a:ext cx="2171700" cy="701675"/>
            <a:chOff x="1896" y="2064"/>
            <a:chExt cx="1368" cy="442"/>
          </a:xfrm>
        </p:grpSpPr>
        <p:sp>
          <p:nvSpPr>
            <p:cNvPr id="729240" name="Text Box 152"/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47" name="Freeform 159"/>
            <p:cNvSpPr>
              <a:spLocks/>
            </p:cNvSpPr>
            <p:nvPr/>
          </p:nvSpPr>
          <p:spPr bwMode="auto">
            <a:xfrm>
              <a:off x="1896" y="2136"/>
              <a:ext cx="1160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0" y="8"/>
                </a:cxn>
              </a:cxnLst>
              <a:rect l="0" t="0" r="r" b="b"/>
              <a:pathLst>
                <a:path w="1160" h="8">
                  <a:moveTo>
                    <a:pt x="0" y="0"/>
                  </a:moveTo>
                  <a:lnTo>
                    <a:pt x="1160" y="8"/>
                  </a:ln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9169" name="Text Box 81"/>
          <p:cNvSpPr txBox="1">
            <a:spLocks noChangeArrowheads="1"/>
          </p:cNvSpPr>
          <p:nvPr/>
        </p:nvSpPr>
        <p:spPr bwMode="auto">
          <a:xfrm>
            <a:off x="3276600" y="3352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oup 120"/>
          <p:cNvGrpSpPr>
            <a:grpSpLocks/>
          </p:cNvGrpSpPr>
          <p:nvPr/>
        </p:nvGrpSpPr>
        <p:grpSpPr bwMode="auto">
          <a:xfrm>
            <a:off x="2895600" y="3352800"/>
            <a:ext cx="609600" cy="641350"/>
            <a:chOff x="1824" y="2112"/>
            <a:chExt cx="384" cy="404"/>
          </a:xfrm>
        </p:grpSpPr>
        <p:sp>
          <p:nvSpPr>
            <p:cNvPr id="729090" name="Text Box 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141" name="Freeform 53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7" y="0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07" name="Freeform 119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3" name="Group 122"/>
          <p:cNvGrpSpPr>
            <a:grpSpLocks/>
          </p:cNvGrpSpPr>
          <p:nvPr/>
        </p:nvGrpSpPr>
        <p:grpSpPr bwMode="auto">
          <a:xfrm>
            <a:off x="3352800" y="3352800"/>
            <a:ext cx="609600" cy="641350"/>
            <a:chOff x="1824" y="2112"/>
            <a:chExt cx="384" cy="404"/>
          </a:xfrm>
        </p:grpSpPr>
        <p:sp>
          <p:nvSpPr>
            <p:cNvPr id="729211" name="Text Box 123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12" name="Freeform 124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7" y="0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13" name="Freeform 125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126"/>
          <p:cNvGrpSpPr>
            <a:grpSpLocks/>
          </p:cNvGrpSpPr>
          <p:nvPr/>
        </p:nvGrpSpPr>
        <p:grpSpPr bwMode="auto">
          <a:xfrm>
            <a:off x="3810000" y="3352800"/>
            <a:ext cx="609600" cy="641350"/>
            <a:chOff x="1824" y="2112"/>
            <a:chExt cx="384" cy="404"/>
          </a:xfrm>
        </p:grpSpPr>
        <p:sp>
          <p:nvSpPr>
            <p:cNvPr id="729215" name="Text Box 127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16" name="Freeform 128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7" y="0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17" name="Freeform 129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" name="Group 130"/>
          <p:cNvGrpSpPr>
            <a:grpSpLocks/>
          </p:cNvGrpSpPr>
          <p:nvPr/>
        </p:nvGrpSpPr>
        <p:grpSpPr bwMode="auto">
          <a:xfrm>
            <a:off x="4267200" y="3352800"/>
            <a:ext cx="609600" cy="641350"/>
            <a:chOff x="1824" y="2112"/>
            <a:chExt cx="384" cy="404"/>
          </a:xfrm>
        </p:grpSpPr>
        <p:sp>
          <p:nvSpPr>
            <p:cNvPr id="729219" name="Text Box 131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20" name="Freeform 132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7" y="0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21" name="Freeform 13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121"/>
          <p:cNvGrpSpPr>
            <a:grpSpLocks/>
          </p:cNvGrpSpPr>
          <p:nvPr/>
        </p:nvGrpSpPr>
        <p:grpSpPr bwMode="auto">
          <a:xfrm>
            <a:off x="2514600" y="2743200"/>
            <a:ext cx="609600" cy="647700"/>
            <a:chOff x="1584" y="1728"/>
            <a:chExt cx="384" cy="408"/>
          </a:xfrm>
        </p:grpSpPr>
        <p:sp>
          <p:nvSpPr>
            <p:cNvPr id="729091" name="Text Box 3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142" name="Freeform 54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/>
              <a:ahLst/>
              <a:cxnLst>
                <a:cxn ang="0">
                  <a:pos x="0" y="295"/>
                </a:cxn>
                <a:cxn ang="0">
                  <a:pos x="0" y="0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03" name="Freeform 115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134"/>
          <p:cNvGrpSpPr>
            <a:grpSpLocks/>
          </p:cNvGrpSpPr>
          <p:nvPr/>
        </p:nvGrpSpPr>
        <p:grpSpPr bwMode="auto">
          <a:xfrm>
            <a:off x="2514600" y="2362200"/>
            <a:ext cx="609600" cy="647700"/>
            <a:chOff x="1584" y="1728"/>
            <a:chExt cx="384" cy="408"/>
          </a:xfrm>
        </p:grpSpPr>
        <p:sp>
          <p:nvSpPr>
            <p:cNvPr id="729223" name="Text Box 135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24" name="Freeform 136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/>
              <a:ahLst/>
              <a:cxnLst>
                <a:cxn ang="0">
                  <a:pos x="0" y="295"/>
                </a:cxn>
                <a:cxn ang="0">
                  <a:pos x="0" y="0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225" name="Freeform 13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16" name="Номер слайда 1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32E44A-9431-405A-8DF8-111906ECCA3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217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8" name="Группа 142"/>
          <p:cNvGrpSpPr>
            <a:grpSpLocks/>
          </p:cNvGrpSpPr>
          <p:nvPr/>
        </p:nvGrpSpPr>
        <p:grpSpPr bwMode="auto">
          <a:xfrm>
            <a:off x="5943600" y="1828800"/>
            <a:ext cx="2514600" cy="685800"/>
            <a:chOff x="2286000" y="-428625"/>
            <a:chExt cx="3364230" cy="857250"/>
          </a:xfrm>
        </p:grpSpPr>
        <p:pic>
          <p:nvPicPr>
            <p:cNvPr id="7227" name="Picture 139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-426983"/>
              <a:ext cx="1981200" cy="853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8" name="Picture 138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24400" y="-428625"/>
              <a:ext cx="92583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9" name="Rectangle 141"/>
            <p:cNvSpPr>
              <a:spLocks noChangeArrowheads="1"/>
            </p:cNvSpPr>
            <p:nvPr/>
          </p:nvSpPr>
          <p:spPr bwMode="auto">
            <a:xfrm>
              <a:off x="4267200" y="-153889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ru-RU">
                  <a:cs typeface="Times New Roman" pitchFamily="18" charset="0"/>
                </a:rPr>
                <a:t>+</a:t>
              </a:r>
              <a:endParaRPr lang="ru-RU"/>
            </a:p>
          </p:txBody>
        </p:sp>
      </p:grpSp>
      <p:sp>
        <p:nvSpPr>
          <p:cNvPr id="7219" name="Rectangle 142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/>
              <a:t> </a:t>
            </a:r>
            <a:endParaRPr lang="ru-RU"/>
          </a:p>
        </p:txBody>
      </p:sp>
      <p:sp>
        <p:nvSpPr>
          <p:cNvPr id="7220" name="Rectangle 1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364" name="Picture 12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5908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22" name="Rectangle 12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pSp>
        <p:nvGrpSpPr>
          <p:cNvPr id="29" name="Group 121"/>
          <p:cNvGrpSpPr>
            <a:grpSpLocks/>
          </p:cNvGrpSpPr>
          <p:nvPr/>
        </p:nvGrpSpPr>
        <p:grpSpPr bwMode="auto">
          <a:xfrm>
            <a:off x="2514600" y="1905000"/>
            <a:ext cx="609600" cy="647700"/>
            <a:chOff x="1584" y="1728"/>
            <a:chExt cx="384" cy="408"/>
          </a:xfrm>
        </p:grpSpPr>
        <p:sp>
          <p:nvSpPr>
            <p:cNvPr id="132" name="Text Box 3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3" name="Freeform 54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/>
              <a:ahLst/>
              <a:cxnLst>
                <a:cxn ang="0">
                  <a:pos x="0" y="295"/>
                </a:cxn>
                <a:cxn ang="0">
                  <a:pos x="0" y="0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0" name="Text Box 149"/>
          <p:cNvSpPr txBox="1">
            <a:spLocks noChangeArrowheads="1"/>
          </p:cNvSpPr>
          <p:nvPr/>
        </p:nvSpPr>
        <p:spPr bwMode="auto">
          <a:xfrm>
            <a:off x="838200" y="5638800"/>
            <a:ext cx="6934200" cy="9540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Единичный вектор – </a:t>
            </a:r>
            <a:r>
              <a:rPr lang="ru-RU" sz="2800" dirty="0" err="1">
                <a:solidFill>
                  <a:srgbClr val="002060"/>
                </a:solidFill>
              </a:rPr>
              <a:t>вектор</a:t>
            </a:r>
            <a:r>
              <a:rPr lang="ru-RU" sz="2800" dirty="0">
                <a:solidFill>
                  <a:srgbClr val="002060"/>
                </a:solidFill>
              </a:rPr>
              <a:t>, длина которого равна единице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195" grpId="0" autoUpdateAnimBg="0"/>
      <p:bldP spid="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29093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4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5" name="Freeform 7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6" name="Freeform 8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7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8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099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00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195" name="Group 15"/>
          <p:cNvGrpSpPr>
            <a:grpSpLocks/>
          </p:cNvGrpSpPr>
          <p:nvPr/>
        </p:nvGrpSpPr>
        <p:grpSpPr bwMode="auto">
          <a:xfrm>
            <a:off x="417513" y="825500"/>
            <a:ext cx="5253037" cy="425450"/>
            <a:chOff x="480" y="1020"/>
            <a:chExt cx="1436" cy="153"/>
          </a:xfrm>
        </p:grpSpPr>
        <p:sp>
          <p:nvSpPr>
            <p:cNvPr id="729104" name="Freeform 16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05" name="Freeform 17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9107" name="Freeform 19"/>
          <p:cNvSpPr>
            <a:spLocks/>
          </p:cNvSpPr>
          <p:nvPr/>
        </p:nvSpPr>
        <p:spPr bwMode="auto">
          <a:xfrm>
            <a:off x="417513" y="1698625"/>
            <a:ext cx="52530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08" name="Freeform 20"/>
          <p:cNvSpPr>
            <a:spLocks/>
          </p:cNvSpPr>
          <p:nvPr/>
        </p:nvSpPr>
        <p:spPr bwMode="auto">
          <a:xfrm>
            <a:off x="381000" y="2095500"/>
            <a:ext cx="53086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44" y="8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198" name="Group 21"/>
          <p:cNvGrpSpPr>
            <a:grpSpLocks/>
          </p:cNvGrpSpPr>
          <p:nvPr/>
        </p:nvGrpSpPr>
        <p:grpSpPr bwMode="auto">
          <a:xfrm>
            <a:off x="417513" y="2522538"/>
            <a:ext cx="5253037" cy="425450"/>
            <a:chOff x="480" y="1020"/>
            <a:chExt cx="1436" cy="153"/>
          </a:xfrm>
        </p:grpSpPr>
        <p:sp>
          <p:nvSpPr>
            <p:cNvPr id="729110" name="Freeform 2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11" name="Freeform 2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199" name="Group 24"/>
          <p:cNvGrpSpPr>
            <a:grpSpLocks/>
          </p:cNvGrpSpPr>
          <p:nvPr/>
        </p:nvGrpSpPr>
        <p:grpSpPr bwMode="auto">
          <a:xfrm>
            <a:off x="404813" y="3376613"/>
            <a:ext cx="5295900" cy="444500"/>
            <a:chOff x="476" y="1940"/>
            <a:chExt cx="1448" cy="160"/>
          </a:xfrm>
        </p:grpSpPr>
        <p:sp>
          <p:nvSpPr>
            <p:cNvPr id="729113" name="Freeform 25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14" name="Freeform 26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200" name="Group 27"/>
          <p:cNvGrpSpPr>
            <a:grpSpLocks/>
          </p:cNvGrpSpPr>
          <p:nvPr/>
        </p:nvGrpSpPr>
        <p:grpSpPr bwMode="auto">
          <a:xfrm>
            <a:off x="417513" y="4210050"/>
            <a:ext cx="5295900" cy="444500"/>
            <a:chOff x="476" y="1940"/>
            <a:chExt cx="1448" cy="160"/>
          </a:xfrm>
        </p:grpSpPr>
        <p:sp>
          <p:nvSpPr>
            <p:cNvPr id="729116" name="Freeform 28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17" name="Freeform 29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201" name="Group 30"/>
          <p:cNvGrpSpPr>
            <a:grpSpLocks/>
          </p:cNvGrpSpPr>
          <p:nvPr/>
        </p:nvGrpSpPr>
        <p:grpSpPr bwMode="auto">
          <a:xfrm>
            <a:off x="404813" y="5075238"/>
            <a:ext cx="5308600" cy="454025"/>
            <a:chOff x="476" y="2552"/>
            <a:chExt cx="1452" cy="164"/>
          </a:xfrm>
        </p:grpSpPr>
        <p:sp>
          <p:nvSpPr>
            <p:cNvPr id="729119" name="Freeform 31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20" name="Freeform 32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52" y="0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9121" name="Freeform 33"/>
          <p:cNvSpPr>
            <a:spLocks/>
          </p:cNvSpPr>
          <p:nvPr/>
        </p:nvSpPr>
        <p:spPr bwMode="auto">
          <a:xfrm>
            <a:off x="404813" y="5929313"/>
            <a:ext cx="526573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2" name="Freeform 34"/>
          <p:cNvSpPr>
            <a:spLocks/>
          </p:cNvSpPr>
          <p:nvPr/>
        </p:nvSpPr>
        <p:spPr bwMode="auto">
          <a:xfrm>
            <a:off x="404813" y="6362700"/>
            <a:ext cx="52498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3" name="Freeform 35"/>
          <p:cNvSpPr>
            <a:spLocks/>
          </p:cNvSpPr>
          <p:nvPr/>
        </p:nvSpPr>
        <p:spPr bwMode="auto">
          <a:xfrm>
            <a:off x="417513" y="392113"/>
            <a:ext cx="5265737" cy="1111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4" name="Line 36"/>
          <p:cNvSpPr>
            <a:spLocks noChangeShapeType="1"/>
          </p:cNvSpPr>
          <p:nvPr/>
        </p:nvSpPr>
        <p:spPr bwMode="auto">
          <a:xfrm>
            <a:off x="414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5" name="Line 37"/>
          <p:cNvSpPr>
            <a:spLocks noChangeShapeType="1"/>
          </p:cNvSpPr>
          <p:nvPr/>
        </p:nvSpPr>
        <p:spPr bwMode="auto">
          <a:xfrm>
            <a:off x="4364038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6" name="Freeform 38"/>
          <p:cNvSpPr>
            <a:spLocks/>
          </p:cNvSpPr>
          <p:nvPr/>
        </p:nvSpPr>
        <p:spPr bwMode="auto">
          <a:xfrm>
            <a:off x="3906838" y="392113"/>
            <a:ext cx="9525" cy="5994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160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7" name="Freeform 39"/>
          <p:cNvSpPr>
            <a:spLocks/>
          </p:cNvSpPr>
          <p:nvPr/>
        </p:nvSpPr>
        <p:spPr bwMode="auto">
          <a:xfrm>
            <a:off x="3459163" y="381000"/>
            <a:ext cx="11112" cy="601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8" name="Freeform 40"/>
          <p:cNvSpPr>
            <a:spLocks/>
          </p:cNvSpPr>
          <p:nvPr/>
        </p:nvSpPr>
        <p:spPr bwMode="auto">
          <a:xfrm>
            <a:off x="3033713" y="392113"/>
            <a:ext cx="11112" cy="601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29" name="Freeform 41"/>
          <p:cNvSpPr>
            <a:spLocks/>
          </p:cNvSpPr>
          <p:nvPr/>
        </p:nvSpPr>
        <p:spPr bwMode="auto">
          <a:xfrm>
            <a:off x="2587625" y="381000"/>
            <a:ext cx="9525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0" name="Freeform 42"/>
          <p:cNvSpPr>
            <a:spLocks/>
          </p:cNvSpPr>
          <p:nvPr/>
        </p:nvSpPr>
        <p:spPr bwMode="auto">
          <a:xfrm>
            <a:off x="214947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1" name="Freeform 43"/>
          <p:cNvSpPr>
            <a:spLocks/>
          </p:cNvSpPr>
          <p:nvPr/>
        </p:nvSpPr>
        <p:spPr bwMode="auto">
          <a:xfrm>
            <a:off x="172402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2" name="Freeform 44"/>
          <p:cNvSpPr>
            <a:spLocks/>
          </p:cNvSpPr>
          <p:nvPr/>
        </p:nvSpPr>
        <p:spPr bwMode="auto">
          <a:xfrm>
            <a:off x="1289050" y="392113"/>
            <a:ext cx="9525" cy="5970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2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3" name="Freeform 45"/>
          <p:cNvSpPr>
            <a:spLocks/>
          </p:cNvSpPr>
          <p:nvPr/>
        </p:nvSpPr>
        <p:spPr bwMode="auto">
          <a:xfrm>
            <a:off x="841375" y="381000"/>
            <a:ext cx="11113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4" name="Freeform 46"/>
          <p:cNvSpPr>
            <a:spLocks/>
          </p:cNvSpPr>
          <p:nvPr/>
        </p:nvSpPr>
        <p:spPr bwMode="auto">
          <a:xfrm>
            <a:off x="381000" y="3381375"/>
            <a:ext cx="5332413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6" y="8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5" name="Freeform 47"/>
          <p:cNvSpPr>
            <a:spLocks/>
          </p:cNvSpPr>
          <p:nvPr/>
        </p:nvSpPr>
        <p:spPr bwMode="auto">
          <a:xfrm>
            <a:off x="4813300" y="388938"/>
            <a:ext cx="15875" cy="596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808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6" name="Freeform 48"/>
          <p:cNvSpPr>
            <a:spLocks/>
          </p:cNvSpPr>
          <p:nvPr/>
        </p:nvSpPr>
        <p:spPr bwMode="auto">
          <a:xfrm>
            <a:off x="5262563" y="388938"/>
            <a:ext cx="33337" cy="594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800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7" name="Line 49"/>
          <p:cNvSpPr>
            <a:spLocks noChangeShapeType="1"/>
          </p:cNvSpPr>
          <p:nvPr/>
        </p:nvSpPr>
        <p:spPr bwMode="auto">
          <a:xfrm>
            <a:off x="5713413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9138" name="Text Box 50"/>
          <p:cNvSpPr txBox="1">
            <a:spLocks noChangeArrowheads="1"/>
          </p:cNvSpPr>
          <p:nvPr/>
        </p:nvSpPr>
        <p:spPr bwMode="auto">
          <a:xfrm>
            <a:off x="2533650" y="3348038"/>
            <a:ext cx="577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sp>
        <p:nvSpPr>
          <p:cNvPr id="729139" name="Freeform 51"/>
          <p:cNvSpPr>
            <a:spLocks/>
          </p:cNvSpPr>
          <p:nvPr/>
        </p:nvSpPr>
        <p:spPr bwMode="auto">
          <a:xfrm>
            <a:off x="3014663" y="423863"/>
            <a:ext cx="31750" cy="5983287"/>
          </a:xfrm>
          <a:custGeom>
            <a:avLst/>
            <a:gdLst/>
            <a:ahLst/>
            <a:cxnLst>
              <a:cxn ang="0">
                <a:pos x="16" y="2816"/>
              </a:cxn>
              <a:cxn ang="0">
                <a:pos x="0" y="0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221" name="Group 80"/>
          <p:cNvGrpSpPr>
            <a:grpSpLocks/>
          </p:cNvGrpSpPr>
          <p:nvPr/>
        </p:nvGrpSpPr>
        <p:grpSpPr bwMode="auto">
          <a:xfrm>
            <a:off x="3022600" y="2108200"/>
            <a:ext cx="1803400" cy="1282700"/>
            <a:chOff x="1904" y="1328"/>
            <a:chExt cx="1136" cy="808"/>
          </a:xfrm>
        </p:grpSpPr>
        <p:sp>
          <p:nvSpPr>
            <p:cNvPr id="729140" name="Freeform 52"/>
            <p:cNvSpPr>
              <a:spLocks/>
            </p:cNvSpPr>
            <p:nvPr/>
          </p:nvSpPr>
          <p:spPr bwMode="auto">
            <a:xfrm>
              <a:off x="1904" y="1328"/>
              <a:ext cx="1136" cy="808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1136" y="0"/>
                </a:cxn>
              </a:cxnLst>
              <a:rect l="0" t="0" r="r" b="b"/>
              <a:pathLst>
                <a:path w="1136" h="808">
                  <a:moveTo>
                    <a:pt x="0" y="808"/>
                  </a:moveTo>
                  <a:lnTo>
                    <a:pt x="1136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250" name="Group 55"/>
            <p:cNvGrpSpPr>
              <a:grpSpLocks/>
            </p:cNvGrpSpPr>
            <p:nvPr/>
          </p:nvGrpSpPr>
          <p:grpSpPr bwMode="auto">
            <a:xfrm>
              <a:off x="2256" y="1344"/>
              <a:ext cx="384" cy="442"/>
              <a:chOff x="2832" y="1776"/>
              <a:chExt cx="384" cy="442"/>
            </a:xfrm>
          </p:grpSpPr>
          <p:sp>
            <p:nvSpPr>
              <p:cNvPr id="729144" name="Text Box 56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29145" name="Line 57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8222" name="Group 69"/>
          <p:cNvGrpSpPr>
            <a:grpSpLocks/>
          </p:cNvGrpSpPr>
          <p:nvPr/>
        </p:nvGrpSpPr>
        <p:grpSpPr bwMode="auto">
          <a:xfrm>
            <a:off x="5715000" y="3505200"/>
            <a:ext cx="3124200" cy="1446213"/>
            <a:chOff x="3648" y="2208"/>
            <a:chExt cx="1968" cy="911"/>
          </a:xfrm>
        </p:grpSpPr>
        <p:sp>
          <p:nvSpPr>
            <p:cNvPr id="729158" name="Text Box 70"/>
            <p:cNvSpPr txBox="1">
              <a:spLocks noChangeArrowheads="1"/>
            </p:cNvSpPr>
            <p:nvPr/>
          </p:nvSpPr>
          <p:spPr bwMode="auto">
            <a:xfrm>
              <a:off x="3648" y="2208"/>
              <a:ext cx="1968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p{ x; y}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координаты</a:t>
              </a:r>
              <a:endParaRPr lang="en-US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вектора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  <p:sp>
          <p:nvSpPr>
            <p:cNvPr id="729159" name="Freeform 71"/>
            <p:cNvSpPr>
              <a:spLocks/>
            </p:cNvSpPr>
            <p:nvPr/>
          </p:nvSpPr>
          <p:spPr bwMode="auto">
            <a:xfrm>
              <a:off x="4168" y="2352"/>
              <a:ext cx="2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0"/>
                </a:cxn>
              </a:cxnLst>
              <a:rect l="0" t="0" r="r" b="b"/>
              <a:pathLst>
                <a:path w="200" h="1">
                  <a:moveTo>
                    <a:pt x="0" y="0"/>
                  </a:moveTo>
                  <a:lnTo>
                    <a:pt x="20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223" name="Group 77"/>
          <p:cNvGrpSpPr>
            <a:grpSpLocks/>
          </p:cNvGrpSpPr>
          <p:nvPr/>
        </p:nvGrpSpPr>
        <p:grpSpPr bwMode="auto">
          <a:xfrm>
            <a:off x="4800600" y="1600200"/>
            <a:ext cx="401638" cy="533400"/>
            <a:chOff x="3024" y="1008"/>
            <a:chExt cx="253" cy="336"/>
          </a:xfrm>
        </p:grpSpPr>
        <p:sp>
          <p:nvSpPr>
            <p:cNvPr id="729163" name="Oval 75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9164" name="Text Box 76"/>
            <p:cNvSpPr txBox="1">
              <a:spLocks noChangeArrowheads="1"/>
            </p:cNvSpPr>
            <p:nvPr/>
          </p:nvSpPr>
          <p:spPr bwMode="auto">
            <a:xfrm>
              <a:off x="3024" y="1008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8224" name="Group 109"/>
          <p:cNvGrpSpPr>
            <a:grpSpLocks/>
          </p:cNvGrpSpPr>
          <p:nvPr/>
        </p:nvGrpSpPr>
        <p:grpSpPr bwMode="auto">
          <a:xfrm>
            <a:off x="5715000" y="1143000"/>
            <a:ext cx="3048000" cy="2271713"/>
            <a:chOff x="2976" y="1814"/>
            <a:chExt cx="2256" cy="1431"/>
          </a:xfrm>
        </p:grpSpPr>
        <p:grpSp>
          <p:nvGrpSpPr>
            <p:cNvPr id="8239" name="Group 64"/>
            <p:cNvGrpSpPr>
              <a:grpSpLocks/>
            </p:cNvGrpSpPr>
            <p:nvPr/>
          </p:nvGrpSpPr>
          <p:grpSpPr bwMode="auto">
            <a:xfrm>
              <a:off x="3024" y="1814"/>
              <a:ext cx="2208" cy="446"/>
              <a:chOff x="3072" y="1488"/>
              <a:chExt cx="2208" cy="446"/>
            </a:xfrm>
          </p:grpSpPr>
          <p:sp>
            <p:nvSpPr>
              <p:cNvPr id="729153" name="Text Box 65"/>
              <p:cNvSpPr txBox="1">
                <a:spLocks noChangeArrowheads="1"/>
              </p:cNvSpPr>
              <p:nvPr/>
            </p:nvSpPr>
            <p:spPr bwMode="auto">
              <a:xfrm>
                <a:off x="3072" y="1488"/>
                <a:ext cx="2208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</a:t>
                </a: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 = x</a:t>
                </a:r>
                <a:r>
                  <a:rPr lang="en-US" sz="4000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i</a:t>
                </a: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+ </a:t>
                </a:r>
                <a:r>
                  <a:rPr lang="en-US" sz="4000" i="1" dirty="0" err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y</a:t>
                </a:r>
                <a:r>
                  <a:rPr lang="en-US" sz="4000" i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j</a:t>
                </a:r>
                <a:endParaRPr lang="ru-RU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29154" name="Line 66"/>
              <p:cNvSpPr>
                <a:spLocks noChangeShapeType="1"/>
              </p:cNvSpPr>
              <p:nvPr/>
            </p:nvSpPr>
            <p:spPr bwMode="auto">
              <a:xfrm>
                <a:off x="3419" y="1584"/>
                <a:ext cx="241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9155" name="Freeform 67"/>
              <p:cNvSpPr>
                <a:spLocks/>
              </p:cNvSpPr>
              <p:nvPr/>
            </p:nvSpPr>
            <p:spPr bwMode="auto">
              <a:xfrm>
                <a:off x="4943" y="1584"/>
                <a:ext cx="16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" y="0"/>
                  </a:cxn>
                </a:cxnLst>
                <a:rect l="0" t="0" r="r" b="b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9156" name="Freeform 68"/>
              <p:cNvSpPr>
                <a:spLocks/>
              </p:cNvSpPr>
              <p:nvPr/>
            </p:nvSpPr>
            <p:spPr bwMode="auto">
              <a:xfrm>
                <a:off x="4266" y="1584"/>
                <a:ext cx="16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" y="0"/>
                  </a:cxn>
                </a:cxnLst>
                <a:rect l="0" t="0" r="r" b="b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29191" name="Text Box 103"/>
            <p:cNvSpPr txBox="1">
              <a:spLocks noChangeArrowheads="1"/>
            </p:cNvSpPr>
            <p:nvPr/>
          </p:nvSpPr>
          <p:spPr bwMode="auto">
            <a:xfrm>
              <a:off x="2976" y="2256"/>
              <a:ext cx="2256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разложение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вектора по координатным векторам</a:t>
              </a:r>
              <a:endParaRPr lang="ru-RU" b="0" dirty="0">
                <a:solidFill>
                  <a:srgbClr val="3333FF"/>
                </a:solidFill>
              </a:endParaRPr>
            </a:p>
          </p:txBody>
        </p:sp>
      </p:grpSp>
      <p:sp>
        <p:nvSpPr>
          <p:cNvPr id="729236" name="Text Box 148"/>
          <p:cNvSpPr txBox="1">
            <a:spLocks noChangeArrowheads="1"/>
          </p:cNvSpPr>
          <p:nvPr/>
        </p:nvSpPr>
        <p:spPr bwMode="auto">
          <a:xfrm>
            <a:off x="1371600" y="5638800"/>
            <a:ext cx="6705600" cy="8302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Радиус-вектор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вектор начало которого совпадает с началом координат.</a:t>
            </a:r>
          </a:p>
        </p:txBody>
      </p:sp>
      <p:sp>
        <p:nvSpPr>
          <p:cNvPr id="729237" name="Text Box 149"/>
          <p:cNvSpPr txBox="1">
            <a:spLocks noChangeArrowheads="1"/>
          </p:cNvSpPr>
          <p:nvPr/>
        </p:nvSpPr>
        <p:spPr bwMode="auto">
          <a:xfrm>
            <a:off x="1371600" y="5616575"/>
            <a:ext cx="6705600" cy="860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0099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 1: Координаты радиус-вектора совпадают с координатами конца вектор.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9238" name="Text Box 150"/>
          <p:cNvSpPr txBox="1">
            <a:spLocks noChangeArrowheads="1"/>
          </p:cNvSpPr>
          <p:nvPr/>
        </p:nvSpPr>
        <p:spPr bwMode="auto">
          <a:xfrm>
            <a:off x="5334000" y="2667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29239" name="Text Box 151"/>
          <p:cNvSpPr txBox="1">
            <a:spLocks noChangeArrowheads="1"/>
          </p:cNvSpPr>
          <p:nvPr/>
        </p:nvSpPr>
        <p:spPr bwMode="auto">
          <a:xfrm>
            <a:off x="2514600" y="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8229" name="Group 161"/>
          <p:cNvGrpSpPr>
            <a:grpSpLocks/>
          </p:cNvGrpSpPr>
          <p:nvPr/>
        </p:nvGrpSpPr>
        <p:grpSpPr bwMode="auto">
          <a:xfrm>
            <a:off x="2514600" y="1447800"/>
            <a:ext cx="609600" cy="1930400"/>
            <a:chOff x="1584" y="912"/>
            <a:chExt cx="384" cy="1216"/>
          </a:xfrm>
        </p:grpSpPr>
        <p:sp>
          <p:nvSpPr>
            <p:cNvPr id="729241" name="Text Box 153"/>
            <p:cNvSpPr txBox="1">
              <a:spLocks noChangeArrowheads="1"/>
            </p:cNvSpPr>
            <p:nvPr/>
          </p:nvSpPr>
          <p:spPr bwMode="auto">
            <a:xfrm>
              <a:off x="1584" y="91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43" name="Freeform 155"/>
            <p:cNvSpPr>
              <a:spLocks/>
            </p:cNvSpPr>
            <p:nvPr/>
          </p:nvSpPr>
          <p:spPr bwMode="auto">
            <a:xfrm>
              <a:off x="1904" y="1328"/>
              <a:ext cx="8" cy="800"/>
            </a:xfrm>
            <a:custGeom>
              <a:avLst/>
              <a:gdLst/>
              <a:ahLst/>
              <a:cxnLst>
                <a:cxn ang="0">
                  <a:pos x="0" y="800"/>
                </a:cxn>
                <a:cxn ang="0">
                  <a:pos x="8" y="0"/>
                </a:cxn>
              </a:cxnLst>
              <a:rect l="0" t="0" r="r" b="b"/>
              <a:pathLst>
                <a:path w="8" h="800">
                  <a:moveTo>
                    <a:pt x="0" y="800"/>
                  </a:moveTo>
                  <a:lnTo>
                    <a:pt x="8" y="0"/>
                  </a:ln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230" name="Group 160"/>
          <p:cNvGrpSpPr>
            <a:grpSpLocks/>
          </p:cNvGrpSpPr>
          <p:nvPr/>
        </p:nvGrpSpPr>
        <p:grpSpPr bwMode="auto">
          <a:xfrm>
            <a:off x="3009900" y="3276600"/>
            <a:ext cx="2171700" cy="701675"/>
            <a:chOff x="1896" y="2064"/>
            <a:chExt cx="1368" cy="442"/>
          </a:xfrm>
        </p:grpSpPr>
        <p:sp>
          <p:nvSpPr>
            <p:cNvPr id="729240" name="Text Box 152"/>
            <p:cNvSpPr txBox="1">
              <a:spLocks noChangeArrowheads="1"/>
            </p:cNvSpPr>
            <p:nvPr/>
          </p:nvSpPr>
          <p:spPr bwMode="auto">
            <a:xfrm>
              <a:off x="2880" y="2064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9247" name="Freeform 159"/>
            <p:cNvSpPr>
              <a:spLocks/>
            </p:cNvSpPr>
            <p:nvPr/>
          </p:nvSpPr>
          <p:spPr bwMode="auto">
            <a:xfrm>
              <a:off x="1896" y="2136"/>
              <a:ext cx="1160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0" y="8"/>
                </a:cxn>
              </a:cxnLst>
              <a:rect l="0" t="0" r="r" b="b"/>
              <a:pathLst>
                <a:path w="1160" h="8">
                  <a:moveTo>
                    <a:pt x="0" y="0"/>
                  </a:moveTo>
                  <a:lnTo>
                    <a:pt x="1160" y="8"/>
                  </a:ln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9169" name="Text Box 81"/>
          <p:cNvSpPr txBox="1">
            <a:spLocks noChangeArrowheads="1"/>
          </p:cNvSpPr>
          <p:nvPr/>
        </p:nvSpPr>
        <p:spPr bwMode="auto">
          <a:xfrm>
            <a:off x="3276600" y="3352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32" name="Номер слайда 1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D0865-5E7A-41B9-8CC7-9F36DBCFAA9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8233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34" name="Rectangle 142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/>
              <a:t> 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236" grpId="0" animBg="1"/>
      <p:bldP spid="7292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76200" y="152400"/>
            <a:ext cx="9004300" cy="6705600"/>
            <a:chOff x="168" y="176"/>
            <a:chExt cx="5408" cy="3928"/>
          </a:xfrm>
        </p:grpSpPr>
        <p:sp>
          <p:nvSpPr>
            <p:cNvPr id="731139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40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41" name="Freeform 5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42" name="Freeform 6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43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44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45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46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219" name="Group 11"/>
          <p:cNvGrpSpPr>
            <a:grpSpLocks/>
          </p:cNvGrpSpPr>
          <p:nvPr/>
        </p:nvGrpSpPr>
        <p:grpSpPr bwMode="auto">
          <a:xfrm>
            <a:off x="417513" y="825500"/>
            <a:ext cx="5253037" cy="425450"/>
            <a:chOff x="480" y="1020"/>
            <a:chExt cx="1436" cy="153"/>
          </a:xfrm>
        </p:grpSpPr>
        <p:sp>
          <p:nvSpPr>
            <p:cNvPr id="731148" name="Freeform 1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49" name="Freeform 1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1150" name="Freeform 14"/>
          <p:cNvSpPr>
            <a:spLocks/>
          </p:cNvSpPr>
          <p:nvPr/>
        </p:nvSpPr>
        <p:spPr bwMode="auto">
          <a:xfrm>
            <a:off x="417513" y="1698625"/>
            <a:ext cx="52530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51" name="Freeform 15"/>
          <p:cNvSpPr>
            <a:spLocks/>
          </p:cNvSpPr>
          <p:nvPr/>
        </p:nvSpPr>
        <p:spPr bwMode="auto">
          <a:xfrm>
            <a:off x="381000" y="2095500"/>
            <a:ext cx="53086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44" y="8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22" name="Group 16"/>
          <p:cNvGrpSpPr>
            <a:grpSpLocks/>
          </p:cNvGrpSpPr>
          <p:nvPr/>
        </p:nvGrpSpPr>
        <p:grpSpPr bwMode="auto">
          <a:xfrm>
            <a:off x="417513" y="2522538"/>
            <a:ext cx="5253037" cy="425450"/>
            <a:chOff x="480" y="1020"/>
            <a:chExt cx="1436" cy="153"/>
          </a:xfrm>
        </p:grpSpPr>
        <p:sp>
          <p:nvSpPr>
            <p:cNvPr id="731153" name="Freeform 17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54" name="Freeform 18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223" name="Group 19"/>
          <p:cNvGrpSpPr>
            <a:grpSpLocks/>
          </p:cNvGrpSpPr>
          <p:nvPr/>
        </p:nvGrpSpPr>
        <p:grpSpPr bwMode="auto">
          <a:xfrm>
            <a:off x="404813" y="3376613"/>
            <a:ext cx="5295900" cy="444500"/>
            <a:chOff x="476" y="1940"/>
            <a:chExt cx="1448" cy="160"/>
          </a:xfrm>
        </p:grpSpPr>
        <p:sp>
          <p:nvSpPr>
            <p:cNvPr id="731156" name="Freeform 20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57" name="Freeform 21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224" name="Group 22"/>
          <p:cNvGrpSpPr>
            <a:grpSpLocks/>
          </p:cNvGrpSpPr>
          <p:nvPr/>
        </p:nvGrpSpPr>
        <p:grpSpPr bwMode="auto">
          <a:xfrm>
            <a:off x="417513" y="4210050"/>
            <a:ext cx="5295900" cy="444500"/>
            <a:chOff x="476" y="1940"/>
            <a:chExt cx="1448" cy="160"/>
          </a:xfrm>
        </p:grpSpPr>
        <p:sp>
          <p:nvSpPr>
            <p:cNvPr id="731159" name="Freeform 23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60" name="Freeform 24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225" name="Group 25"/>
          <p:cNvGrpSpPr>
            <a:grpSpLocks/>
          </p:cNvGrpSpPr>
          <p:nvPr/>
        </p:nvGrpSpPr>
        <p:grpSpPr bwMode="auto">
          <a:xfrm>
            <a:off x="404813" y="5075238"/>
            <a:ext cx="5308600" cy="454025"/>
            <a:chOff x="476" y="2552"/>
            <a:chExt cx="1452" cy="164"/>
          </a:xfrm>
        </p:grpSpPr>
        <p:sp>
          <p:nvSpPr>
            <p:cNvPr id="731162" name="Freeform 26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163" name="Freeform 27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52" y="0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1164" name="Freeform 28"/>
          <p:cNvSpPr>
            <a:spLocks/>
          </p:cNvSpPr>
          <p:nvPr/>
        </p:nvSpPr>
        <p:spPr bwMode="auto">
          <a:xfrm>
            <a:off x="404813" y="5929313"/>
            <a:ext cx="526573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65" name="Freeform 29"/>
          <p:cNvSpPr>
            <a:spLocks/>
          </p:cNvSpPr>
          <p:nvPr/>
        </p:nvSpPr>
        <p:spPr bwMode="auto">
          <a:xfrm>
            <a:off x="404813" y="6362700"/>
            <a:ext cx="52498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66" name="Freeform 30"/>
          <p:cNvSpPr>
            <a:spLocks/>
          </p:cNvSpPr>
          <p:nvPr/>
        </p:nvSpPr>
        <p:spPr bwMode="auto">
          <a:xfrm>
            <a:off x="417513" y="392113"/>
            <a:ext cx="5265737" cy="1111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67" name="Line 31"/>
          <p:cNvSpPr>
            <a:spLocks noChangeShapeType="1"/>
          </p:cNvSpPr>
          <p:nvPr/>
        </p:nvSpPr>
        <p:spPr bwMode="auto">
          <a:xfrm>
            <a:off x="414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68" name="Line 32"/>
          <p:cNvSpPr>
            <a:spLocks noChangeShapeType="1"/>
          </p:cNvSpPr>
          <p:nvPr/>
        </p:nvSpPr>
        <p:spPr bwMode="auto">
          <a:xfrm>
            <a:off x="4364038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69" name="Freeform 33"/>
          <p:cNvSpPr>
            <a:spLocks/>
          </p:cNvSpPr>
          <p:nvPr/>
        </p:nvSpPr>
        <p:spPr bwMode="auto">
          <a:xfrm>
            <a:off x="3906838" y="392113"/>
            <a:ext cx="9525" cy="5994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160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0" name="Freeform 34"/>
          <p:cNvSpPr>
            <a:spLocks/>
          </p:cNvSpPr>
          <p:nvPr/>
        </p:nvSpPr>
        <p:spPr bwMode="auto">
          <a:xfrm>
            <a:off x="3459163" y="381000"/>
            <a:ext cx="11112" cy="601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1" name="Freeform 35"/>
          <p:cNvSpPr>
            <a:spLocks/>
          </p:cNvSpPr>
          <p:nvPr/>
        </p:nvSpPr>
        <p:spPr bwMode="auto">
          <a:xfrm>
            <a:off x="3033713" y="392113"/>
            <a:ext cx="11112" cy="601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2" name="Freeform 36"/>
          <p:cNvSpPr>
            <a:spLocks/>
          </p:cNvSpPr>
          <p:nvPr/>
        </p:nvSpPr>
        <p:spPr bwMode="auto">
          <a:xfrm>
            <a:off x="2587625" y="381000"/>
            <a:ext cx="9525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3" name="Freeform 37"/>
          <p:cNvSpPr>
            <a:spLocks/>
          </p:cNvSpPr>
          <p:nvPr/>
        </p:nvSpPr>
        <p:spPr bwMode="auto">
          <a:xfrm>
            <a:off x="214947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4" name="Freeform 38"/>
          <p:cNvSpPr>
            <a:spLocks/>
          </p:cNvSpPr>
          <p:nvPr/>
        </p:nvSpPr>
        <p:spPr bwMode="auto">
          <a:xfrm>
            <a:off x="172402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5" name="Freeform 39"/>
          <p:cNvSpPr>
            <a:spLocks/>
          </p:cNvSpPr>
          <p:nvPr/>
        </p:nvSpPr>
        <p:spPr bwMode="auto">
          <a:xfrm>
            <a:off x="1289050" y="392113"/>
            <a:ext cx="9525" cy="5970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2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6" name="Freeform 40"/>
          <p:cNvSpPr>
            <a:spLocks/>
          </p:cNvSpPr>
          <p:nvPr/>
        </p:nvSpPr>
        <p:spPr bwMode="auto">
          <a:xfrm>
            <a:off x="841375" y="381000"/>
            <a:ext cx="11113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7" name="Freeform 41"/>
          <p:cNvSpPr>
            <a:spLocks/>
          </p:cNvSpPr>
          <p:nvPr/>
        </p:nvSpPr>
        <p:spPr bwMode="auto">
          <a:xfrm>
            <a:off x="381000" y="3381375"/>
            <a:ext cx="5332413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6" y="8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8" name="Freeform 42"/>
          <p:cNvSpPr>
            <a:spLocks/>
          </p:cNvSpPr>
          <p:nvPr/>
        </p:nvSpPr>
        <p:spPr bwMode="auto">
          <a:xfrm>
            <a:off x="4813300" y="388938"/>
            <a:ext cx="15875" cy="596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808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79" name="Freeform 43"/>
          <p:cNvSpPr>
            <a:spLocks/>
          </p:cNvSpPr>
          <p:nvPr/>
        </p:nvSpPr>
        <p:spPr bwMode="auto">
          <a:xfrm>
            <a:off x="5262563" y="388938"/>
            <a:ext cx="33337" cy="594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800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80" name="Line 44"/>
          <p:cNvSpPr>
            <a:spLocks noChangeShapeType="1"/>
          </p:cNvSpPr>
          <p:nvPr/>
        </p:nvSpPr>
        <p:spPr bwMode="auto">
          <a:xfrm>
            <a:off x="5713413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1181" name="Text Box 45"/>
          <p:cNvSpPr txBox="1">
            <a:spLocks noChangeArrowheads="1"/>
          </p:cNvSpPr>
          <p:nvPr/>
        </p:nvSpPr>
        <p:spPr bwMode="auto">
          <a:xfrm>
            <a:off x="2533650" y="3348038"/>
            <a:ext cx="577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sp>
        <p:nvSpPr>
          <p:cNvPr id="731182" name="Freeform 46"/>
          <p:cNvSpPr>
            <a:spLocks/>
          </p:cNvSpPr>
          <p:nvPr/>
        </p:nvSpPr>
        <p:spPr bwMode="auto">
          <a:xfrm>
            <a:off x="3014663" y="423863"/>
            <a:ext cx="31750" cy="5983287"/>
          </a:xfrm>
          <a:custGeom>
            <a:avLst/>
            <a:gdLst/>
            <a:ahLst/>
            <a:cxnLst>
              <a:cxn ang="0">
                <a:pos x="16" y="2816"/>
              </a:cxn>
              <a:cxn ang="0">
                <a:pos x="0" y="0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130"/>
          <p:cNvGrpSpPr>
            <a:grpSpLocks/>
          </p:cNvGrpSpPr>
          <p:nvPr/>
        </p:nvGrpSpPr>
        <p:grpSpPr bwMode="auto">
          <a:xfrm>
            <a:off x="3022600" y="3390900"/>
            <a:ext cx="1346200" cy="2108200"/>
            <a:chOff x="1904" y="2136"/>
            <a:chExt cx="848" cy="1328"/>
          </a:xfrm>
        </p:grpSpPr>
        <p:sp>
          <p:nvSpPr>
            <p:cNvPr id="731184" name="Freeform 48"/>
            <p:cNvSpPr>
              <a:spLocks/>
            </p:cNvSpPr>
            <p:nvPr/>
          </p:nvSpPr>
          <p:spPr bwMode="auto">
            <a:xfrm>
              <a:off x="1904" y="2136"/>
              <a:ext cx="848" cy="1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8" y="1328"/>
                </a:cxn>
              </a:cxnLst>
              <a:rect l="0" t="0" r="r" b="b"/>
              <a:pathLst>
                <a:path w="848" h="1328">
                  <a:moveTo>
                    <a:pt x="0" y="0"/>
                  </a:moveTo>
                  <a:lnTo>
                    <a:pt x="848" y="1328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292" name="Group 49"/>
            <p:cNvGrpSpPr>
              <a:grpSpLocks/>
            </p:cNvGrpSpPr>
            <p:nvPr/>
          </p:nvGrpSpPr>
          <p:grpSpPr bwMode="auto">
            <a:xfrm>
              <a:off x="2304" y="2448"/>
              <a:ext cx="384" cy="442"/>
              <a:chOff x="2832" y="1776"/>
              <a:chExt cx="384" cy="442"/>
            </a:xfrm>
          </p:grpSpPr>
          <p:sp>
            <p:nvSpPr>
              <p:cNvPr id="731186" name="Text Box 50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31187" name="Line 51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6324600" y="1828800"/>
            <a:ext cx="1828800" cy="701675"/>
            <a:chOff x="192" y="432"/>
            <a:chExt cx="1152" cy="442"/>
          </a:xfrm>
        </p:grpSpPr>
        <p:sp>
          <p:nvSpPr>
            <p:cNvPr id="731200" name="Text Box 64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{3;-5}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1201" name="Freeform 65"/>
            <p:cNvSpPr>
              <a:spLocks/>
            </p:cNvSpPr>
            <p:nvPr/>
          </p:nvSpPr>
          <p:spPr bwMode="auto">
            <a:xfrm>
              <a:off x="288" y="57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4343400" y="4983163"/>
            <a:ext cx="431800" cy="579437"/>
            <a:chOff x="3024" y="979"/>
            <a:chExt cx="272" cy="365"/>
          </a:xfrm>
        </p:grpSpPr>
        <p:sp>
          <p:nvSpPr>
            <p:cNvPr id="731203" name="Oval 67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204" name="Text Box 68"/>
            <p:cNvSpPr txBox="1">
              <a:spLocks noChangeArrowheads="1"/>
            </p:cNvSpPr>
            <p:nvPr/>
          </p:nvSpPr>
          <p:spPr bwMode="auto">
            <a:xfrm>
              <a:off x="3024" y="979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31205" name="Text Box 69"/>
          <p:cNvSpPr txBox="1">
            <a:spLocks noChangeArrowheads="1"/>
          </p:cNvSpPr>
          <p:nvPr/>
        </p:nvSpPr>
        <p:spPr bwMode="auto">
          <a:xfrm>
            <a:off x="3276600" y="3352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1229" name="Text Box 93"/>
          <p:cNvSpPr txBox="1">
            <a:spLocks noChangeArrowheads="1"/>
          </p:cNvSpPr>
          <p:nvPr/>
        </p:nvSpPr>
        <p:spPr bwMode="auto">
          <a:xfrm>
            <a:off x="6248400" y="10668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3;-5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731236" name="Freeform 100"/>
          <p:cNvSpPr>
            <a:spLocks/>
          </p:cNvSpPr>
          <p:nvPr/>
        </p:nvSpPr>
        <p:spPr bwMode="auto">
          <a:xfrm>
            <a:off x="3022600" y="3390900"/>
            <a:ext cx="4714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" y="0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51" name="Group 129"/>
          <p:cNvGrpSpPr>
            <a:grpSpLocks/>
          </p:cNvGrpSpPr>
          <p:nvPr/>
        </p:nvGrpSpPr>
        <p:grpSpPr bwMode="auto">
          <a:xfrm>
            <a:off x="2895600" y="3397250"/>
            <a:ext cx="609600" cy="641350"/>
            <a:chOff x="1824" y="2112"/>
            <a:chExt cx="384" cy="404"/>
          </a:xfrm>
        </p:grpSpPr>
        <p:sp>
          <p:nvSpPr>
            <p:cNvPr id="731235" name="Text Box 99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1237" name="Freeform 101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172200" y="2514600"/>
            <a:ext cx="2514600" cy="701675"/>
            <a:chOff x="288" y="374"/>
            <a:chExt cx="1584" cy="442"/>
          </a:xfrm>
        </p:grpSpPr>
        <p:sp>
          <p:nvSpPr>
            <p:cNvPr id="731259" name="Text Box 123"/>
            <p:cNvSpPr txBox="1">
              <a:spLocks noChangeArrowheads="1"/>
            </p:cNvSpPr>
            <p:nvPr/>
          </p:nvSpPr>
          <p:spPr bwMode="auto">
            <a:xfrm>
              <a:off x="288" y="37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=3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–5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1260" name="Freeform 124"/>
            <p:cNvSpPr>
              <a:spLocks/>
            </p:cNvSpPr>
            <p:nvPr/>
          </p:nvSpPr>
          <p:spPr bwMode="auto">
            <a:xfrm>
              <a:off x="384" y="51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261" name="Freeform 125"/>
            <p:cNvSpPr>
              <a:spLocks/>
            </p:cNvSpPr>
            <p:nvPr/>
          </p:nvSpPr>
          <p:spPr bwMode="auto">
            <a:xfrm>
              <a:off x="945" y="46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262" name="Freeform 126"/>
            <p:cNvSpPr>
              <a:spLocks/>
            </p:cNvSpPr>
            <p:nvPr/>
          </p:nvSpPr>
          <p:spPr bwMode="auto">
            <a:xfrm>
              <a:off x="1454" y="46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56"/>
          <p:cNvGrpSpPr>
            <a:grpSpLocks/>
          </p:cNvGrpSpPr>
          <p:nvPr/>
        </p:nvGrpSpPr>
        <p:grpSpPr bwMode="auto">
          <a:xfrm>
            <a:off x="2438400" y="1689100"/>
            <a:ext cx="609600" cy="1689100"/>
            <a:chOff x="1536" y="1064"/>
            <a:chExt cx="384" cy="1064"/>
          </a:xfrm>
        </p:grpSpPr>
        <p:sp>
          <p:nvSpPr>
            <p:cNvPr id="731268" name="Freeform 132"/>
            <p:cNvSpPr>
              <a:spLocks/>
            </p:cNvSpPr>
            <p:nvPr/>
          </p:nvSpPr>
          <p:spPr bwMode="auto">
            <a:xfrm>
              <a:off x="1904" y="1064"/>
              <a:ext cx="8" cy="1064"/>
            </a:xfrm>
            <a:custGeom>
              <a:avLst/>
              <a:gdLst/>
              <a:ahLst/>
              <a:cxnLst>
                <a:cxn ang="0">
                  <a:pos x="8" y="1064"/>
                </a:cxn>
                <a:cxn ang="0">
                  <a:pos x="0" y="0"/>
                </a:cxn>
              </a:cxnLst>
              <a:rect l="0" t="0" r="r" b="b"/>
              <a:pathLst>
                <a:path w="8" h="1064">
                  <a:moveTo>
                    <a:pt x="8" y="1064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278" name="Group 133"/>
            <p:cNvGrpSpPr>
              <a:grpSpLocks/>
            </p:cNvGrpSpPr>
            <p:nvPr/>
          </p:nvGrpSpPr>
          <p:grpSpPr bwMode="auto">
            <a:xfrm>
              <a:off x="1536" y="1152"/>
              <a:ext cx="384" cy="442"/>
              <a:chOff x="2832" y="1776"/>
              <a:chExt cx="384" cy="442"/>
            </a:xfrm>
          </p:grpSpPr>
          <p:sp>
            <p:nvSpPr>
              <p:cNvPr id="731270" name="Text Box 134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m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31271" name="Line 135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31232" name="Freeform 96"/>
          <p:cNvSpPr>
            <a:spLocks/>
          </p:cNvSpPr>
          <p:nvPr/>
        </p:nvSpPr>
        <p:spPr bwMode="auto">
          <a:xfrm>
            <a:off x="3027363" y="2922588"/>
            <a:ext cx="1587" cy="468312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55" name="Group 136"/>
          <p:cNvGrpSpPr>
            <a:grpSpLocks/>
          </p:cNvGrpSpPr>
          <p:nvPr/>
        </p:nvGrpSpPr>
        <p:grpSpPr bwMode="auto">
          <a:xfrm>
            <a:off x="2514600" y="2743200"/>
            <a:ext cx="609600" cy="641350"/>
            <a:chOff x="1584" y="1728"/>
            <a:chExt cx="384" cy="404"/>
          </a:xfrm>
        </p:grpSpPr>
        <p:sp>
          <p:nvSpPr>
            <p:cNvPr id="731231" name="Text Box 95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1233" name="Freeform 9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40"/>
          <p:cNvGrpSpPr>
            <a:grpSpLocks/>
          </p:cNvGrpSpPr>
          <p:nvPr/>
        </p:nvGrpSpPr>
        <p:grpSpPr bwMode="auto">
          <a:xfrm>
            <a:off x="2971800" y="1143000"/>
            <a:ext cx="546100" cy="579438"/>
            <a:chOff x="3024" y="979"/>
            <a:chExt cx="344" cy="365"/>
          </a:xfrm>
        </p:grpSpPr>
        <p:sp>
          <p:nvSpPr>
            <p:cNvPr id="731277" name="Oval 141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278" name="Text Box 142"/>
            <p:cNvSpPr txBox="1">
              <a:spLocks noChangeArrowheads="1"/>
            </p:cNvSpPr>
            <p:nvPr/>
          </p:nvSpPr>
          <p:spPr bwMode="auto">
            <a:xfrm>
              <a:off x="3024" y="979"/>
              <a:ext cx="344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8" name="Group 143"/>
          <p:cNvGrpSpPr>
            <a:grpSpLocks/>
          </p:cNvGrpSpPr>
          <p:nvPr/>
        </p:nvGrpSpPr>
        <p:grpSpPr bwMode="auto">
          <a:xfrm>
            <a:off x="6324600" y="4676775"/>
            <a:ext cx="1828800" cy="701675"/>
            <a:chOff x="192" y="432"/>
            <a:chExt cx="1152" cy="442"/>
          </a:xfrm>
        </p:grpSpPr>
        <p:sp>
          <p:nvSpPr>
            <p:cNvPr id="731280" name="Text Box 144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{0; 4}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1281" name="Freeform 145"/>
            <p:cNvSpPr>
              <a:spLocks/>
            </p:cNvSpPr>
            <p:nvPr/>
          </p:nvSpPr>
          <p:spPr bwMode="auto">
            <a:xfrm>
              <a:off x="288" y="57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1282" name="Text Box 146"/>
          <p:cNvSpPr txBox="1">
            <a:spLocks noChangeArrowheads="1"/>
          </p:cNvSpPr>
          <p:nvPr/>
        </p:nvSpPr>
        <p:spPr bwMode="auto">
          <a:xfrm>
            <a:off x="6324600" y="3990975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0;4</a:t>
            </a:r>
            <a:r>
              <a: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grpSp>
        <p:nvGrpSpPr>
          <p:cNvPr id="19" name="Group 147"/>
          <p:cNvGrpSpPr>
            <a:grpSpLocks/>
          </p:cNvGrpSpPr>
          <p:nvPr/>
        </p:nvGrpSpPr>
        <p:grpSpPr bwMode="auto">
          <a:xfrm>
            <a:off x="6324600" y="5286375"/>
            <a:ext cx="2514600" cy="701675"/>
            <a:chOff x="288" y="374"/>
            <a:chExt cx="1584" cy="442"/>
          </a:xfrm>
        </p:grpSpPr>
        <p:sp>
          <p:nvSpPr>
            <p:cNvPr id="731284" name="Text Box 148"/>
            <p:cNvSpPr txBox="1">
              <a:spLocks noChangeArrowheads="1"/>
            </p:cNvSpPr>
            <p:nvPr/>
          </p:nvSpPr>
          <p:spPr bwMode="auto">
            <a:xfrm>
              <a:off x="288" y="37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=0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+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1285" name="Freeform 149"/>
            <p:cNvSpPr>
              <a:spLocks/>
            </p:cNvSpPr>
            <p:nvPr/>
          </p:nvSpPr>
          <p:spPr bwMode="auto">
            <a:xfrm>
              <a:off x="384" y="51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286" name="Freeform 150"/>
            <p:cNvSpPr>
              <a:spLocks/>
            </p:cNvSpPr>
            <p:nvPr/>
          </p:nvSpPr>
          <p:spPr bwMode="auto">
            <a:xfrm>
              <a:off x="945" y="46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287" name="Freeform 151"/>
            <p:cNvSpPr>
              <a:spLocks/>
            </p:cNvSpPr>
            <p:nvPr/>
          </p:nvSpPr>
          <p:spPr bwMode="auto">
            <a:xfrm>
              <a:off x="1454" y="46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1290" name="Text Box 154"/>
          <p:cNvSpPr txBox="1">
            <a:spLocks noChangeArrowheads="1"/>
          </p:cNvSpPr>
          <p:nvPr/>
        </p:nvSpPr>
        <p:spPr bwMode="auto">
          <a:xfrm>
            <a:off x="5334000" y="2667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1291" name="Text Box 155"/>
          <p:cNvSpPr txBox="1">
            <a:spLocks noChangeArrowheads="1"/>
          </p:cNvSpPr>
          <p:nvPr/>
        </p:nvSpPr>
        <p:spPr bwMode="auto">
          <a:xfrm>
            <a:off x="2514600" y="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0" name="Group 162"/>
          <p:cNvGrpSpPr>
            <a:grpSpLocks/>
          </p:cNvGrpSpPr>
          <p:nvPr/>
        </p:nvGrpSpPr>
        <p:grpSpPr bwMode="auto">
          <a:xfrm>
            <a:off x="6324600" y="5851525"/>
            <a:ext cx="2514600" cy="701675"/>
            <a:chOff x="4032" y="3792"/>
            <a:chExt cx="1584" cy="442"/>
          </a:xfrm>
        </p:grpSpPr>
        <p:sp>
          <p:nvSpPr>
            <p:cNvPr id="731294" name="Text Box 158"/>
            <p:cNvSpPr txBox="1">
              <a:spLocks noChangeArrowheads="1"/>
            </p:cNvSpPr>
            <p:nvPr/>
          </p:nvSpPr>
          <p:spPr bwMode="auto">
            <a:xfrm>
              <a:off x="4032" y="3792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4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1295" name="Freeform 159"/>
            <p:cNvSpPr>
              <a:spLocks/>
            </p:cNvSpPr>
            <p:nvPr/>
          </p:nvSpPr>
          <p:spPr bwMode="auto">
            <a:xfrm>
              <a:off x="4128" y="393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1296" name="Freeform 160"/>
            <p:cNvSpPr>
              <a:spLocks/>
            </p:cNvSpPr>
            <p:nvPr/>
          </p:nvSpPr>
          <p:spPr bwMode="auto">
            <a:xfrm>
              <a:off x="4840" y="3886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263" name="Номер слайда 97"/>
          <p:cNvSpPr>
            <a:spLocks noGrp="1"/>
          </p:cNvSpPr>
          <p:nvPr>
            <p:ph type="sldNum" sz="quarter" idx="12"/>
          </p:nvPr>
        </p:nvSpPr>
        <p:spPr>
          <a:xfrm>
            <a:off x="6553200" y="6610350"/>
            <a:ext cx="2133600" cy="476250"/>
          </a:xfrm>
          <a:noFill/>
        </p:spPr>
        <p:txBody>
          <a:bodyPr/>
          <a:lstStyle/>
          <a:p>
            <a:fld id="{81AB9EF7-B3D3-49F6-A545-1A33EE9B0BB1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3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73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229" grpId="0"/>
      <p:bldP spid="7312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36259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60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61" name="Freeform 5"/>
            <p:cNvSpPr>
              <a:spLocks/>
            </p:cNvSpPr>
            <p:nvPr/>
          </p:nvSpPr>
          <p:spPr bwMode="auto">
            <a:xfrm>
              <a:off x="5552" y="448"/>
              <a:ext cx="1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62" name="Freeform 6"/>
            <p:cNvSpPr>
              <a:spLocks/>
            </p:cNvSpPr>
            <p:nvPr/>
          </p:nvSpPr>
          <p:spPr bwMode="auto">
            <a:xfrm>
              <a:off x="200" y="448"/>
              <a:ext cx="10" cy="3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63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64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65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66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243" name="Group 11"/>
          <p:cNvGrpSpPr>
            <a:grpSpLocks/>
          </p:cNvGrpSpPr>
          <p:nvPr/>
        </p:nvGrpSpPr>
        <p:grpSpPr bwMode="auto">
          <a:xfrm>
            <a:off x="417513" y="825500"/>
            <a:ext cx="5253037" cy="425450"/>
            <a:chOff x="480" y="1020"/>
            <a:chExt cx="1436" cy="153"/>
          </a:xfrm>
        </p:grpSpPr>
        <p:sp>
          <p:nvSpPr>
            <p:cNvPr id="736268" name="Freeform 1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69" name="Freeform 1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6270" name="Freeform 14"/>
          <p:cNvSpPr>
            <a:spLocks/>
          </p:cNvSpPr>
          <p:nvPr/>
        </p:nvSpPr>
        <p:spPr bwMode="auto">
          <a:xfrm>
            <a:off x="417513" y="1698625"/>
            <a:ext cx="5253037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71" name="Freeform 15"/>
          <p:cNvSpPr>
            <a:spLocks/>
          </p:cNvSpPr>
          <p:nvPr/>
        </p:nvSpPr>
        <p:spPr bwMode="auto">
          <a:xfrm>
            <a:off x="381000" y="2095500"/>
            <a:ext cx="53086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44" y="8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46" name="Group 16"/>
          <p:cNvGrpSpPr>
            <a:grpSpLocks/>
          </p:cNvGrpSpPr>
          <p:nvPr/>
        </p:nvGrpSpPr>
        <p:grpSpPr bwMode="auto">
          <a:xfrm>
            <a:off x="417513" y="2522538"/>
            <a:ext cx="5253037" cy="425450"/>
            <a:chOff x="480" y="1020"/>
            <a:chExt cx="1436" cy="153"/>
          </a:xfrm>
        </p:grpSpPr>
        <p:sp>
          <p:nvSpPr>
            <p:cNvPr id="736273" name="Freeform 17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6" y="0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74" name="Freeform 18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8" y="0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247" name="Group 19"/>
          <p:cNvGrpSpPr>
            <a:grpSpLocks/>
          </p:cNvGrpSpPr>
          <p:nvPr/>
        </p:nvGrpSpPr>
        <p:grpSpPr bwMode="auto">
          <a:xfrm>
            <a:off x="404813" y="3376613"/>
            <a:ext cx="5295900" cy="444500"/>
            <a:chOff x="476" y="1940"/>
            <a:chExt cx="1448" cy="160"/>
          </a:xfrm>
        </p:grpSpPr>
        <p:sp>
          <p:nvSpPr>
            <p:cNvPr id="736276" name="Freeform 20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77" name="Freeform 21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248" name="Group 22"/>
          <p:cNvGrpSpPr>
            <a:grpSpLocks/>
          </p:cNvGrpSpPr>
          <p:nvPr/>
        </p:nvGrpSpPr>
        <p:grpSpPr bwMode="auto">
          <a:xfrm>
            <a:off x="417513" y="4210050"/>
            <a:ext cx="5295900" cy="444500"/>
            <a:chOff x="476" y="1940"/>
            <a:chExt cx="1448" cy="160"/>
          </a:xfrm>
        </p:grpSpPr>
        <p:sp>
          <p:nvSpPr>
            <p:cNvPr id="736279" name="Freeform 23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8" y="4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80" name="Freeform 24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4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249" name="Group 25"/>
          <p:cNvGrpSpPr>
            <a:grpSpLocks/>
          </p:cNvGrpSpPr>
          <p:nvPr/>
        </p:nvGrpSpPr>
        <p:grpSpPr bwMode="auto">
          <a:xfrm>
            <a:off x="404813" y="5075238"/>
            <a:ext cx="5308600" cy="454025"/>
            <a:chOff x="476" y="2552"/>
            <a:chExt cx="1452" cy="164"/>
          </a:xfrm>
        </p:grpSpPr>
        <p:sp>
          <p:nvSpPr>
            <p:cNvPr id="736282" name="Freeform 26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283" name="Freeform 27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52" y="0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6284" name="Freeform 28"/>
          <p:cNvSpPr>
            <a:spLocks/>
          </p:cNvSpPr>
          <p:nvPr/>
        </p:nvSpPr>
        <p:spPr bwMode="auto">
          <a:xfrm>
            <a:off x="404813" y="5929313"/>
            <a:ext cx="526573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85" name="Freeform 29"/>
          <p:cNvSpPr>
            <a:spLocks/>
          </p:cNvSpPr>
          <p:nvPr/>
        </p:nvSpPr>
        <p:spPr bwMode="auto">
          <a:xfrm>
            <a:off x="404813" y="6362700"/>
            <a:ext cx="52498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6" y="0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86" name="Freeform 30"/>
          <p:cNvSpPr>
            <a:spLocks/>
          </p:cNvSpPr>
          <p:nvPr/>
        </p:nvSpPr>
        <p:spPr bwMode="auto">
          <a:xfrm>
            <a:off x="417513" y="392113"/>
            <a:ext cx="5265737" cy="11112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440" y="0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87" name="Line 31"/>
          <p:cNvSpPr>
            <a:spLocks noChangeShapeType="1"/>
          </p:cNvSpPr>
          <p:nvPr/>
        </p:nvSpPr>
        <p:spPr bwMode="auto">
          <a:xfrm>
            <a:off x="414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88" name="Line 32"/>
          <p:cNvSpPr>
            <a:spLocks noChangeShapeType="1"/>
          </p:cNvSpPr>
          <p:nvPr/>
        </p:nvSpPr>
        <p:spPr bwMode="auto">
          <a:xfrm>
            <a:off x="4364038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89" name="Freeform 33"/>
          <p:cNvSpPr>
            <a:spLocks/>
          </p:cNvSpPr>
          <p:nvPr/>
        </p:nvSpPr>
        <p:spPr bwMode="auto">
          <a:xfrm>
            <a:off x="3906838" y="392113"/>
            <a:ext cx="9525" cy="5994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160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0" name="Freeform 34"/>
          <p:cNvSpPr>
            <a:spLocks/>
          </p:cNvSpPr>
          <p:nvPr/>
        </p:nvSpPr>
        <p:spPr bwMode="auto">
          <a:xfrm>
            <a:off x="3459163" y="381000"/>
            <a:ext cx="11112" cy="6015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1" name="Freeform 35"/>
          <p:cNvSpPr>
            <a:spLocks/>
          </p:cNvSpPr>
          <p:nvPr/>
        </p:nvSpPr>
        <p:spPr bwMode="auto">
          <a:xfrm>
            <a:off x="3033713" y="392113"/>
            <a:ext cx="11112" cy="6015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8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2" name="Freeform 36"/>
          <p:cNvSpPr>
            <a:spLocks/>
          </p:cNvSpPr>
          <p:nvPr/>
        </p:nvSpPr>
        <p:spPr bwMode="auto">
          <a:xfrm>
            <a:off x="2587625" y="381000"/>
            <a:ext cx="9525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3" name="Freeform 37"/>
          <p:cNvSpPr>
            <a:spLocks/>
          </p:cNvSpPr>
          <p:nvPr/>
        </p:nvSpPr>
        <p:spPr bwMode="auto">
          <a:xfrm>
            <a:off x="214947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4" name="Freeform 38"/>
          <p:cNvSpPr>
            <a:spLocks/>
          </p:cNvSpPr>
          <p:nvPr/>
        </p:nvSpPr>
        <p:spPr bwMode="auto">
          <a:xfrm>
            <a:off x="1724025" y="392113"/>
            <a:ext cx="22225" cy="5959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148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5" name="Freeform 39"/>
          <p:cNvSpPr>
            <a:spLocks/>
          </p:cNvSpPr>
          <p:nvPr/>
        </p:nvSpPr>
        <p:spPr bwMode="auto">
          <a:xfrm>
            <a:off x="1289050" y="392113"/>
            <a:ext cx="9525" cy="5970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2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6" name="Freeform 40"/>
          <p:cNvSpPr>
            <a:spLocks/>
          </p:cNvSpPr>
          <p:nvPr/>
        </p:nvSpPr>
        <p:spPr bwMode="auto">
          <a:xfrm>
            <a:off x="841375" y="381000"/>
            <a:ext cx="11113" cy="5992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60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7" name="Freeform 41"/>
          <p:cNvSpPr>
            <a:spLocks/>
          </p:cNvSpPr>
          <p:nvPr/>
        </p:nvSpPr>
        <p:spPr bwMode="auto">
          <a:xfrm>
            <a:off x="381000" y="3381375"/>
            <a:ext cx="5332413" cy="17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6" y="8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8" name="Freeform 42"/>
          <p:cNvSpPr>
            <a:spLocks/>
          </p:cNvSpPr>
          <p:nvPr/>
        </p:nvSpPr>
        <p:spPr bwMode="auto">
          <a:xfrm>
            <a:off x="4813300" y="388938"/>
            <a:ext cx="15875" cy="5967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2808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299" name="Freeform 43"/>
          <p:cNvSpPr>
            <a:spLocks/>
          </p:cNvSpPr>
          <p:nvPr/>
        </p:nvSpPr>
        <p:spPr bwMode="auto">
          <a:xfrm>
            <a:off x="5262563" y="388938"/>
            <a:ext cx="33337" cy="594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2800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300" name="Line 44"/>
          <p:cNvSpPr>
            <a:spLocks noChangeShapeType="1"/>
          </p:cNvSpPr>
          <p:nvPr/>
        </p:nvSpPr>
        <p:spPr bwMode="auto">
          <a:xfrm>
            <a:off x="5713413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6301" name="Text Box 45"/>
          <p:cNvSpPr txBox="1">
            <a:spLocks noChangeArrowheads="1"/>
          </p:cNvSpPr>
          <p:nvPr/>
        </p:nvSpPr>
        <p:spPr bwMode="auto">
          <a:xfrm>
            <a:off x="2533650" y="3348038"/>
            <a:ext cx="5778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 b="0">
              <a:solidFill>
                <a:srgbClr val="3333FF"/>
              </a:solidFill>
            </a:endParaRPr>
          </a:p>
        </p:txBody>
      </p:sp>
      <p:sp>
        <p:nvSpPr>
          <p:cNvPr id="736302" name="Freeform 46"/>
          <p:cNvSpPr>
            <a:spLocks/>
          </p:cNvSpPr>
          <p:nvPr/>
        </p:nvSpPr>
        <p:spPr bwMode="auto">
          <a:xfrm>
            <a:off x="3014663" y="423863"/>
            <a:ext cx="31750" cy="5983287"/>
          </a:xfrm>
          <a:custGeom>
            <a:avLst/>
            <a:gdLst/>
            <a:ahLst/>
            <a:cxnLst>
              <a:cxn ang="0">
                <a:pos x="16" y="2816"/>
              </a:cxn>
              <a:cxn ang="0">
                <a:pos x="0" y="0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1295400" y="3390900"/>
            <a:ext cx="1727200" cy="2133600"/>
            <a:chOff x="816" y="2136"/>
            <a:chExt cx="1088" cy="1344"/>
          </a:xfrm>
        </p:grpSpPr>
        <p:sp>
          <p:nvSpPr>
            <p:cNvPr id="736304" name="Freeform 48"/>
            <p:cNvSpPr>
              <a:spLocks/>
            </p:cNvSpPr>
            <p:nvPr/>
          </p:nvSpPr>
          <p:spPr bwMode="auto">
            <a:xfrm>
              <a:off x="816" y="2136"/>
              <a:ext cx="1088" cy="1344"/>
            </a:xfrm>
            <a:custGeom>
              <a:avLst/>
              <a:gdLst/>
              <a:ahLst/>
              <a:cxnLst>
                <a:cxn ang="0">
                  <a:pos x="1088" y="0"/>
                </a:cxn>
                <a:cxn ang="0">
                  <a:pos x="0" y="1344"/>
                </a:cxn>
              </a:cxnLst>
              <a:rect l="0" t="0" r="r" b="b"/>
              <a:pathLst>
                <a:path w="1088" h="1344">
                  <a:moveTo>
                    <a:pt x="1088" y="0"/>
                  </a:moveTo>
                  <a:lnTo>
                    <a:pt x="0" y="134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16" name="Group 49"/>
            <p:cNvGrpSpPr>
              <a:grpSpLocks/>
            </p:cNvGrpSpPr>
            <p:nvPr/>
          </p:nvGrpSpPr>
          <p:grpSpPr bwMode="auto">
            <a:xfrm>
              <a:off x="960" y="2544"/>
              <a:ext cx="384" cy="442"/>
              <a:chOff x="2832" y="1776"/>
              <a:chExt cx="384" cy="442"/>
            </a:xfrm>
          </p:grpSpPr>
          <p:sp>
            <p:nvSpPr>
              <p:cNvPr id="736306" name="Text Box 50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n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36307" name="Line 51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5943600" y="1219200"/>
            <a:ext cx="1905000" cy="701675"/>
            <a:chOff x="192" y="432"/>
            <a:chExt cx="1152" cy="442"/>
          </a:xfrm>
        </p:grpSpPr>
        <p:sp>
          <p:nvSpPr>
            <p:cNvPr id="736309" name="Text Box 53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{-4;-5}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6310" name="Freeform 54"/>
            <p:cNvSpPr>
              <a:spLocks/>
            </p:cNvSpPr>
            <p:nvPr/>
          </p:nvSpPr>
          <p:spPr bwMode="auto">
            <a:xfrm>
              <a:off x="288" y="57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1244600" y="4953000"/>
            <a:ext cx="477838" cy="1066800"/>
            <a:chOff x="3024" y="979"/>
            <a:chExt cx="301" cy="672"/>
          </a:xfrm>
        </p:grpSpPr>
        <p:sp>
          <p:nvSpPr>
            <p:cNvPr id="736312" name="Oval 56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313" name="Text Box 57"/>
            <p:cNvSpPr txBox="1">
              <a:spLocks noChangeArrowheads="1"/>
            </p:cNvSpPr>
            <p:nvPr/>
          </p:nvSpPr>
          <p:spPr bwMode="auto">
            <a:xfrm>
              <a:off x="3024" y="979"/>
              <a:ext cx="301" cy="67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36314" name="Text Box 58"/>
          <p:cNvSpPr txBox="1">
            <a:spLocks noChangeArrowheads="1"/>
          </p:cNvSpPr>
          <p:nvPr/>
        </p:nvSpPr>
        <p:spPr bwMode="auto">
          <a:xfrm>
            <a:off x="3276600" y="3352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6315" name="Text Box 59"/>
          <p:cNvSpPr txBox="1">
            <a:spLocks noChangeArrowheads="1"/>
          </p:cNvSpPr>
          <p:nvPr/>
        </p:nvSpPr>
        <p:spPr bwMode="auto">
          <a:xfrm>
            <a:off x="5867400" y="4572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-4;-5</a:t>
            </a:r>
            <a:r>
              <a: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736316" name="Freeform 60"/>
          <p:cNvSpPr>
            <a:spLocks/>
          </p:cNvSpPr>
          <p:nvPr/>
        </p:nvSpPr>
        <p:spPr bwMode="auto">
          <a:xfrm>
            <a:off x="3022600" y="3390900"/>
            <a:ext cx="4714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" y="0"/>
              </a:cxn>
            </a:cxnLst>
            <a:rect l="0" t="0" r="r" b="b"/>
            <a:pathLst>
              <a:path w="297" h="1">
                <a:moveTo>
                  <a:pt x="0" y="0"/>
                </a:moveTo>
                <a:lnTo>
                  <a:pt x="297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5" name="Group 61"/>
          <p:cNvGrpSpPr>
            <a:grpSpLocks/>
          </p:cNvGrpSpPr>
          <p:nvPr/>
        </p:nvGrpSpPr>
        <p:grpSpPr bwMode="auto">
          <a:xfrm>
            <a:off x="2895600" y="3397250"/>
            <a:ext cx="609600" cy="641350"/>
            <a:chOff x="1824" y="2112"/>
            <a:chExt cx="384" cy="404"/>
          </a:xfrm>
        </p:grpSpPr>
        <p:sp>
          <p:nvSpPr>
            <p:cNvPr id="736318" name="Text Box 6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6319" name="Freeform 6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98"/>
          <p:cNvGrpSpPr>
            <a:grpSpLocks/>
          </p:cNvGrpSpPr>
          <p:nvPr/>
        </p:nvGrpSpPr>
        <p:grpSpPr bwMode="auto">
          <a:xfrm>
            <a:off x="5943600" y="2133600"/>
            <a:ext cx="2514600" cy="701675"/>
            <a:chOff x="3744" y="1344"/>
            <a:chExt cx="1584" cy="442"/>
          </a:xfrm>
        </p:grpSpPr>
        <p:sp>
          <p:nvSpPr>
            <p:cNvPr id="736321" name="Text Box 65"/>
            <p:cNvSpPr txBox="1">
              <a:spLocks noChangeArrowheads="1"/>
            </p:cNvSpPr>
            <p:nvPr/>
          </p:nvSpPr>
          <p:spPr bwMode="auto">
            <a:xfrm>
              <a:off x="3744" y="134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–4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–5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6322" name="Freeform 66"/>
            <p:cNvSpPr>
              <a:spLocks/>
            </p:cNvSpPr>
            <p:nvPr/>
          </p:nvSpPr>
          <p:spPr bwMode="auto">
            <a:xfrm>
              <a:off x="3840" y="1488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323" name="Freeform 67"/>
            <p:cNvSpPr>
              <a:spLocks/>
            </p:cNvSpPr>
            <p:nvPr/>
          </p:nvSpPr>
          <p:spPr bwMode="auto">
            <a:xfrm>
              <a:off x="4648" y="143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324" name="Freeform 68"/>
            <p:cNvSpPr>
              <a:spLocks/>
            </p:cNvSpPr>
            <p:nvPr/>
          </p:nvSpPr>
          <p:spPr bwMode="auto">
            <a:xfrm>
              <a:off x="5136" y="1435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00"/>
          <p:cNvGrpSpPr>
            <a:grpSpLocks/>
          </p:cNvGrpSpPr>
          <p:nvPr/>
        </p:nvGrpSpPr>
        <p:grpSpPr bwMode="auto">
          <a:xfrm>
            <a:off x="1498600" y="2743200"/>
            <a:ext cx="1536700" cy="701675"/>
            <a:chOff x="944" y="1728"/>
            <a:chExt cx="968" cy="442"/>
          </a:xfrm>
        </p:grpSpPr>
        <p:sp>
          <p:nvSpPr>
            <p:cNvPr id="736326" name="Freeform 70"/>
            <p:cNvSpPr>
              <a:spLocks/>
            </p:cNvSpPr>
            <p:nvPr/>
          </p:nvSpPr>
          <p:spPr bwMode="auto">
            <a:xfrm>
              <a:off x="944" y="2128"/>
              <a:ext cx="968" cy="8"/>
            </a:xfrm>
            <a:custGeom>
              <a:avLst/>
              <a:gdLst/>
              <a:ahLst/>
              <a:cxnLst>
                <a:cxn ang="0">
                  <a:pos x="968" y="0"/>
                </a:cxn>
                <a:cxn ang="0">
                  <a:pos x="0" y="8"/>
                </a:cxn>
              </a:cxnLst>
              <a:rect l="0" t="0" r="r" b="b"/>
              <a:pathLst>
                <a:path w="968" h="8">
                  <a:moveTo>
                    <a:pt x="968" y="0"/>
                  </a:moveTo>
                  <a:lnTo>
                    <a:pt x="0" y="8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02" name="Group 71"/>
            <p:cNvGrpSpPr>
              <a:grpSpLocks/>
            </p:cNvGrpSpPr>
            <p:nvPr/>
          </p:nvGrpSpPr>
          <p:grpSpPr bwMode="auto">
            <a:xfrm>
              <a:off x="1200" y="1728"/>
              <a:ext cx="384" cy="442"/>
              <a:chOff x="2832" y="1776"/>
              <a:chExt cx="384" cy="442"/>
            </a:xfrm>
          </p:grpSpPr>
          <p:sp>
            <p:nvSpPr>
              <p:cNvPr id="736328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36329" name="Line 73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36330" name="Freeform 74"/>
          <p:cNvSpPr>
            <a:spLocks/>
          </p:cNvSpPr>
          <p:nvPr/>
        </p:nvSpPr>
        <p:spPr bwMode="auto">
          <a:xfrm>
            <a:off x="3027363" y="2922588"/>
            <a:ext cx="1587" cy="468312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</a:cxnLst>
            <a:rect l="0" t="0" r="r" b="b"/>
            <a:pathLst>
              <a:path w="1" h="295">
                <a:moveTo>
                  <a:pt x="0" y="295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9" name="Group 75"/>
          <p:cNvGrpSpPr>
            <a:grpSpLocks/>
          </p:cNvGrpSpPr>
          <p:nvPr/>
        </p:nvGrpSpPr>
        <p:grpSpPr bwMode="auto">
          <a:xfrm>
            <a:off x="2514600" y="2743200"/>
            <a:ext cx="609600" cy="641350"/>
            <a:chOff x="1584" y="1728"/>
            <a:chExt cx="384" cy="404"/>
          </a:xfrm>
        </p:grpSpPr>
        <p:sp>
          <p:nvSpPr>
            <p:cNvPr id="736332" name="Text Box 76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6333" name="Freeform 7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4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99"/>
          <p:cNvGrpSpPr>
            <a:grpSpLocks/>
          </p:cNvGrpSpPr>
          <p:nvPr/>
        </p:nvGrpSpPr>
        <p:grpSpPr bwMode="auto">
          <a:xfrm>
            <a:off x="1219200" y="3306763"/>
            <a:ext cx="455613" cy="579437"/>
            <a:chOff x="768" y="2083"/>
            <a:chExt cx="287" cy="365"/>
          </a:xfrm>
        </p:grpSpPr>
        <p:sp>
          <p:nvSpPr>
            <p:cNvPr id="736335" name="Oval 79"/>
            <p:cNvSpPr>
              <a:spLocks noChangeArrowheads="1"/>
            </p:cNvSpPr>
            <p:nvPr/>
          </p:nvSpPr>
          <p:spPr bwMode="auto">
            <a:xfrm>
              <a:off x="912" y="209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336" name="Text Box 80"/>
            <p:cNvSpPr txBox="1">
              <a:spLocks noChangeArrowheads="1"/>
            </p:cNvSpPr>
            <p:nvPr/>
          </p:nvSpPr>
          <p:spPr bwMode="auto">
            <a:xfrm>
              <a:off x="768" y="2083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8" name="Group 101"/>
          <p:cNvGrpSpPr>
            <a:grpSpLocks/>
          </p:cNvGrpSpPr>
          <p:nvPr/>
        </p:nvGrpSpPr>
        <p:grpSpPr bwMode="auto">
          <a:xfrm>
            <a:off x="5943600" y="4343400"/>
            <a:ext cx="2286000" cy="701675"/>
            <a:chOff x="3744" y="2736"/>
            <a:chExt cx="1440" cy="442"/>
          </a:xfrm>
        </p:grpSpPr>
        <p:sp>
          <p:nvSpPr>
            <p:cNvPr id="736338" name="Text Box 82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{-3,5;0}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6339" name="Freeform 83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6340" name="Text Box 84"/>
          <p:cNvSpPr txBox="1">
            <a:spLocks noChangeArrowheads="1"/>
          </p:cNvSpPr>
          <p:nvPr/>
        </p:nvSpPr>
        <p:spPr bwMode="auto">
          <a:xfrm>
            <a:off x="5943600" y="35814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ru-RU" sz="4000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-3,5;0</a:t>
            </a:r>
            <a:r>
              <a: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grpSp>
        <p:nvGrpSpPr>
          <p:cNvPr id="19" name="Group 102"/>
          <p:cNvGrpSpPr>
            <a:grpSpLocks/>
          </p:cNvGrpSpPr>
          <p:nvPr/>
        </p:nvGrpSpPr>
        <p:grpSpPr bwMode="auto">
          <a:xfrm>
            <a:off x="5943600" y="5257800"/>
            <a:ext cx="2514600" cy="701675"/>
            <a:chOff x="3744" y="3312"/>
            <a:chExt cx="1584" cy="442"/>
          </a:xfrm>
        </p:grpSpPr>
        <p:sp>
          <p:nvSpPr>
            <p:cNvPr id="736342" name="Text Box 86"/>
            <p:cNvSpPr txBox="1">
              <a:spLocks noChangeArrowheads="1"/>
            </p:cNvSpPr>
            <p:nvPr/>
          </p:nvSpPr>
          <p:spPr bwMode="auto">
            <a:xfrm>
              <a:off x="3744" y="3312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=-3,5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6343" name="Freeform 87"/>
            <p:cNvSpPr>
              <a:spLocks/>
            </p:cNvSpPr>
            <p:nvPr/>
          </p:nvSpPr>
          <p:spPr bwMode="auto">
            <a:xfrm>
              <a:off x="3792" y="3456"/>
              <a:ext cx="18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4" y="0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344" name="Freeform 88"/>
            <p:cNvSpPr>
              <a:spLocks/>
            </p:cNvSpPr>
            <p:nvPr/>
          </p:nvSpPr>
          <p:spPr bwMode="auto">
            <a:xfrm>
              <a:off x="4723" y="3406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345" name="Freeform 89"/>
            <p:cNvSpPr>
              <a:spLocks/>
            </p:cNvSpPr>
            <p:nvPr/>
          </p:nvSpPr>
          <p:spPr bwMode="auto">
            <a:xfrm>
              <a:off x="5136" y="3403"/>
              <a:ext cx="144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36346" name="Text Box 90"/>
          <p:cNvSpPr txBox="1">
            <a:spLocks noChangeArrowheads="1"/>
          </p:cNvSpPr>
          <p:nvPr/>
        </p:nvSpPr>
        <p:spPr bwMode="auto">
          <a:xfrm>
            <a:off x="5334000" y="2667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6347" name="Text Box 91"/>
          <p:cNvSpPr txBox="1">
            <a:spLocks noChangeArrowheads="1"/>
          </p:cNvSpPr>
          <p:nvPr/>
        </p:nvSpPr>
        <p:spPr bwMode="auto">
          <a:xfrm>
            <a:off x="2514600" y="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0" name="Group 103"/>
          <p:cNvGrpSpPr>
            <a:grpSpLocks/>
          </p:cNvGrpSpPr>
          <p:nvPr/>
        </p:nvGrpSpPr>
        <p:grpSpPr bwMode="auto">
          <a:xfrm>
            <a:off x="6248400" y="5943600"/>
            <a:ext cx="2514600" cy="701675"/>
            <a:chOff x="3936" y="3744"/>
            <a:chExt cx="1584" cy="442"/>
          </a:xfrm>
        </p:grpSpPr>
        <p:sp>
          <p:nvSpPr>
            <p:cNvPr id="736349" name="Text Box 93"/>
            <p:cNvSpPr txBox="1">
              <a:spLocks noChangeArrowheads="1"/>
            </p:cNvSpPr>
            <p:nvPr/>
          </p:nvSpPr>
          <p:spPr bwMode="auto">
            <a:xfrm>
              <a:off x="3936" y="3744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-3,5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36350" name="Freeform 94"/>
            <p:cNvSpPr>
              <a:spLocks/>
            </p:cNvSpPr>
            <p:nvPr/>
          </p:nvSpPr>
          <p:spPr bwMode="auto">
            <a:xfrm>
              <a:off x="3984" y="3888"/>
              <a:ext cx="20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"/>
                </a:cxn>
              </a:cxnLst>
              <a:rect l="0" t="0" r="r" b="b"/>
              <a:pathLst>
                <a:path w="208" h="8">
                  <a:moveTo>
                    <a:pt x="0" y="0"/>
                  </a:moveTo>
                  <a:lnTo>
                    <a:pt x="208" y="8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6351" name="Freeform 95"/>
            <p:cNvSpPr>
              <a:spLocks/>
            </p:cNvSpPr>
            <p:nvPr/>
          </p:nvSpPr>
          <p:spPr bwMode="auto">
            <a:xfrm>
              <a:off x="4992" y="3838"/>
              <a:ext cx="15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2" y="2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87" name="Номер слайда 9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6D4AFD-802F-46F2-AF8A-2367C95BB8E1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3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73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315" grpId="0"/>
      <p:bldP spid="73634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9768</TotalTime>
  <Words>1026</Words>
  <Application>Microsoft Office PowerPoint</Application>
  <PresentationFormat>Экран (4:3)</PresentationFormat>
  <Paragraphs>368</Paragraphs>
  <Slides>22</Slides>
  <Notes>14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Comic Sans MS</vt:lpstr>
      <vt:lpstr>Wingdings</vt:lpstr>
      <vt:lpstr>Оформление по умолчанию</vt:lpstr>
      <vt:lpstr>Microsoft Equation 3.0</vt:lpstr>
      <vt:lpstr>Слайд 1</vt:lpstr>
      <vt:lpstr>Слайд 2</vt:lpstr>
      <vt:lpstr>Слайд 3</vt:lpstr>
      <vt:lpstr>Слайд 4</vt:lpstr>
      <vt:lpstr>Домашнее задание:   учебник с.233  №919; №920; №921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Рефлексия                    Выбери вариант соответствующий твоим ощущениям после сегодняшнего занятия.  1. Я все знаю, понял и могу объяснить другим! 2. Я все знаю, понял, но не уверен, что смогу объяснить другому. 3. Я сам знаю, понял, но объяснить другому не смогу. 4. У меня остались некоторые вопросы.           Отрази свое настроение после                           занятия , написав три слова.</vt:lpstr>
      <vt:lpstr>Слайд 22</vt:lpstr>
    </vt:vector>
  </TitlesOfParts>
  <Company>МОУ гимназия №1 Полярные Зори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Савченко Е.М.</dc:creator>
  <cp:lastModifiedBy>revaz</cp:lastModifiedBy>
  <cp:revision>649</cp:revision>
  <cp:lastPrinted>1601-01-01T00:00:00Z</cp:lastPrinted>
  <dcterms:created xsi:type="dcterms:W3CDTF">1601-01-01T00:00:00Z</dcterms:created>
  <dcterms:modified xsi:type="dcterms:W3CDTF">2013-01-03T14:57:39Z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