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0;&#1088;&#1085;&#1072;&#1082;&#1086;&#1074;&#1099;\Desktop\&#1052;.&#1043;&#1083;&#1080;&#1085;&#1082;&#1072;_-__quot_&#1042;&#1072;&#1083;&#1100;&#1089;-&#1092;&#1072;&#1085;&#1090;&#1072;&#1079;&#1080;&#1103;_quot_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g-fotki.yandex.ru/get/27/90432528.64/0_827e9_1e5e97d1_X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g-fotki.yandex.ru/get/3211/fchstudents.c2/0_20f03_337b2d01_X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378412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Федор Иванович Тютчев</a:t>
            </a:r>
            <a:r>
              <a:rPr lang="ru-RU" sz="4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Биографический очерк</a:t>
            </a:r>
            <a: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Арнаковы\Desktop\Tjutchev%20(2)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071678"/>
            <a:ext cx="3268665" cy="40005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6" name="М.Глинка_-__quot_Вальс-фантазия_quot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357158" y="2857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376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428868"/>
            <a:ext cx="7408333" cy="3697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Подготовить письменный анализ одного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стихотворений Ф.И.Тютчева о любви: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«Я встретил вас и все былое» 1870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«Еще томлюсь тоской желаний» 1848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«Люблю глаза твои, мой друг» 1836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«Я очи знал» 1852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4813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на дом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500306"/>
            <a:ext cx="7408333" cy="3625857"/>
          </a:xfrm>
        </p:spPr>
        <p:txBody>
          <a:bodyPr>
            <a:no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Русский первостепенный поэтический талант.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Н.А.Некрасов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...Для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Тютчева жить – значит мыслить.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И.С.Аксаков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Ты навсегда останешься любимцем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избранных.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Толпа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никогда не будет понимать тебя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А.А.Фет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Без него нельзя жить.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Л.Н.Толстой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767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Современники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Ф.И.Тютчеве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6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Анна Федоровна Аксакова, старшая дочь поэта и Иван Сергеевич Аксаков, его первый биограф и зять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рнаковы\Desktop\Tutcheva_anna_fedorovna_0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2143116"/>
            <a:ext cx="3214710" cy="407196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2051" name="Picture 3" descr="C:\Users\Арнаковы\Desktop\.photo1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2143116"/>
            <a:ext cx="3214711" cy="407196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6608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3504" y="1142984"/>
            <a:ext cx="2928958" cy="41434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1854 году </a:t>
            </a:r>
            <a:b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был издан первый сборник стихов Ф.И.Тютчева </a:t>
            </a:r>
            <a:b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содействии И.С.Тургенева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Арнаковы\Desktop\dhdhdhdh-dhcdhundhdhudhudhdhn-dhdhudhndhnfdhdh-dhndhnnndhdh-1979-dh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214422"/>
            <a:ext cx="2591312" cy="395129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Екатерина Львовна и Иван Николаевич Тютчевы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рнаковы\Desktop\picture0137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6" y="2500306"/>
            <a:ext cx="2833518" cy="34512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4099" name="Picture 3" descr="C:\Users\Арнаковы\Desktop\1470-6-b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500306"/>
            <a:ext cx="2786082" cy="34290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numCol="2">
            <a:normAutofit fontScale="90000"/>
          </a:bodyPr>
          <a:lstStyle/>
          <a:p>
            <a:pPr algn="l"/>
            <a:r>
              <a:rPr lang="ru-RU" sz="2400" dirty="0" smtClean="0"/>
              <a:t>        </a:t>
            </a:r>
            <a:br>
              <a:rPr lang="ru-RU" sz="2400" dirty="0" smtClean="0"/>
            </a:br>
            <a:r>
              <a:rPr lang="ru-RU" sz="2400" dirty="0" smtClean="0"/>
              <a:t>    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Семен Егорович Раич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Федор Тютчев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Арнаковы\Desktop\Tutchev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2357430"/>
            <a:ext cx="2714644" cy="3643338"/>
          </a:xfrm>
          <a:prstGeom prst="rect">
            <a:avLst/>
          </a:prstGeom>
          <a:noFill/>
        </p:spPr>
      </p:pic>
      <p:pic>
        <p:nvPicPr>
          <p:cNvPr id="5" name="Picture 2" descr="C:\Users\Арнаковы\Desktop\m_24554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1928802"/>
            <a:ext cx="3214710" cy="41910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338328"/>
            <a:ext cx="7972452" cy="1447598"/>
          </a:xfrm>
        </p:spPr>
        <p:txBody>
          <a:bodyPr numCol="2"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Ф.Тютчев – студент      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словесного факультета Московского Университета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Граф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Александр Иванович           Остерман-Толстой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http://img-fotki.yandex.ru/get/27/90432528.64/0_827e9_1e5e97d1_X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2214554"/>
            <a:ext cx="2924175" cy="3810000"/>
          </a:xfrm>
          <a:prstGeom prst="rect">
            <a:avLst/>
          </a:prstGeom>
          <a:noFill/>
        </p:spPr>
      </p:pic>
      <p:pic>
        <p:nvPicPr>
          <p:cNvPr id="6150" name="Picture 6" descr="http://img-fotki.yandex.ru/get/3211/fchstudents.c2/0_20f03_337b2d01_X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2214554"/>
            <a:ext cx="31623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numCol="2"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Федор Иванович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Тютчев  в Германии  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Фридрих Вильгельм Йозеф Шеллинг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 descr="C:\Users\Арнаковы\Desktop\48f26-12526695500nb0pinacoteca0stieler0friedrich0wilhelm0joseph0von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4" y="2214554"/>
            <a:ext cx="3157535" cy="3714776"/>
          </a:xfrm>
          <a:prstGeom prst="rect">
            <a:avLst/>
          </a:prstGeom>
          <a:noFill/>
        </p:spPr>
      </p:pic>
      <p:pic>
        <p:nvPicPr>
          <p:cNvPr id="6" name="Picture 2" descr=" (320x423, 39Kb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2214555"/>
            <a:ext cx="2928958" cy="38576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28" y="928670"/>
            <a:ext cx="3686172" cy="435771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«Эта книжка небольшая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Томов премногих тяжелей»</a:t>
            </a:r>
            <a:b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А.Фет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9" name="Picture 5" descr="C:\Users\Арнаковы\Desktop\1A413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3357586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313</TotalTime>
  <Words>119</Words>
  <Application>Microsoft Office PowerPoint</Application>
  <PresentationFormat>Экран (4:3)</PresentationFormat>
  <Paragraphs>27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Федор Иванович Тютчев Биографический очерк </vt:lpstr>
      <vt:lpstr>Современники о Ф.И.Тютчеве</vt:lpstr>
      <vt:lpstr>Анна Федоровна Аксакова, старшая дочь поэта и Иван Сергеевич Аксаков, его первый биограф и зять</vt:lpstr>
      <vt:lpstr>В 1854 году  был издан первый сборник стихов Ф.И.Тютчева  при содействии И.С.Тургенева</vt:lpstr>
      <vt:lpstr>Екатерина Львовна и Иван Николаевич Тютчевы </vt:lpstr>
      <vt:lpstr>                   Семен Егорович Раич             Федор Тютчев</vt:lpstr>
      <vt:lpstr>       Ф.Тютчев – студент           словесного факультета Московского Университета           Граф     Александр Иванович           Остерман-Толстой </vt:lpstr>
      <vt:lpstr> Федор Иванович Тютчев  в Германии             Фридрих Вильгельм Йозеф Шеллинг</vt:lpstr>
      <vt:lpstr>   «Эта книжка небольшая Томов премногих тяжелей»           А.Фет</vt:lpstr>
      <vt:lpstr>Задание на 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ФЕДОР ИВАНОВИЧ ТЮТЧЕВ. БИОГРАФИЧЕСКИЙ ОЧЕРК. </dc:title>
  <dc:creator>Марина</dc:creator>
  <cp:lastModifiedBy>Tata</cp:lastModifiedBy>
  <cp:revision>34</cp:revision>
  <dcterms:created xsi:type="dcterms:W3CDTF">2012-10-05T10:22:31Z</dcterms:created>
  <dcterms:modified xsi:type="dcterms:W3CDTF">2012-12-19T13:13:26Z</dcterms:modified>
</cp:coreProperties>
</file>