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73" r:id="rId5"/>
    <p:sldId id="259" r:id="rId6"/>
    <p:sldId id="258" r:id="rId7"/>
    <p:sldId id="260" r:id="rId8"/>
    <p:sldId id="257" r:id="rId9"/>
    <p:sldId id="268" r:id="rId10"/>
    <p:sldId id="261" r:id="rId11"/>
    <p:sldId id="267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6C"/>
    <a:srgbClr val="171191"/>
    <a:srgbClr val="401B5B"/>
    <a:srgbClr val="FFFF0D"/>
    <a:srgbClr val="F6750A"/>
    <a:srgbClr val="006C00"/>
    <a:srgbClr val="008A00"/>
    <a:srgbClr val="FFFF75"/>
    <a:srgbClr val="9E0000"/>
    <a:srgbClr val="7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8" autoAdjust="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FF75">
                <a:alpha val="25882"/>
              </a:srgbClr>
            </a:gs>
            <a:gs pos="100000">
              <a:srgbClr val="3DD3F1">
                <a:alpha val="3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710A-9519-4FA6-AFE6-57A720E8526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EBF8FB">
                <a:alpha val="8000"/>
              </a:srgbClr>
            </a:gs>
            <a:gs pos="100000">
              <a:srgbClr val="3DD3F1">
                <a:alpha val="3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0166" y="271462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звука Ц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словах и предложениях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41433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читель-логопед Е.М.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Цыкунова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некотором царстве,</a:t>
            </a:r>
            <a:r>
              <a:rPr lang="ru-RU" sz="4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некотором государстве…</a:t>
            </a:r>
          </a:p>
        </p:txBody>
      </p:sp>
      <p:pic>
        <p:nvPicPr>
          <p:cNvPr id="11" name="Рисунок 10" descr="H30XFz коп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3500438"/>
            <a:ext cx="4286280" cy="2300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342900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(индивидуальное занятие для детей дошкольного возраста)</a:t>
            </a:r>
            <a:endParaRPr lang="ru-RU" sz="1400" b="1" dirty="0">
              <a:solidFill>
                <a:srgbClr val="002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rame 10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9227_255d6745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413596">
            <a:off x="4796987" y="1744841"/>
            <a:ext cx="2196176" cy="3418173"/>
          </a:xfrm>
          <a:prstGeom prst="rect">
            <a:avLst/>
          </a:prstGeom>
        </p:spPr>
      </p:pic>
      <p:pic>
        <p:nvPicPr>
          <p:cNvPr id="2" name="Рисунок 1" descr="1c858615f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828085">
            <a:off x="1861995" y="1955510"/>
            <a:ext cx="4296020" cy="3875010"/>
          </a:xfrm>
          <a:prstGeom prst="rect">
            <a:avLst/>
          </a:prstGeom>
        </p:spPr>
      </p:pic>
      <p:pic>
        <p:nvPicPr>
          <p:cNvPr id="4" name="Рисунок 3" descr="0_5ecb7_e1c6ac6c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463704">
            <a:off x="2836473" y="3468861"/>
            <a:ext cx="2719401" cy="1985163"/>
          </a:xfrm>
          <a:prstGeom prst="rect">
            <a:avLst/>
          </a:prstGeom>
        </p:spPr>
      </p:pic>
      <p:pic>
        <p:nvPicPr>
          <p:cNvPr id="6" name="Рисунок 5" descr="0_5db48_d27e19b8_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690414">
            <a:off x="3628663" y="765203"/>
            <a:ext cx="1978590" cy="1990533"/>
          </a:xfrm>
          <a:prstGeom prst="rect">
            <a:avLst/>
          </a:prstGeom>
        </p:spPr>
      </p:pic>
      <p:pic>
        <p:nvPicPr>
          <p:cNvPr id="5" name="Рисунок 4" descr="0_5db5a_40fdcd6d_L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844539">
            <a:off x="4024953" y="2500931"/>
            <a:ext cx="1958458" cy="2031595"/>
          </a:xfrm>
          <a:prstGeom prst="rect">
            <a:avLst/>
          </a:prstGeom>
        </p:spPr>
      </p:pic>
      <p:pic>
        <p:nvPicPr>
          <p:cNvPr id="7" name="Рисунок 6" descr="7ac8ce11b5bb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29058" y="4857760"/>
            <a:ext cx="1785950" cy="1705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5 коп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4" y="285728"/>
            <a:ext cx="3048023" cy="2286016"/>
          </a:xfrm>
          <a:prstGeom prst="rect">
            <a:avLst/>
          </a:prstGeom>
        </p:spPr>
      </p:pic>
      <p:pic>
        <p:nvPicPr>
          <p:cNvPr id="3" name="Рисунок 2" descr="hohmodrom_vnimanie 3_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7422" y="857232"/>
            <a:ext cx="599906" cy="1086786"/>
          </a:xfrm>
          <a:prstGeom prst="rect">
            <a:avLst/>
          </a:prstGeom>
        </p:spPr>
      </p:pic>
      <p:pic>
        <p:nvPicPr>
          <p:cNvPr id="5" name="Рисунок 4" descr="skovorechnik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500042"/>
            <a:ext cx="1444461" cy="1643074"/>
          </a:xfrm>
          <a:prstGeom prst="rect">
            <a:avLst/>
          </a:prstGeom>
        </p:spPr>
      </p:pic>
      <p:pic>
        <p:nvPicPr>
          <p:cNvPr id="6" name="Рисунок 5" descr="skvorets_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15206" y="1000108"/>
            <a:ext cx="1216655" cy="1277056"/>
          </a:xfrm>
          <a:prstGeom prst="rect">
            <a:avLst/>
          </a:prstGeom>
        </p:spPr>
      </p:pic>
      <p:pic>
        <p:nvPicPr>
          <p:cNvPr id="7" name="Рисунок 6" descr="original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00298" y="1714488"/>
            <a:ext cx="2049621" cy="2571768"/>
          </a:xfrm>
          <a:prstGeom prst="rect">
            <a:avLst/>
          </a:prstGeom>
        </p:spPr>
      </p:pic>
      <p:pic>
        <p:nvPicPr>
          <p:cNvPr id="8" name="Рисунок 7" descr="71983490_50691117765381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57752" y="2786058"/>
            <a:ext cx="1214861" cy="1428760"/>
          </a:xfrm>
          <a:prstGeom prst="rect">
            <a:avLst/>
          </a:prstGeom>
        </p:spPr>
      </p:pic>
      <p:pic>
        <p:nvPicPr>
          <p:cNvPr id="9" name="Рисунок 8" descr="теплица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22499">
            <a:off x="4433644" y="4302409"/>
            <a:ext cx="3234443" cy="2453563"/>
          </a:xfrm>
          <a:prstGeom prst="rect">
            <a:avLst/>
          </a:prstGeom>
        </p:spPr>
      </p:pic>
      <p:pic>
        <p:nvPicPr>
          <p:cNvPr id="10" name="Рисунок 9" descr="087 копия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221315">
            <a:off x="7629544" y="5147109"/>
            <a:ext cx="1600211" cy="1200157"/>
          </a:xfrm>
          <a:prstGeom prst="rect">
            <a:avLst/>
          </a:prstGeom>
        </p:spPr>
      </p:pic>
      <p:pic>
        <p:nvPicPr>
          <p:cNvPr id="11" name="Рисунок 10" descr="26bfb2959a71 копия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5720" y="4643446"/>
            <a:ext cx="1279677" cy="2071420"/>
          </a:xfrm>
          <a:prstGeom prst="rect">
            <a:avLst/>
          </a:prstGeom>
        </p:spPr>
      </p:pic>
      <p:pic>
        <p:nvPicPr>
          <p:cNvPr id="12" name="Рисунок 11" descr="052 копия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214414" y="4500570"/>
            <a:ext cx="2190767" cy="1643074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1643042" y="1500174"/>
            <a:ext cx="571504" cy="2857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E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15140" y="1500174"/>
            <a:ext cx="571504" cy="2857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E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357686" y="3357562"/>
            <a:ext cx="571504" cy="2857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E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214414" y="5643578"/>
            <a:ext cx="571504" cy="2857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E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429520" y="5643578"/>
            <a:ext cx="571504" cy="2857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 animBg="1"/>
      <p:bldP spid="16" grpId="0" animBg="1"/>
      <p:bldP spid="17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500042"/>
            <a:ext cx="2762269" cy="2071702"/>
          </a:xfrm>
          <a:prstGeom prst="rect">
            <a:avLst/>
          </a:prstGeom>
        </p:spPr>
      </p:pic>
      <p:pic>
        <p:nvPicPr>
          <p:cNvPr id="4" name="Рисунок 3" descr="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571480"/>
            <a:ext cx="2762269" cy="2071702"/>
          </a:xfrm>
          <a:prstGeom prst="rect">
            <a:avLst/>
          </a:prstGeom>
        </p:spPr>
      </p:pic>
      <p:pic>
        <p:nvPicPr>
          <p:cNvPr id="6" name="Рисунок 5" descr="2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3286124"/>
            <a:ext cx="2762269" cy="2071702"/>
          </a:xfrm>
          <a:prstGeom prst="rect">
            <a:avLst/>
          </a:prstGeom>
        </p:spPr>
      </p:pic>
      <p:pic>
        <p:nvPicPr>
          <p:cNvPr id="7" name="Рисунок 6" descr="dessin_fotoli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0760" y="4500570"/>
            <a:ext cx="2765745" cy="1857388"/>
          </a:xfrm>
          <a:prstGeom prst="rect">
            <a:avLst/>
          </a:prstGeom>
        </p:spPr>
      </p:pic>
      <p:pic>
        <p:nvPicPr>
          <p:cNvPr id="8" name="Рисунок 7" descr="037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00364" y="357166"/>
            <a:ext cx="3143274" cy="2357454"/>
          </a:xfrm>
          <a:prstGeom prst="rect">
            <a:avLst/>
          </a:prstGeom>
        </p:spPr>
      </p:pic>
      <p:pic>
        <p:nvPicPr>
          <p:cNvPr id="9" name="Рисунок 8" descr="159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4429132"/>
            <a:ext cx="285752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amok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zamok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228428520667582858sivvus_weather_symbols_4.svg_.hi_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500174"/>
            <a:ext cx="2432526" cy="2071702"/>
          </a:xfrm>
          <a:prstGeom prst="rect">
            <a:avLst/>
          </a:prstGeom>
        </p:spPr>
      </p:pic>
      <p:pic>
        <p:nvPicPr>
          <p:cNvPr id="6" name="Рисунок 5" descr="1228428520667582858sivvus_weather_symbols_4.svg_.hi_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642918"/>
            <a:ext cx="2928958" cy="2494497"/>
          </a:xfrm>
          <a:prstGeom prst="rect">
            <a:avLst/>
          </a:prstGeom>
        </p:spPr>
      </p:pic>
      <p:pic>
        <p:nvPicPr>
          <p:cNvPr id="7" name="Рисунок 6" descr="1228428520667582858sivvus_weather_symbols_4.svg_.hi_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48" y="0"/>
            <a:ext cx="3348062" cy="2143116"/>
          </a:xfrm>
          <a:prstGeom prst="rect">
            <a:avLst/>
          </a:prstGeom>
        </p:spPr>
      </p:pic>
      <p:pic>
        <p:nvPicPr>
          <p:cNvPr id="3" name="Рисунок 2" descr="1228428520667582858sivvus_weather_symbols_4.svg_.hi_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4744" y="1285860"/>
            <a:ext cx="2432526" cy="2071702"/>
          </a:xfrm>
          <a:prstGeom prst="rect">
            <a:avLst/>
          </a:prstGeom>
        </p:spPr>
      </p:pic>
      <p:pic>
        <p:nvPicPr>
          <p:cNvPr id="5" name="Рисунок 4" descr="1228428520667582858sivvus_weather_symbols_4.svg_.hi_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14744" y="0"/>
            <a:ext cx="3214710" cy="2500306"/>
          </a:xfrm>
          <a:prstGeom prst="rect">
            <a:avLst/>
          </a:prstGeom>
        </p:spPr>
      </p:pic>
      <p:pic>
        <p:nvPicPr>
          <p:cNvPr id="8" name="Рисунок 7" descr="1228428520667582858sivvus_weather_symbols_4.svg_.hi_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143635" y="1285860"/>
            <a:ext cx="2768047" cy="2357454"/>
          </a:xfrm>
          <a:prstGeom prst="rect">
            <a:avLst/>
          </a:prstGeom>
        </p:spPr>
      </p:pic>
      <p:pic>
        <p:nvPicPr>
          <p:cNvPr id="9" name="Рисунок 8" descr="1228428520667582858sivvus_weather_symbols_4.svg_.hi_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00826" y="142852"/>
            <a:ext cx="2928926" cy="2494469"/>
          </a:xfrm>
          <a:prstGeom prst="rect">
            <a:avLst/>
          </a:prstGeom>
        </p:spPr>
      </p:pic>
      <p:pic>
        <p:nvPicPr>
          <p:cNvPr id="13" name="Рисунок 12" descr="125578168763235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643438" y="571480"/>
            <a:ext cx="3190884" cy="319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mok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3" name="Рисунок 2" descr="5353acb07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500694" y="1770308"/>
            <a:ext cx="3071834" cy="5087692"/>
          </a:xfrm>
          <a:prstGeom prst="rect">
            <a:avLst/>
          </a:prstGeom>
        </p:spPr>
      </p:pic>
      <p:pic>
        <p:nvPicPr>
          <p:cNvPr id="5" name="Рисунок 4" descr="0_90905_721268f7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214678" y="1571612"/>
            <a:ext cx="2348851" cy="235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57847 -0.425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FFF75">
                <a:alpha val="25882"/>
              </a:srgbClr>
            </a:gs>
            <a:gs pos="100000">
              <a:srgbClr val="3DD3F1">
                <a:alpha val="3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sxjsbxebfeqcjneqll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IMGP0908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1285860"/>
            <a:ext cx="4299597" cy="3786213"/>
          </a:xfrm>
          <a:prstGeom prst="rect">
            <a:avLst/>
          </a:prstGeom>
        </p:spPr>
      </p:pic>
      <p:pic>
        <p:nvPicPr>
          <p:cNvPr id="11" name="Рисунок 10" descr="IMGP0926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1071546"/>
            <a:ext cx="6039598" cy="4572032"/>
          </a:xfrm>
          <a:prstGeom prst="rect">
            <a:avLst/>
          </a:prstGeom>
        </p:spPr>
      </p:pic>
      <p:pic>
        <p:nvPicPr>
          <p:cNvPr id="12" name="Рисунок 11" descr="IMGP0924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57422" y="1000108"/>
            <a:ext cx="5929354" cy="4475503"/>
          </a:xfrm>
          <a:prstGeom prst="rect">
            <a:avLst/>
          </a:prstGeom>
        </p:spPr>
      </p:pic>
      <p:pic>
        <p:nvPicPr>
          <p:cNvPr id="13" name="Рисунок 12" descr="IMGP0932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43174" y="1214422"/>
            <a:ext cx="5357850" cy="4106017"/>
          </a:xfrm>
          <a:prstGeom prst="rect">
            <a:avLst/>
          </a:prstGeom>
        </p:spPr>
      </p:pic>
      <p:pic>
        <p:nvPicPr>
          <p:cNvPr id="14" name="Рисунок 13" descr="IMGP0922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57422" y="1142984"/>
            <a:ext cx="615047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вц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2643182"/>
            <a:ext cx="4214842" cy="3161129"/>
          </a:xfrm>
          <a:prstGeom prst="rect">
            <a:avLst/>
          </a:prstGeom>
        </p:spPr>
      </p:pic>
      <p:pic>
        <p:nvPicPr>
          <p:cNvPr id="5" name="Рисунок 4" descr="Без 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143372" y="1571612"/>
            <a:ext cx="3786214" cy="4112877"/>
          </a:xfrm>
          <a:prstGeom prst="rect">
            <a:avLst/>
          </a:prstGeom>
        </p:spPr>
      </p:pic>
      <p:pic>
        <p:nvPicPr>
          <p:cNvPr id="7" name="Рисунок 6" descr="Без 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9058" y="2071678"/>
            <a:ext cx="414340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ложены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67243"/>
            <a:ext cx="8429684" cy="6376467"/>
          </a:xfrm>
          <a:prstGeom prst="rect">
            <a:avLst/>
          </a:prstGeom>
        </p:spPr>
      </p:pic>
      <p:pic>
        <p:nvPicPr>
          <p:cNvPr id="4" name="Рисунок 3" descr="chien5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2571744"/>
            <a:ext cx="1857388" cy="1857388"/>
          </a:xfrm>
          <a:prstGeom prst="rect">
            <a:avLst/>
          </a:prstGeom>
        </p:spPr>
      </p:pic>
      <p:pic>
        <p:nvPicPr>
          <p:cNvPr id="5" name="Рисунок 4" descr="1194984843441313199heart_left-highlight_jon_01.svg.hi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714356"/>
            <a:ext cx="923436" cy="857256"/>
          </a:xfrm>
          <a:prstGeom prst="rect">
            <a:avLst/>
          </a:prstGeom>
        </p:spPr>
      </p:pic>
      <p:pic>
        <p:nvPicPr>
          <p:cNvPr id="6" name="Рисунок 5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2285992"/>
            <a:ext cx="928694" cy="862137"/>
          </a:xfrm>
          <a:prstGeom prst="rect">
            <a:avLst/>
          </a:prstGeom>
        </p:spPr>
      </p:pic>
      <p:pic>
        <p:nvPicPr>
          <p:cNvPr id="7" name="Рисунок 6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3786190"/>
            <a:ext cx="928694" cy="862137"/>
          </a:xfrm>
          <a:prstGeom prst="rect">
            <a:avLst/>
          </a:prstGeom>
        </p:spPr>
      </p:pic>
      <p:pic>
        <p:nvPicPr>
          <p:cNvPr id="8" name="Рисунок 7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5357826"/>
            <a:ext cx="928694" cy="862137"/>
          </a:xfrm>
          <a:prstGeom prst="rect">
            <a:avLst/>
          </a:prstGeom>
        </p:spPr>
      </p:pic>
      <p:pic>
        <p:nvPicPr>
          <p:cNvPr id="9" name="Рисунок 8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43834" y="642918"/>
            <a:ext cx="928694" cy="862137"/>
          </a:xfrm>
          <a:prstGeom prst="rect">
            <a:avLst/>
          </a:prstGeom>
        </p:spPr>
      </p:pic>
      <p:pic>
        <p:nvPicPr>
          <p:cNvPr id="10" name="Рисунок 9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43834" y="2214554"/>
            <a:ext cx="928694" cy="862137"/>
          </a:xfrm>
          <a:prstGeom prst="rect">
            <a:avLst/>
          </a:prstGeom>
        </p:spPr>
      </p:pic>
      <p:pic>
        <p:nvPicPr>
          <p:cNvPr id="11" name="Рисунок 10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43834" y="3714752"/>
            <a:ext cx="928694" cy="862137"/>
          </a:xfrm>
          <a:prstGeom prst="rect">
            <a:avLst/>
          </a:prstGeom>
        </p:spPr>
      </p:pic>
      <p:pic>
        <p:nvPicPr>
          <p:cNvPr id="12" name="Рисунок 11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43834" y="5286388"/>
            <a:ext cx="928694" cy="862137"/>
          </a:xfrm>
          <a:prstGeom prst="rect">
            <a:avLst/>
          </a:prstGeom>
        </p:spPr>
      </p:pic>
      <p:pic>
        <p:nvPicPr>
          <p:cNvPr id="13" name="Рисунок 12" descr="1194984843441313199heart_left-highlight_jon_01.svg.h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00496" y="500042"/>
            <a:ext cx="928694" cy="862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FFF75">
                <a:alpha val="25882"/>
              </a:srgbClr>
            </a:gs>
            <a:gs pos="100000">
              <a:srgbClr val="28F832">
                <a:alpha val="2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472502_parovozik2 коп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285728"/>
            <a:ext cx="7478851" cy="2286016"/>
          </a:xfrm>
          <a:prstGeom prst="rect">
            <a:avLst/>
          </a:prstGeom>
        </p:spPr>
      </p:pic>
      <p:pic>
        <p:nvPicPr>
          <p:cNvPr id="3" name="Рисунок 2" descr="0_6fb42_235a04da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6578" y="3500438"/>
            <a:ext cx="2028660" cy="3016595"/>
          </a:xfrm>
          <a:prstGeom prst="rect">
            <a:avLst/>
          </a:prstGeom>
        </p:spPr>
      </p:pic>
      <p:pic>
        <p:nvPicPr>
          <p:cNvPr id="4" name="Рисунок 3" descr="0_6fc17_70fa8e41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5572140"/>
            <a:ext cx="1000132" cy="1000132"/>
          </a:xfrm>
          <a:prstGeom prst="rect">
            <a:avLst/>
          </a:prstGeom>
        </p:spPr>
      </p:pic>
      <p:pic>
        <p:nvPicPr>
          <p:cNvPr id="5" name="Рисунок 4" descr="428e40d78f7f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4572008"/>
            <a:ext cx="1214446" cy="1677412"/>
          </a:xfrm>
          <a:prstGeom prst="rect">
            <a:avLst/>
          </a:prstGeom>
        </p:spPr>
      </p:pic>
      <p:pic>
        <p:nvPicPr>
          <p:cNvPr id="6" name="Рисунок 5" descr="315931-2011-12-16-13846812.152509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4000504"/>
            <a:ext cx="1971671" cy="2585798"/>
          </a:xfrm>
          <a:prstGeom prst="rect">
            <a:avLst/>
          </a:prstGeom>
        </p:spPr>
      </p:pic>
      <p:pic>
        <p:nvPicPr>
          <p:cNvPr id="7" name="Рисунок 6" descr="1331067729921861374Wooly Sheep.svg.hi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43438" y="4286256"/>
            <a:ext cx="2203554" cy="219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68316 -0.4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-0.06829 L 0.28403 -0.50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07037 L -0.0401 -0.647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-0.03143 -0.503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9375 L -0.47917 -0.50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FF75">
                <a:alpha val="31000"/>
              </a:srgbClr>
            </a:gs>
            <a:gs pos="100000">
              <a:srgbClr val="318E0C">
                <a:alpha val="2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1" y="714356"/>
            <a:ext cx="3571900" cy="57150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86116" y="1357298"/>
            <a:ext cx="714380" cy="3786214"/>
          </a:xfrm>
          <a:prstGeom prst="rect">
            <a:avLst/>
          </a:prstGeom>
          <a:solidFill>
            <a:srgbClr val="318E0C"/>
          </a:solidFill>
          <a:ln w="444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357298"/>
            <a:ext cx="714380" cy="3786214"/>
          </a:xfrm>
          <a:prstGeom prst="rect">
            <a:avLst/>
          </a:prstGeom>
          <a:solidFill>
            <a:srgbClr val="318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4429132"/>
            <a:ext cx="2286016" cy="714380"/>
          </a:xfrm>
          <a:prstGeom prst="rect">
            <a:avLst/>
          </a:prstGeom>
          <a:solidFill>
            <a:srgbClr val="318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5643570" y="5143512"/>
            <a:ext cx="642942" cy="714380"/>
          </a:xfrm>
          <a:prstGeom prst="rtTriangle">
            <a:avLst/>
          </a:prstGeom>
          <a:solidFill>
            <a:srgbClr val="318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d633e24332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4572007"/>
            <a:ext cx="1857388" cy="1852009"/>
          </a:xfrm>
          <a:prstGeom prst="rect">
            <a:avLst/>
          </a:prstGeom>
        </p:spPr>
      </p:pic>
      <p:pic>
        <p:nvPicPr>
          <p:cNvPr id="10" name="Рисунок 9" descr="9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4929198"/>
            <a:ext cx="1071570" cy="953737"/>
          </a:xfrm>
          <a:prstGeom prst="rect">
            <a:avLst/>
          </a:prstGeom>
        </p:spPr>
      </p:pic>
      <p:pic>
        <p:nvPicPr>
          <p:cNvPr id="11" name="Рисунок 10" descr="5508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572008"/>
            <a:ext cx="1658740" cy="1658740"/>
          </a:xfrm>
          <a:prstGeom prst="rect">
            <a:avLst/>
          </a:prstGeom>
        </p:spPr>
      </p:pic>
      <p:pic>
        <p:nvPicPr>
          <p:cNvPr id="12" name="Рисунок 11" descr="hlyeb1 копия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4572008"/>
            <a:ext cx="2496505" cy="1875516"/>
          </a:xfrm>
          <a:prstGeom prst="rect">
            <a:avLst/>
          </a:prstGeom>
        </p:spPr>
      </p:pic>
      <p:pic>
        <p:nvPicPr>
          <p:cNvPr id="13" name="Рисунок 12" descr="LR-2079 копия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71670" y="500042"/>
            <a:ext cx="2500330" cy="1643074"/>
          </a:xfrm>
          <a:prstGeom prst="rect">
            <a:avLst/>
          </a:prstGeom>
        </p:spPr>
      </p:pic>
      <p:pic>
        <p:nvPicPr>
          <p:cNvPr id="15" name="Рисунок 14" descr="057-547 копия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43636" y="285728"/>
            <a:ext cx="2858989" cy="2041409"/>
          </a:xfrm>
          <a:prstGeom prst="rect">
            <a:avLst/>
          </a:prstGeom>
        </p:spPr>
      </p:pic>
      <p:pic>
        <p:nvPicPr>
          <p:cNvPr id="16" name="Рисунок 15" descr="ART-63-688 копия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928670"/>
            <a:ext cx="2141611" cy="1627635"/>
          </a:xfrm>
          <a:prstGeom prst="rect">
            <a:avLst/>
          </a:prstGeom>
        </p:spPr>
      </p:pic>
      <p:pic>
        <p:nvPicPr>
          <p:cNvPr id="17" name="Рисунок 16" descr="odmjuk-sekerlik копия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29190" y="1214422"/>
            <a:ext cx="1389776" cy="1253114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2714612" y="2357430"/>
            <a:ext cx="4214842" cy="2428892"/>
          </a:xfrm>
          <a:prstGeom prst="line">
            <a:avLst/>
          </a:prstGeom>
          <a:ln w="25400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1785918" y="2643182"/>
            <a:ext cx="3143272" cy="1928826"/>
          </a:xfrm>
          <a:prstGeom prst="line">
            <a:avLst/>
          </a:prstGeom>
          <a:ln w="254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286116" y="2928934"/>
            <a:ext cx="2143140" cy="1428760"/>
          </a:xfrm>
          <a:prstGeom prst="line">
            <a:avLst/>
          </a:prstGeom>
          <a:ln w="254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3571868" y="2357430"/>
            <a:ext cx="3071834" cy="2286016"/>
          </a:xfrm>
          <a:prstGeom prst="line">
            <a:avLst/>
          </a:prstGeom>
          <a:ln w="25400">
            <a:solidFill>
              <a:srgbClr val="00206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9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20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Roman</cp:lastModifiedBy>
  <cp:revision>85</cp:revision>
  <dcterms:created xsi:type="dcterms:W3CDTF">2012-11-04T14:17:39Z</dcterms:created>
  <dcterms:modified xsi:type="dcterms:W3CDTF">2013-02-19T15:42:24Z</dcterms:modified>
</cp:coreProperties>
</file>