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7A953-2DE2-4015-B0C6-4C28A2B19BD4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3D16B-2CCB-434C-ABE7-953F0D32BD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35DD-E516-423A-AA5C-533D5B5B291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3481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35DD-E516-423A-AA5C-533D5B5B291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352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14E7-8673-4435-9EA3-D49A8FA18B5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DE7F0-FB4C-400A-BE14-2695FA02ACC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35"/>
          <p:cNvSpPr>
            <a:spLocks noGrp="1"/>
          </p:cNvSpPr>
          <p:nvPr>
            <p:ph type="ctrTitle"/>
          </p:nvPr>
        </p:nvSpPr>
        <p:spPr>
          <a:xfrm>
            <a:off x="500034" y="1714488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Потомки,</a:t>
            </a:r>
            <a:br>
              <a:rPr lang="ru-RU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сохраните!</a:t>
            </a:r>
            <a:endParaRPr lang="ru-RU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395" y="-25590"/>
            <a:ext cx="6784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07504" y="1844824"/>
            <a:ext cx="2522891" cy="4209331"/>
          </a:xfr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ТЯЖЕЛ БЕЗВЕСТНОСТИ ПОКОЙ,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СЛАВЫ – ПАМЯТИ НАМ МАЛО.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416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вов\352598-aae6926b93c9bc7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2441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179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2238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="http://img-fotki.yandex.ru/get/4405/bestgifanimation.24/0_6051d_803f9288_orig"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0242" name="Picture 2" descr="D:\Users\nonna\Pictures\0_60dec_7626181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03276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вов\4c9b87ac919c42d417c2a2be16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77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019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Давайте, люди, встанем не мгновенье,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И в скорби постоим и помолчим.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рам\Desktop\442c2f561e34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9144000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7700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вов\58809895_17005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848872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66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рам\Desktop\x_a63ddbe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5471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475"/>
            <a:ext cx="6804248" cy="682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54254"/>
            <a:ext cx="4067944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Public\Pictures\вов\iCASM0SFX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3960440" cy="35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3453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="http://img-fotki.yandex.ru/get/4405/bestgifanimation.24/0_6051d_803f9288_orig"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9218" name="Picture 2" descr="D:\Users\nonna\Pictures\0_60deb_2ed76579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72200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="http://img-fotki.yandex.ru/get/4403/bestgifanimation.24/0_6052a_43b772b3_orig"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026" name="Picture 2" descr="D:\Users\nonna\Pictures\А зори здесь тихие\0_60545_7264277c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7156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="http://img-fotki.yandex.ru/get/4403/bestgifanimation.24/0_6052a_43b772b3_orig"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7170" name="Picture 2" descr="D:\Users\nonna\Pictures\А зори здесь тихие\0_6051b_f7a544d7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6314" y="0"/>
            <a:ext cx="4160143" cy="6667500"/>
          </a:xfrm>
          <a:prstGeom prst="rect">
            <a:avLst/>
          </a:prstGeom>
          <a:noFill/>
        </p:spPr>
      </p:pic>
      <p:pic>
        <p:nvPicPr>
          <p:cNvPr id="4" name="Picture 2" descr="D:\Users\nonna\Pictures\А зори здесь тихие\0_6053e_b0ecdc29_orig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14290"/>
            <a:ext cx="4572032" cy="635798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69498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рам\Desktop\x_226e2a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2736304" cy="5098578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 – это страшное слово!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001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Users\nonna\Pictures\WOCARZCBD2CACFR3ETCAG7PNO5CAT5DDXMCAGT4XJZCAGZ1CEVCA0R5NTACAKLLCXXCATFZ5QZCAYPS6LFCAQI4Q12CAQO33YZCAPG6JJ0CAWV89OECA6EQIFNCAVOT6QXCAJ2CK88CAQT52NXCAV6C49S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2428892" cy="271464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</p:pic>
      <p:pic>
        <p:nvPicPr>
          <p:cNvPr id="3" name="Picture 2" descr="D:\Users\nonna\Pictures\60597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868" y="190500"/>
            <a:ext cx="5357850" cy="64532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4" name="Picture 2" descr="D:\Users\nonna\Pictures\na-piskarevskom-kladbische-v-den-pobedy-pamyat-o-0001683275-preview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3714752"/>
            <a:ext cx="2857520" cy="292895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xmlns="" val="4135679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="http://img-fotki.yandex.ru/get/5703/bestgifanimation.25/0_6053f_ab97580_orig"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7410" name="Picture 2" descr="D:\Users\nonna\Pictures\0_6052f_4b60579b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5471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="http://img-fotki.yandex.ru/get/5703/bestgifanimation.25/0_6053f_ab97580_orig"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8434" name="Picture 2" descr="D:\Users\nonna\Pictures\0_6053f_ab97580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0"/>
            <a:ext cx="8858312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6965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="http://img-fotki.yandex.ru/get/4405/bestgifanimation.24/0_6051d_803f9288_orig"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2290" name="Picture 2" descr="D:\Users\nonna\Pictures\0_60def_8408d72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Users\nonna\Pictures\68615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124" y="1785926"/>
            <a:ext cx="4572032" cy="492922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</p:pic>
      <p:pic>
        <p:nvPicPr>
          <p:cNvPr id="3" name="Picture 2" descr="D:\Users\nonna\Pictures\baac64be0b7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2844" y="142852"/>
            <a:ext cx="4857784" cy="492922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Users\nonna\Pictures\qY7z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40" y="285704"/>
            <a:ext cx="4786378" cy="5572188"/>
          </a:xfrm>
          <a:prstGeom prst="rect">
            <a:avLst/>
          </a:prstGeom>
          <a:noFill/>
          <a:ln w="76200">
            <a:solidFill>
              <a:srgbClr val="0070C0"/>
            </a:solidFill>
            <a:prstDash val="sysDot"/>
          </a:ln>
        </p:spPr>
      </p:pic>
      <p:pic>
        <p:nvPicPr>
          <p:cNvPr id="3" name="Picture 2" descr="D:\Users\nonna\Pictures\4991251_875a304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3" y="1500174"/>
            <a:ext cx="4572031" cy="5143536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nonna\Pictures\0_d143_9ead17f3_X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491" y="116632"/>
            <a:ext cx="4714876" cy="464344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3" name="Picture 2" descr="D:\Users\nonna\Pictures\0_16c370_875846b9_-1-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4008" y="1844824"/>
            <a:ext cx="4429124" cy="49291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4" name="Picture 2" descr="D:\Users\nonna\Pictures\0_16c370_875846b9_-1-L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4008" y="1871807"/>
            <a:ext cx="4429124" cy="49291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nonna\Pictures\137318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4458369" cy="642942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ot"/>
          </a:ln>
        </p:spPr>
      </p:pic>
      <p:pic>
        <p:nvPicPr>
          <p:cNvPr id="4" name="Picture 2" descr="D:\Users\nonna\Pictures\57054aa9598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2" y="214290"/>
            <a:ext cx="4071966" cy="65008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9192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="http://img-fotki.yandex.ru/get/4404/bestgifanimation.24/0_60521_9a9dd064_orig"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026" name="Picture 2" descr="D:\Users\nonna\Pictures\27893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07582" y="3244334"/>
            <a:ext cx="1128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2-я дама: </a:t>
            </a:r>
          </a:p>
        </p:txBody>
      </p:sp>
      <p:pic>
        <p:nvPicPr>
          <p:cNvPr id="5" name="Picture 2" descr="D:\Users\nonna\Pictures\27893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рам\Desktop\a07341f7d08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4117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="http://img-fotki.yandex.ru/get/5703/bestgifanimation.25/0_6053f_ab97580_orig"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21506" name="Picture 2" descr="D:\Users\nonna\Pictures\0_60541_c3be8f00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8568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="http://img-fotki.yandex.ru/get/4405/bestgifanimation.24/0_6051d_803f9288_orig"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3314" name="Picture 2" descr="D:\Users\nonna\Pictures\0_60df4_89586cf1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57620" y="0"/>
            <a:ext cx="5286380" cy="6858000"/>
          </a:xfrm>
          <a:prstGeom prst="rect">
            <a:avLst/>
          </a:prstGeom>
          <a:noFill/>
        </p:spPr>
      </p:pic>
      <p:pic>
        <p:nvPicPr>
          <p:cNvPr id="5" name="Picture 2" descr="D:\Users\nonna\Pictures\0_60540_927881ec_orig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24"/>
            <a:ext cx="392905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8771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Public\Pictures\вов\000001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6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2852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ublic\Pictures\вов\picture-300h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14" y="8195"/>
            <a:ext cx="9144000" cy="68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491880" cy="4630824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4900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="http://gifzona.com/" target="_blank"&gt;&lt;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="http://img-fotki.yandex.ru/get/4405/bestgifanimation.24/0_6051d_803f9288_orig" title="</a:t>
            </a:r>
            <a:r>
              <a:rPr lang="ru-RU" dirty="0" smtClean="0"/>
              <a:t>Поздравляю" </a:t>
            </a:r>
            <a:r>
              <a:rPr lang="en-US" dirty="0" smtClean="0"/>
              <a:t>border="0"&gt;&lt;/a&gt;&lt;</a:t>
            </a:r>
            <a:r>
              <a:rPr lang="en-US" dirty="0" err="1" smtClean="0"/>
              <a:t>br</a:t>
            </a:r>
            <a:r>
              <a:rPr lang="en-US" dirty="0" smtClean="0"/>
              <a:t>&gt;&lt;a </a:t>
            </a:r>
            <a:r>
              <a:rPr lang="en-US" dirty="0" err="1" smtClean="0"/>
              <a:t>href</a:t>
            </a:r>
            <a:r>
              <a:rPr lang="en-US" dirty="0" smtClean="0"/>
              <a:t>="http://gifzona.com/9may.htm" target=" _blank"&gt;&lt;b&gt;C 9 </a:t>
            </a:r>
            <a:r>
              <a:rPr lang="ru-RU" dirty="0" smtClean="0"/>
              <a:t>мая!&lt;/</a:t>
            </a:r>
            <a:r>
              <a:rPr lang="en-US" dirty="0" smtClean="0"/>
              <a:t>b&gt;&lt;/a&gt;</a:t>
            </a:r>
            <a:endParaRPr lang="ru-RU" dirty="0"/>
          </a:p>
        </p:txBody>
      </p:sp>
      <p:pic>
        <p:nvPicPr>
          <p:cNvPr id="12290" name="Picture 2" descr="D:\Users\nonna\Pictures\0_60def_8408d72_orig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6073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Я – не погибший, не живой.</a:t>
            </a:r>
            <a:b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«Пропавший без вести» по спискам.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Public\Pictures\вов\851209460335jp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727" y="1701697"/>
            <a:ext cx="7704856" cy="489654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979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1374ca57cc91f679ab0fca823a7c4d09fd57fc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58</TotalTime>
  <Words>630</Words>
  <Application>Microsoft Office PowerPoint</Application>
  <PresentationFormat>Экран (4:3)</PresentationFormat>
  <Paragraphs>49</Paragraphs>
  <Slides>31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Потомки, память сохраните!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Я – не погибший, не живой. «Пропавший без вести» по спискам.</vt:lpstr>
      <vt:lpstr>Слайд 10</vt:lpstr>
      <vt:lpstr>Слайд 11</vt:lpstr>
      <vt:lpstr>Слайд 12</vt:lpstr>
      <vt:lpstr>Слайд 13</vt:lpstr>
      <vt:lpstr>Слайд 14</vt:lpstr>
      <vt:lpstr>Давайте, люди, встанем не мгновенье, И в скорби постоим и помолчим.</vt:lpstr>
      <vt:lpstr>Слайд 16</vt:lpstr>
      <vt:lpstr>Слайд 17</vt:lpstr>
      <vt:lpstr>Слайд 18</vt:lpstr>
      <vt:lpstr>Слайд 19</vt:lpstr>
      <vt:lpstr>Слайд 20</vt:lpstr>
      <vt:lpstr>Война – это страшное слово!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Потомки, память сохраните!</dc:title>
  <dc:creator>Гаяне</dc:creator>
  <cp:lastModifiedBy>revaz</cp:lastModifiedBy>
  <cp:revision>12</cp:revision>
  <dcterms:created xsi:type="dcterms:W3CDTF">2012-09-11T13:38:48Z</dcterms:created>
  <dcterms:modified xsi:type="dcterms:W3CDTF">2013-02-03T19:21:32Z</dcterms:modified>
</cp:coreProperties>
</file>