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4"/>
  </p:notes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E1694-71A3-4CEA-A20E-5C6761C51A6A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7B642-F65B-419B-A885-EFAEA3EB0E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2148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7B642-F65B-419B-A885-EFAEA3EB0E5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6801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243F479-BA67-47E3-939E-0A74542C1755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38A888A-29A5-4111-AB77-028A3B9E3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F479-BA67-47E3-939E-0A74542C1755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A888A-29A5-4111-AB77-028A3B9E3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F479-BA67-47E3-939E-0A74542C1755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A888A-29A5-4111-AB77-028A3B9E3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F479-BA67-47E3-939E-0A74542C1755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A888A-29A5-4111-AB77-028A3B9E3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F479-BA67-47E3-939E-0A74542C1755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A888A-29A5-4111-AB77-028A3B9E3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F479-BA67-47E3-939E-0A74542C1755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A888A-29A5-4111-AB77-028A3B9E3C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F479-BA67-47E3-939E-0A74542C1755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A888A-29A5-4111-AB77-028A3B9E3C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F479-BA67-47E3-939E-0A74542C1755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A888A-29A5-4111-AB77-028A3B9E3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F479-BA67-47E3-939E-0A74542C1755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A888A-29A5-4111-AB77-028A3B9E3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243F479-BA67-47E3-939E-0A74542C1755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38A888A-29A5-4111-AB77-028A3B9E3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243F479-BA67-47E3-939E-0A74542C1755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38A888A-29A5-4111-AB77-028A3B9E3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243F479-BA67-47E3-939E-0A74542C1755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38A888A-29A5-4111-AB77-028A3B9E3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l-kids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3.gif"/><Relationship Id="rId7" Type="http://schemas.openxmlformats.org/officeDocument/2006/relationships/image" Target="../media/image27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11" Type="http://schemas.openxmlformats.org/officeDocument/2006/relationships/image" Target="../media/image31.gif"/><Relationship Id="rId5" Type="http://schemas.openxmlformats.org/officeDocument/2006/relationships/image" Target="../media/image25.gif"/><Relationship Id="rId10" Type="http://schemas.openxmlformats.org/officeDocument/2006/relationships/image" Target="../media/image30.gif"/><Relationship Id="rId4" Type="http://schemas.openxmlformats.org/officeDocument/2006/relationships/image" Target="../media/image24.gif"/><Relationship Id="rId9" Type="http://schemas.openxmlformats.org/officeDocument/2006/relationships/image" Target="../media/image29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image" Target="../media/image33.gif"/><Relationship Id="rId7" Type="http://schemas.openxmlformats.org/officeDocument/2006/relationships/image" Target="../media/image37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11" Type="http://schemas.openxmlformats.org/officeDocument/2006/relationships/image" Target="../media/image41.gif"/><Relationship Id="rId5" Type="http://schemas.openxmlformats.org/officeDocument/2006/relationships/image" Target="../media/image35.gif"/><Relationship Id="rId10" Type="http://schemas.openxmlformats.org/officeDocument/2006/relationships/image" Target="../media/image40.gif"/><Relationship Id="rId4" Type="http://schemas.openxmlformats.org/officeDocument/2006/relationships/image" Target="../media/image34.gif"/><Relationship Id="rId9" Type="http://schemas.openxmlformats.org/officeDocument/2006/relationships/image" Target="../media/image39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Конкурсная презентация на фестиваль педагогических идей «Открытый урок» 2012-2013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Автор разработки: Панкова Марина Викторовна</a:t>
            </a:r>
          </a:p>
          <a:p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                             учитель английского языка</a:t>
            </a:r>
          </a:p>
          <a:p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МКОУ «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</a:rPr>
              <a:t>Лузинская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СОШ №2»</a:t>
            </a:r>
          </a:p>
          <a:p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            Омского района </a:t>
            </a:r>
          </a:p>
          <a:p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            Омской области</a:t>
            </a:r>
            <a:endParaRPr lang="ru-RU" sz="1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3651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Your mark</a:t>
            </a:r>
            <a:endParaRPr lang="ru-RU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28625560"/>
              </p:ext>
            </p:extLst>
          </p:nvPr>
        </p:nvGraphicFramePr>
        <p:xfrm>
          <a:off x="1463675" y="2119313"/>
          <a:ext cx="6196015" cy="411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9203"/>
                <a:gridCol w="1239203"/>
                <a:gridCol w="1239203"/>
                <a:gridCol w="1239203"/>
                <a:gridCol w="123920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green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 pen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 pencil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 school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bag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ten</a:t>
                      </a:r>
                    </a:p>
                    <a:p>
                      <a:endParaRPr lang="en-US" sz="16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three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 rubber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draw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open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blue</a:t>
                      </a:r>
                    </a:p>
                    <a:p>
                      <a:endParaRPr lang="en-US" sz="16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mouse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 book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an exercise book</a:t>
                      </a:r>
                    </a:p>
                    <a:p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 ruler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hello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apple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read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Tricky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 pencil case</a:t>
                      </a:r>
                      <a:endParaRPr lang="en-US" sz="16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sister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dog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 day book</a:t>
                      </a:r>
                    </a:p>
                    <a:p>
                      <a:endParaRPr lang="en-US" sz="16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</a:t>
                      </a:r>
                      <a:r>
                        <a:rPr lang="en-US" sz="16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sharpener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 felt tip pen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play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9181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Hooray! You’ve found the treasure!</a:t>
            </a:r>
            <a:endParaRPr lang="ru-RU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User\Desktop\sm_users_img-147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19313"/>
            <a:ext cx="6120680" cy="382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014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Resources</a:t>
            </a:r>
            <a:endParaRPr lang="ru-RU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hlinkClick r:id="rId2"/>
              </a:rPr>
              <a:t>www.esl-kids.com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http://images.yandex.ru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http://kilat.ru&gt;animirovannye-kartinki.htm</a:t>
            </a:r>
          </a:p>
          <a:p>
            <a:pPr marL="0" indent="0">
              <a:buNone/>
            </a:pP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007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 Treasure Hunt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gl096-01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73016"/>
            <a:ext cx="345638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094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Where is the treasure hidden?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8439297"/>
              </p:ext>
            </p:extLst>
          </p:nvPr>
        </p:nvGraphicFramePr>
        <p:xfrm>
          <a:off x="1463675" y="2119313"/>
          <a:ext cx="6196016" cy="701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7251"/>
                <a:gridCol w="387251"/>
                <a:gridCol w="387251"/>
                <a:gridCol w="387251"/>
                <a:gridCol w="387251"/>
                <a:gridCol w="387251"/>
                <a:gridCol w="387251"/>
                <a:gridCol w="387251"/>
                <a:gridCol w="387251"/>
                <a:gridCol w="387251"/>
                <a:gridCol w="387251"/>
                <a:gridCol w="387251"/>
                <a:gridCol w="387251"/>
                <a:gridCol w="387251"/>
                <a:gridCol w="387251"/>
                <a:gridCol w="38725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I</a:t>
                      </a:r>
                      <a:endParaRPr lang="ru-RU" sz="40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t</a:t>
                      </a:r>
                      <a:endParaRPr lang="ru-RU" sz="40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i</a:t>
                      </a:r>
                      <a:endParaRPr lang="ru-RU" sz="40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</a:t>
                      </a:r>
                      <a:endParaRPr lang="ru-RU" sz="40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i</a:t>
                      </a:r>
                      <a:endParaRPr lang="ru-RU" sz="40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</a:t>
                      </a:r>
                      <a:endParaRPr lang="ru-RU" sz="40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t</a:t>
                      </a:r>
                      <a:endParaRPr lang="ru-RU" sz="40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h</a:t>
                      </a:r>
                      <a:endParaRPr lang="ru-RU" sz="40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</a:t>
                      </a:r>
                      <a:endParaRPr lang="ru-RU" sz="40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b</a:t>
                      </a:r>
                      <a:endParaRPr lang="ru-RU" sz="40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o</a:t>
                      </a:r>
                      <a:endParaRPr lang="ru-RU" sz="40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x</a:t>
                      </a:r>
                      <a:endParaRPr lang="ru-RU" sz="40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Users\User\Desktop\97494_9749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3" y="3429000"/>
            <a:ext cx="309634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28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Who lives in the house?</a:t>
            </a:r>
            <a:endParaRPr lang="ru-RU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35748314"/>
              </p:ext>
            </p:extLst>
          </p:nvPr>
        </p:nvGraphicFramePr>
        <p:xfrm>
          <a:off x="1463675" y="2119313"/>
          <a:ext cx="6196014" cy="3332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65338"/>
                <a:gridCol w="2065338"/>
                <a:gridCol w="2065338"/>
              </a:tblGrid>
              <a:tr h="741680"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        </a:t>
                      </a:r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       a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       </a:t>
                      </a:r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t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        d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       o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       g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        f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       o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       x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       c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       o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       w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       p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       i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       g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Равнобедренный треугольник 4"/>
          <p:cNvSpPr/>
          <p:nvPr/>
        </p:nvSpPr>
        <p:spPr>
          <a:xfrm>
            <a:off x="1475656" y="1988840"/>
            <a:ext cx="6192688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User\Desktop\cat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144016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dog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628800"/>
            <a:ext cx="128188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fox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577" y="3534439"/>
            <a:ext cx="72008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cow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1213" y="3789040"/>
            <a:ext cx="777826" cy="14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pig.g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445225"/>
            <a:ext cx="216024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cat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7548"/>
            <a:ext cx="144016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User\Desktop\cat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144016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User\Desktop\cow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789040"/>
            <a:ext cx="770695" cy="14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83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What animal is it?</a:t>
            </a:r>
            <a:endParaRPr lang="ru-RU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1                                        2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                       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                      3</a:t>
            </a:r>
          </a:p>
          <a:p>
            <a:pPr marL="0" indent="0">
              <a:buNone/>
            </a:pP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4                                          5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User\Desktop\mouse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5" y="1700809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monkey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8611" y="1668284"/>
            <a:ext cx="1719225" cy="162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alligator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9" y="2636912"/>
            <a:ext cx="144016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elephant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8611" y="3991052"/>
            <a:ext cx="1719225" cy="180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frog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8679" y="4022678"/>
            <a:ext cx="1715210" cy="174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52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How many?</a:t>
            </a:r>
            <a:endParaRPr lang="ru-RU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5                                          five lions</a:t>
            </a:r>
          </a:p>
          <a:p>
            <a:pPr marL="0" indent="0">
              <a:buNone/>
            </a:pP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7                                          seven rabbits</a:t>
            </a:r>
          </a:p>
          <a:p>
            <a:pPr marL="0" indent="0">
              <a:buNone/>
            </a:pP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2                                          two bears    </a:t>
            </a:r>
          </a:p>
          <a:p>
            <a:pPr marL="0" indent="0">
              <a:buNone/>
            </a:pP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4                                          four giraffes     </a:t>
            </a:r>
          </a:p>
          <a:p>
            <a:pPr marL="457200" indent="-457200">
              <a:buAutoNum type="arabicPlain" startAt="4"/>
            </a:pP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10                                        ten ducks                                        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User\Desktop\lion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1269736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rabbit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1267" y="2481749"/>
            <a:ext cx="1269735" cy="10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bear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4829" y="3369370"/>
            <a:ext cx="1299247" cy="108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giraffe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6286" y="4221088"/>
            <a:ext cx="126973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esktop\duck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5559" y="5140738"/>
            <a:ext cx="1137865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668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chemeClr val="bg2">
                    <a:lumMod val="50000"/>
                  </a:schemeClr>
                </a:solidFill>
              </a:rPr>
              <a:t>Colour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 funny</a:t>
            </a: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fellows</a:t>
            </a:r>
            <a:endParaRPr lang="ru-RU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r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ed                                     blue                             green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v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iolet                                 pink                             yellow</a:t>
            </a:r>
          </a:p>
          <a:p>
            <a:pPr marL="0" indent="0">
              <a:buNone/>
            </a:pP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b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lack                                 brown                            grey</a:t>
            </a:r>
          </a:p>
          <a:p>
            <a:pPr marL="0" indent="0">
              <a:buNone/>
            </a:pP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orange                        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194" name="Picture 2" descr="C:\Users\User\Desktop\red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20888"/>
            <a:ext cx="1512168" cy="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blue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20888"/>
            <a:ext cx="1512168" cy="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green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92896"/>
            <a:ext cx="1512168" cy="79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Desktop\purple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771" y="3573016"/>
            <a:ext cx="1548038" cy="7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User\Desktop\pink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19" y="3573015"/>
            <a:ext cx="1512169" cy="7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User\Desktop\yellow.g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73570"/>
            <a:ext cx="1512168" cy="79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User\Desktop\black.gi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6370" y="4653136"/>
            <a:ext cx="1487438" cy="86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User\Desktop\brown.gif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19" y="4648257"/>
            <a:ext cx="151217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User\Desktop\gray.gif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1" y="4653688"/>
            <a:ext cx="1512169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C:\Users\User\Desktop\orange.gif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733256"/>
            <a:ext cx="1512169" cy="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558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The letters in the alphabetical order</a:t>
            </a:r>
            <a:endParaRPr lang="ru-RU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User\Desktop\Aa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1575470" cy="123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Ee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60848"/>
            <a:ext cx="147295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Gg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4283" y="2060848"/>
            <a:ext cx="147295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Ii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60848"/>
            <a:ext cx="154496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Kk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1008"/>
            <a:ext cx="158417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Oo.g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01008"/>
            <a:ext cx="14009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Pp.gi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6655" y="3530804"/>
            <a:ext cx="144097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esktop\Ww.gif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4958" y="3530804"/>
            <a:ext cx="144220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ser\Desktop\Yy.gif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013176"/>
            <a:ext cx="148334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User\Desktop\Zz.gif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1335" y="5013176"/>
            <a:ext cx="143629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594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Can you translate?</a:t>
            </a:r>
            <a:endParaRPr lang="ru-RU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37728473"/>
              </p:ext>
            </p:extLst>
          </p:nvPr>
        </p:nvGraphicFramePr>
        <p:xfrm>
          <a:off x="2267744" y="2060848"/>
          <a:ext cx="495681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203"/>
                <a:gridCol w="1239203"/>
                <a:gridCol w="1239203"/>
                <a:gridCol w="123920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ru-RU" sz="4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solidFill>
                            <a:srgbClr val="0070C0"/>
                          </a:solidFill>
                        </a:rPr>
                        <a:t>like</a:t>
                      </a:r>
                      <a:endParaRPr lang="ru-RU" sz="4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 descr="C:\Users\User\Desktop\english_lesson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52937"/>
            <a:ext cx="6360939" cy="322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669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658</TotalTime>
  <Words>209</Words>
  <Application>Microsoft Office PowerPoint</Application>
  <PresentationFormat>Экран (4:3)</PresentationFormat>
  <Paragraphs>100</Paragraphs>
  <Slides>12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Кнопка</vt:lpstr>
      <vt:lpstr>Конкурсная презентация на фестиваль педагогических идей «Открытый урок» 2012-2013</vt:lpstr>
      <vt:lpstr>A Treasure Hunt</vt:lpstr>
      <vt:lpstr>Where is the treasure hidden?</vt:lpstr>
      <vt:lpstr>Who lives in the house?</vt:lpstr>
      <vt:lpstr>What animal is it?</vt:lpstr>
      <vt:lpstr>How many?</vt:lpstr>
      <vt:lpstr>Colour funny fellows</vt:lpstr>
      <vt:lpstr>The letters in the alphabetical order</vt:lpstr>
      <vt:lpstr>Can you translate?</vt:lpstr>
      <vt:lpstr>Your mark</vt:lpstr>
      <vt:lpstr>Hooray! You’ve found the treasure!</vt:lpstr>
      <vt:lpstr>Resources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Treasure Hunt</dc:title>
  <dc:creator>User</dc:creator>
  <cp:lastModifiedBy>revaz</cp:lastModifiedBy>
  <cp:revision>37</cp:revision>
  <dcterms:created xsi:type="dcterms:W3CDTF">2011-08-02T08:17:29Z</dcterms:created>
  <dcterms:modified xsi:type="dcterms:W3CDTF">2013-02-04T18:25:28Z</dcterms:modified>
</cp:coreProperties>
</file>