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8C4DA"/>
    <a:srgbClr val="E9DEEA"/>
    <a:srgbClr val="FBE9F8"/>
    <a:srgbClr val="F0B6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8C3A13-3A9F-4387-BBA8-8602FE70D8AF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BFE278-0912-4FF0-BAF0-223A17BFC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A40B5E-D8D9-4998-8679-F0F3D64899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84AA94-B303-4785-8E6C-3A331049FB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43400"/>
            <a:ext cx="8077200" cy="708025"/>
          </a:xfrm>
        </p:spPr>
        <p:txBody>
          <a:bodyPr/>
          <a:lstStyle>
            <a:lvl1pPr algn="ctr">
              <a:defRPr b="1">
                <a:solidFill>
                  <a:srgbClr val="E9DEE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D8C4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A99B3-8D55-4D3C-A7C2-DF53CC25460A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D30E4E-05A1-4D40-AE43-286728FD5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0151-259C-4F39-BABC-54D2ACA8EDA9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D52D-62EA-404B-8242-E269861D8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C446-BEC5-4661-BAC5-44189DE48F4B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CFA5-F760-4F34-9BE0-5078D08C3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4034-559A-4B06-9B1D-FDCBF7363BF1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D825-6183-4337-B38D-21EB4179C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F25D-B91B-4A35-9011-93AC0CC7AD78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B116-9DFD-457A-8297-F64EB35A8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D2B-D29C-462B-B835-90D9CF4C32EE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EC09-D448-468A-A273-5B36942B9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E776-ECF9-421E-ACCA-1F6B2282AFA1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DFA2-FFB6-44D7-ABE7-00BE637D0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F282-BC6A-49D2-B7E9-045A238FC844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0B2B-5FC4-46C5-BE20-0C771A7B3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3FF0-BE1B-409F-919C-0A0881116E68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75A4-0B0B-4CB9-8D33-1EA9CF20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430A-6DB4-4A65-A31B-486EBDE61580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963B-B2AF-4B8A-A0BE-4F0CC894E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D386-638E-4792-B0D7-82E4F46BE41D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E36C-D6E7-4FCA-A56B-AF50FA16D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80A27-E8D1-4480-AAD9-38686DFF90E4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2425" y="6356350"/>
            <a:ext cx="198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FC2990-267D-46D8-8BCD-FC8719DC0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advClick="0" advTm="400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E9DEE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D8C4D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D8C4DA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D8C4D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D8C4DA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D8C4D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kochegarka.com.ua/wp-content/uploads/cache/4171_NewsPGMPHov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8/vibpxhgglzd.92a/0_218a7_f3824f51_XL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1den.ru/uploads/images/0/d/b/f/3152/84997c582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miart.ru/forum/uploads/post-29-1142709840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s43.radikal.ru/i100/0908/29/a8d260404216.jpg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amara-photo.ru/images/4b7c0c385d90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a10003.rimg.info/file.php_id=1651252000e6a1950fb05f5cc0484b871a87ae1744.jpg&amp;cp=2278b49bc12537b4a98e4cf67e3eb5f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ni.ru/wallpapers/1d62f844d96bd65901a9bd400189b97b/1008_1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russia-21vek.narod.ru/452523-0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267200"/>
            <a:ext cx="8077200" cy="708025"/>
          </a:xfrm>
        </p:spPr>
        <p:txBody>
          <a:bodyPr>
            <a:normAutofit/>
          </a:bodyPr>
          <a:lstStyle/>
          <a:p>
            <a:r>
              <a:rPr lang="ru-RU" sz="4000" smtClean="0">
                <a:latin typeface="Arial" charset="0"/>
                <a:cs typeface="Arial" charset="0"/>
              </a:rPr>
              <a:t>Как прекрасен этот мир</a:t>
            </a:r>
          </a:p>
        </p:txBody>
      </p:sp>
    </p:spTree>
  </p:cSld>
  <p:clrMapOvr>
    <a:masterClrMapping/>
  </p:clrMapOvr>
  <p:transition advClick="0" advTm="9172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5" name="Picture 5" descr="Картинка 17 из 120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6688"/>
            <a:ext cx="10591800" cy="69945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936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42" name="Picture 2" descr="http://www.iped.com.br/sie/uploads/1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-37314"/>
            <a:ext cx="7956375" cy="68953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613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9460" name="Рисунок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95800" cy="3352800"/>
          </a:xfrm>
          <a:noFill/>
          <a:ln/>
        </p:spPr>
      </p:pic>
      <p:pic>
        <p:nvPicPr>
          <p:cNvPr id="19461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352800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932040" y="548680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bg1"/>
                </a:solidFill>
              </a:rPr>
              <a:t>Радость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19466" name="Рисунок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14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9" name="Picture 5" descr="Картинка 3 из 4210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7413"/>
            <a:ext cx="4572000" cy="3430587"/>
          </a:xfrm>
          <a:prstGeom prst="rect">
            <a:avLst/>
          </a:prstGeom>
          <a:noFill/>
        </p:spPr>
      </p:pic>
      <p:pic>
        <p:nvPicPr>
          <p:cNvPr id="26631" name="Picture 7" descr="Картинка 42 из 4210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7413"/>
            <a:ext cx="4572000" cy="3430587"/>
          </a:xfrm>
          <a:prstGeom prst="rect">
            <a:avLst/>
          </a:prstGeom>
          <a:noFill/>
        </p:spPr>
      </p:pic>
      <p:pic>
        <p:nvPicPr>
          <p:cNvPr id="26633" name="Picture 9" descr="Картинка 45 из 42101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6635" name="Picture 11" descr="Картинка 271 из 42101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0"/>
            <a:ext cx="4648200" cy="3487738"/>
          </a:xfrm>
          <a:prstGeom prst="rect">
            <a:avLst/>
          </a:prstGeom>
          <a:noFill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905400" y="2564904"/>
            <a:ext cx="423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chemeClr val="bg1"/>
                </a:solidFill>
              </a:rPr>
              <a:t>завораживает</a:t>
            </a:r>
          </a:p>
        </p:txBody>
      </p:sp>
    </p:spTree>
  </p:cSld>
  <p:clrMapOvr>
    <a:masterClrMapping/>
  </p:clrMapOvr>
  <p:transition advClick="0" advTm="10171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0484" name="Рисунок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  <a:ln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1520" y="5661248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chemeClr val="bg1"/>
                </a:solidFill>
              </a:rPr>
              <a:t>удивляет</a:t>
            </a:r>
          </a:p>
        </p:txBody>
      </p:sp>
    </p:spTree>
  </p:cSld>
  <p:clrMapOvr>
    <a:masterClrMapping/>
  </p:clrMapOvr>
  <p:transition advClick="0" advTm="1053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1509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1000" y="332656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chemeClr val="bg1"/>
                </a:solidFill>
              </a:rPr>
              <a:t>восхищает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67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2532" name="Рисунок 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594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chemeClr val="hlink"/>
                </a:solidFill>
              </a:rPr>
              <a:t>гармония</a:t>
            </a:r>
          </a:p>
        </p:txBody>
      </p:sp>
    </p:spTree>
  </p:cSld>
  <p:clrMapOvr>
    <a:masterClrMapping/>
  </p:clrMapOvr>
  <p:transition advClick="0" advTm="7972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7" name="Picture 5" descr="Картинка 93 из 260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6688"/>
            <a:ext cx="10668000" cy="70453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644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4581" name="Picture 5" descr="Картинка 99 из 260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375" r="924"/>
          <a:stretch>
            <a:fillRect/>
          </a:stretch>
        </p:blipFill>
        <p:spPr bwMode="auto">
          <a:xfrm>
            <a:off x="0" y="0"/>
            <a:ext cx="4860032" cy="3643313"/>
          </a:xfrm>
          <a:prstGeom prst="rect">
            <a:avLst/>
          </a:prstGeom>
          <a:noFill/>
        </p:spPr>
      </p:pic>
      <p:pic>
        <p:nvPicPr>
          <p:cNvPr id="24583" name="Picture 7" descr="Картинка 110 из 2607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0"/>
            <a:ext cx="4419600" cy="3387725"/>
          </a:xfrm>
          <a:prstGeom prst="rect">
            <a:avLst/>
          </a:prstGeom>
          <a:noFill/>
        </p:spPr>
      </p:pic>
      <p:pic>
        <p:nvPicPr>
          <p:cNvPr id="24587" name="Picture 11" descr="Картинка 51 из 12818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55963"/>
            <a:ext cx="4800600" cy="3602037"/>
          </a:xfrm>
          <a:prstGeom prst="rect">
            <a:avLst/>
          </a:prstGeom>
          <a:noFill/>
        </p:spPr>
      </p:pic>
      <p:pic>
        <p:nvPicPr>
          <p:cNvPr id="24588" name="Рисунок 4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724400" y="3276600"/>
            <a:ext cx="4419600" cy="3581400"/>
          </a:xfrm>
          <a:noFill/>
          <a:ln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788024" y="3284984"/>
            <a:ext cx="46085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chemeClr val="bg1"/>
                </a:solidFill>
              </a:rPr>
              <a:t>совершенство</a:t>
            </a:r>
          </a:p>
        </p:txBody>
      </p:sp>
    </p:spTree>
  </p:cSld>
  <p:clrMapOvr>
    <a:masterClrMapping/>
  </p:clrMapOvr>
  <p:transition advClick="0" advTm="15522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то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что</Template>
  <TotalTime>0</TotalTime>
  <Words>12</Words>
  <Application>Microsoft Office PowerPoint</Application>
  <PresentationFormat>Экран (4:3)</PresentationFormat>
  <Paragraphs>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что</vt:lpstr>
      <vt:lpstr>Как прекрасен этот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2012-11-24T16:37:54Z</dcterms:created>
  <dcterms:modified xsi:type="dcterms:W3CDTF">2012-11-24T17:56:59Z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TC300052781049</vt:lpwstr>
  </property>
</Properties>
</file>