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70" r:id="rId8"/>
    <p:sldId id="271" r:id="rId9"/>
    <p:sldId id="264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204AF2-43C6-4019-BB0B-47953E781E7A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1ABB0F-F80F-4C66-B40A-A113386F3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20.wmf"/><Relationship Id="rId5" Type="http://schemas.openxmlformats.org/officeDocument/2006/relationships/image" Target="../media/image15.png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14511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Food</a:t>
            </a:r>
            <a:r>
              <a:rPr lang="en-US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sz="4800" b="1" dirty="0" smtClean="0">
                <a:solidFill>
                  <a:srgbClr val="00B050"/>
                </a:solidFill>
              </a:rPr>
              <a:t>life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Составила учитель английского языка высшей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категории НЧОУ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 индивидуального обучения и развития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                    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Котельники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Московской области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Цветкова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Наталья Николаевна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2" name="Object 1024"/>
          <p:cNvGraphicFramePr>
            <a:graphicFrameLocks noChangeAspect="1"/>
          </p:cNvGraphicFramePr>
          <p:nvPr/>
        </p:nvGraphicFramePr>
        <p:xfrm>
          <a:off x="0" y="0"/>
          <a:ext cx="9372600" cy="6858000"/>
        </p:xfrm>
        <a:graphic>
          <a:graphicData uri="http://schemas.openxmlformats.org/presentationml/2006/ole">
            <p:oleObj spid="_x0000_s14338" name="Clip" r:id="rId4" imgW="4113720" imgH="2970720" progId="">
              <p:embed/>
            </p:oleObj>
          </a:graphicData>
        </a:graphic>
      </p:graphicFrame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3810000" cy="2057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新細明體"/>
                <a:ea typeface="新細明體"/>
              </a:rPr>
              <a:t>Unhealthy food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新細明體"/>
              <a:ea typeface="新細明體"/>
            </a:endParaRPr>
          </a:p>
        </p:txBody>
      </p:sp>
      <p:pic>
        <p:nvPicPr>
          <p:cNvPr id="31751" name="Picture 7" descr="D:\draw\BMP\FOODD069.BMP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09800"/>
            <a:ext cx="1524000" cy="1457325"/>
          </a:xfrm>
          <a:prstGeom prst="rect">
            <a:avLst/>
          </a:prstGeom>
          <a:noFill/>
        </p:spPr>
      </p:pic>
      <p:pic>
        <p:nvPicPr>
          <p:cNvPr id="31752" name="Picture 8" descr="D:\draw\BMP\FOODD051.BMP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33400"/>
            <a:ext cx="2097088" cy="1530350"/>
          </a:xfrm>
          <a:prstGeom prst="rect">
            <a:avLst/>
          </a:prstGeom>
          <a:noFill/>
        </p:spPr>
      </p:pic>
      <p:pic>
        <p:nvPicPr>
          <p:cNvPr id="31753" name="Picture 9" descr="D:\CLIPART\FOOD\COLOR\SODACAN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1600200"/>
            <a:ext cx="1549400" cy="1676400"/>
          </a:xfrm>
          <a:prstGeom prst="rect">
            <a:avLst/>
          </a:prstGeom>
          <a:noFill/>
        </p:spPr>
      </p:pic>
      <p:pic>
        <p:nvPicPr>
          <p:cNvPr id="31754" name="Picture 10" descr="D:\IMAGES\CEVENTS\FOOD\CHFOO292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1905000"/>
            <a:ext cx="2057400" cy="2057400"/>
          </a:xfrm>
          <a:prstGeom prst="rect">
            <a:avLst/>
          </a:prstGeom>
          <a:noFill/>
        </p:spPr>
      </p:pic>
      <p:pic>
        <p:nvPicPr>
          <p:cNvPr id="31755" name="Picture 11" descr="D:\CLIPART\FOOD\COLOR\!ICECREA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81600" y="2819400"/>
            <a:ext cx="1606550" cy="1828800"/>
          </a:xfrm>
          <a:prstGeom prst="rect">
            <a:avLst/>
          </a:prstGeom>
          <a:noFill/>
        </p:spPr>
      </p:pic>
      <p:pic>
        <p:nvPicPr>
          <p:cNvPr id="31756" name="Picture 12" descr="D:\CLIPART\FOOD\COLOR\WINEGLAS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3962400"/>
            <a:ext cx="1719263" cy="1752600"/>
          </a:xfrm>
          <a:prstGeom prst="rect">
            <a:avLst/>
          </a:prstGeom>
          <a:noFill/>
        </p:spPr>
      </p:pic>
      <p:pic>
        <p:nvPicPr>
          <p:cNvPr id="31757" name="Picture 13" descr="D:\CLIPART\FOOD\COLOR\CHIPS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76600" y="4114800"/>
            <a:ext cx="1973263" cy="2057400"/>
          </a:xfrm>
          <a:prstGeom prst="rect">
            <a:avLst/>
          </a:prstGeom>
          <a:noFill/>
        </p:spPr>
      </p:pic>
      <p:pic>
        <p:nvPicPr>
          <p:cNvPr id="31758" name="Picture 14" descr="D:\CLIPART\FOOD\COLOR\POPCORN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00800" y="4267200"/>
            <a:ext cx="1744663" cy="1905000"/>
          </a:xfrm>
          <a:prstGeom prst="rect">
            <a:avLst/>
          </a:prstGeom>
          <a:noFill/>
        </p:spPr>
      </p:pic>
      <p:sp>
        <p:nvSpPr>
          <p:cNvPr id="31759" name="AutoShape 15" descr="圓球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6172200"/>
            <a:ext cx="533400" cy="685800"/>
          </a:xfrm>
          <a:prstGeom prst="actionButtonForwardNext">
            <a:avLst/>
          </a:prstGeom>
          <a:pattFill prst="sphere">
            <a:fgClr>
              <a:srgbClr val="9933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0" y="0"/>
          <a:ext cx="9144000" cy="6740525"/>
        </p:xfrm>
        <a:graphic>
          <a:graphicData uri="http://schemas.openxmlformats.org/presentationml/2006/ole">
            <p:oleObj spid="_x0000_s13314" name="Clip" r:id="rId4" imgW="4548960" imgH="3626280" progId="">
              <p:embed/>
            </p:oleObj>
          </a:graphicData>
        </a:graphic>
      </p:graphicFrame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90800" y="3810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4000" b="1">
                <a:solidFill>
                  <a:srgbClr val="996633"/>
                </a:solidFill>
                <a:latin typeface="Swis721 Ex BT" pitchFamily="34" charset="0"/>
              </a:rPr>
              <a:t>Healthy food</a:t>
            </a:r>
          </a:p>
        </p:txBody>
      </p:sp>
      <p:pic>
        <p:nvPicPr>
          <p:cNvPr id="30724" name="Picture 4" descr="D:\draw\BMP\FOODD014.BMP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295400"/>
            <a:ext cx="1371600" cy="1081088"/>
          </a:xfrm>
          <a:prstGeom prst="rect">
            <a:avLst/>
          </a:prstGeom>
          <a:noFill/>
        </p:spPr>
      </p:pic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066800" y="2895600"/>
          <a:ext cx="1346200" cy="1524000"/>
        </p:xfrm>
        <a:graphic>
          <a:graphicData uri="http://schemas.openxmlformats.org/presentationml/2006/ole">
            <p:oleObj spid="_x0000_s13315" name="Clip" r:id="rId6" imgW="808200" imgH="914400" progId="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4038600" y="1219200"/>
          <a:ext cx="1752600" cy="1604963"/>
        </p:xfrm>
        <a:graphic>
          <a:graphicData uri="http://schemas.openxmlformats.org/presentationml/2006/ole">
            <p:oleObj spid="_x0000_s13316" name="Clip" r:id="rId7" imgW="3788640" imgH="3468960" progId="">
              <p:embed/>
            </p:oleObj>
          </a:graphicData>
        </a:graphic>
      </p:graphicFrame>
      <p:pic>
        <p:nvPicPr>
          <p:cNvPr id="30727" name="Picture 7" descr="D:\CLIPART\FOOD\COLOR\BREAD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1219200"/>
            <a:ext cx="1554163" cy="1600200"/>
          </a:xfrm>
          <a:prstGeom prst="rect">
            <a:avLst/>
          </a:prstGeom>
          <a:noFill/>
        </p:spPr>
      </p:pic>
      <p:pic>
        <p:nvPicPr>
          <p:cNvPr id="30728" name="Picture 8" descr="D:\CLIPART\FOOD\COLOR\MILK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2971800"/>
            <a:ext cx="1714500" cy="1752600"/>
          </a:xfrm>
          <a:prstGeom prst="rect">
            <a:avLst/>
          </a:prstGeom>
          <a:noFill/>
        </p:spPr>
      </p:pic>
      <p:pic>
        <p:nvPicPr>
          <p:cNvPr id="30729" name="Picture 9" descr="D:\draw\BMP\Foodd005.BMP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00400"/>
            <a:ext cx="2438400" cy="1366838"/>
          </a:xfrm>
          <a:prstGeom prst="rect">
            <a:avLst/>
          </a:prstGeom>
          <a:noFill/>
        </p:spPr>
      </p:pic>
      <p:pic>
        <p:nvPicPr>
          <p:cNvPr id="30730" name="Picture 10" descr="D:\draw\BMP\FOODD087.BMP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648200"/>
            <a:ext cx="1203325" cy="1828800"/>
          </a:xfrm>
          <a:prstGeom prst="rect">
            <a:avLst/>
          </a:prstGeom>
          <a:noFill/>
        </p:spPr>
      </p:pic>
      <p:pic>
        <p:nvPicPr>
          <p:cNvPr id="30731" name="Picture 11" descr="D:\draw\BMP\FOODD023.BMP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76800"/>
            <a:ext cx="2478088" cy="1231900"/>
          </a:xfrm>
          <a:prstGeom prst="rect">
            <a:avLst/>
          </a:prstGeom>
          <a:noFill/>
        </p:spPr>
      </p:pic>
      <p:pic>
        <p:nvPicPr>
          <p:cNvPr id="30732" name="Picture 12" descr="D:\CLIPART\FOOD\COLOR\CELERY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05600" y="4648200"/>
            <a:ext cx="1520825" cy="1524000"/>
          </a:xfrm>
          <a:prstGeom prst="rect">
            <a:avLst/>
          </a:prstGeom>
          <a:noFill/>
        </p:spPr>
      </p:pic>
      <p:sp>
        <p:nvSpPr>
          <p:cNvPr id="30733" name="AutoShape 13" descr="圓球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172200"/>
            <a:ext cx="533400" cy="685800"/>
          </a:xfrm>
          <a:prstGeom prst="actionButtonForwardNext">
            <a:avLst/>
          </a:prstGeom>
          <a:pattFill prst="sphere">
            <a:fgClr>
              <a:srgbClr val="9933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D:\draw\BMP\FOODD014.BMP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295400"/>
            <a:ext cx="2033588" cy="1603375"/>
          </a:xfrm>
          <a:prstGeom prst="rect">
            <a:avLst/>
          </a:prstGeom>
          <a:noFill/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28600" y="381000"/>
            <a:ext cx="891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600" b="1">
                <a:solidFill>
                  <a:srgbClr val="FF3300"/>
                </a:solidFill>
                <a:latin typeface="Academy Engraved LET" pitchFamily="2" charset="0"/>
              </a:rPr>
              <a:t>Which is the healthy food and which is the unhealthy food?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219200" y="2971800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3000" b="1">
                <a:solidFill>
                  <a:srgbClr val="003399"/>
                </a:solidFill>
              </a:rPr>
              <a:t>fruit</a:t>
            </a:r>
          </a:p>
        </p:txBody>
      </p:sp>
      <p:pic>
        <p:nvPicPr>
          <p:cNvPr id="25612" name="Picture 12" descr="D:\draw\BMP\FOODD069.BMP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371600"/>
            <a:ext cx="1981200" cy="1895475"/>
          </a:xfrm>
          <a:prstGeom prst="rect">
            <a:avLst/>
          </a:prstGeom>
          <a:noFill/>
        </p:spPr>
      </p:pic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581400" y="3276600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3000" b="1">
                <a:solidFill>
                  <a:srgbClr val="003399"/>
                </a:solidFill>
              </a:rPr>
              <a:t>Fried food</a:t>
            </a:r>
          </a:p>
        </p:txBody>
      </p:sp>
      <p:graphicFrame>
        <p:nvGraphicFramePr>
          <p:cNvPr id="43008" name="Object 0"/>
          <p:cNvGraphicFramePr>
            <a:graphicFrameLocks noChangeAspect="1"/>
          </p:cNvGraphicFramePr>
          <p:nvPr/>
        </p:nvGraphicFramePr>
        <p:xfrm>
          <a:off x="6172200" y="1295400"/>
          <a:ext cx="1751013" cy="1981200"/>
        </p:xfrm>
        <a:graphic>
          <a:graphicData uri="http://schemas.openxmlformats.org/presentationml/2006/ole">
            <p:oleObj spid="_x0000_s2050" name="Clip" r:id="rId5" imgW="808200" imgH="914400" progId="">
              <p:embed/>
            </p:oleObj>
          </a:graphicData>
        </a:graphic>
      </p:graphicFrame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400800" y="3352800"/>
            <a:ext cx="1981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3000" b="1">
                <a:solidFill>
                  <a:srgbClr val="003399"/>
                </a:solidFill>
              </a:rPr>
              <a:t>rice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676400" y="4114800"/>
          <a:ext cx="1828800" cy="1674813"/>
        </p:xfrm>
        <a:graphic>
          <a:graphicData uri="http://schemas.openxmlformats.org/presentationml/2006/ole">
            <p:oleObj spid="_x0000_s2051" name="Clip" r:id="rId6" imgW="3788640" imgH="3468960" progId="">
              <p:embed/>
            </p:oleObj>
          </a:graphicData>
        </a:graphic>
      </p:graphicFrame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752600" y="5791200"/>
            <a:ext cx="2590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3000" b="1">
                <a:solidFill>
                  <a:srgbClr val="003399"/>
                </a:solidFill>
              </a:rPr>
              <a:t>water</a:t>
            </a:r>
          </a:p>
        </p:txBody>
      </p:sp>
      <p:pic>
        <p:nvPicPr>
          <p:cNvPr id="25618" name="Picture 18" descr="D:\draw\BMP\FOODD051.BMP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114800"/>
            <a:ext cx="2097088" cy="1530350"/>
          </a:xfrm>
          <a:prstGeom prst="rect">
            <a:avLst/>
          </a:prstGeom>
          <a:noFill/>
        </p:spPr>
      </p:pic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486400" y="5638800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3000" b="1">
                <a:solidFill>
                  <a:srgbClr val="003399"/>
                </a:solidFill>
              </a:rPr>
              <a:t>hamburgers</a:t>
            </a:r>
          </a:p>
        </p:txBody>
      </p:sp>
      <p:sp>
        <p:nvSpPr>
          <p:cNvPr id="25621" name="AutoShape 21" descr="圓球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172200"/>
            <a:ext cx="533400" cy="685800"/>
          </a:xfrm>
          <a:prstGeom prst="actionButtonForwardNext">
            <a:avLst/>
          </a:prstGeom>
          <a:pattFill prst="sphere">
            <a:fgClr>
              <a:srgbClr val="9933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7"/>
            <a:ext cx="577216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074" name="Picture 2" descr="C:\Users\Home\Documents\картин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76475" y="1714487"/>
            <a:ext cx="4591050" cy="343853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15370" cy="857256"/>
          </a:xfrm>
        </p:spPr>
        <p:txBody>
          <a:bodyPr>
            <a:normAutofit/>
          </a:bodyPr>
          <a:lstStyle/>
          <a:p>
            <a:r>
              <a:rPr lang="en-US" dirty="0" smtClean="0"/>
              <a:t>What robin  eat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or many</a:t>
            </a:r>
            <a:endParaRPr lang="ru-RU" dirty="0"/>
          </a:p>
        </p:txBody>
      </p:sp>
      <p:pic>
        <p:nvPicPr>
          <p:cNvPr id="7170" name="Picture 2" descr="C:\Users\Home\Documents\молок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10942"/>
            <a:ext cx="5429288" cy="394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must eat</a:t>
            </a:r>
            <a:br>
              <a:rPr lang="en-US" dirty="0" smtClean="0"/>
            </a:br>
            <a:r>
              <a:rPr lang="en-US" dirty="0" err="1" smtClean="0"/>
              <a:t>fruets</a:t>
            </a:r>
            <a:endParaRPr lang="ru-RU" dirty="0"/>
          </a:p>
        </p:txBody>
      </p:sp>
      <p:pic>
        <p:nvPicPr>
          <p:cNvPr id="8194" name="Picture 2" descr="C:\Users\Home\Documents\овощ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14554"/>
            <a:ext cx="6357982" cy="371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ru-RU" dirty="0"/>
          </a:p>
        </p:txBody>
      </p:sp>
      <p:pic>
        <p:nvPicPr>
          <p:cNvPr id="9218" name="Picture 2" descr="C:\Users\Home\Documents\витамины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357430"/>
            <a:ext cx="5715040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672414" cy="1143007"/>
          </a:xfrm>
        </p:spPr>
        <p:txBody>
          <a:bodyPr/>
          <a:lstStyle/>
          <a:p>
            <a:r>
              <a:rPr lang="en-US" dirty="0" smtClean="0"/>
              <a:t>vegetables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Home\Documents\овощ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07236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815290" cy="1500197"/>
          </a:xfrm>
        </p:spPr>
        <p:txBody>
          <a:bodyPr/>
          <a:lstStyle/>
          <a:p>
            <a:r>
              <a:rPr lang="en-US" dirty="0" smtClean="0"/>
              <a:t>meet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57290" y="5638799"/>
            <a:ext cx="592935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6386" name="Picture 2" descr="C:\Users\Home\Documents\мяс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628654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must eat</a:t>
            </a:r>
            <a:endParaRPr lang="ru-RU" dirty="0"/>
          </a:p>
        </p:txBody>
      </p:sp>
      <p:pic>
        <p:nvPicPr>
          <p:cNvPr id="10242" name="Picture 2" descr="C:\Users\Home\Documents\не ест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528641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65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Clip</vt:lpstr>
      <vt:lpstr>Food for life</vt:lpstr>
      <vt:lpstr>Слайд 2</vt:lpstr>
      <vt:lpstr>What robin  eat</vt:lpstr>
      <vt:lpstr>Much or many</vt:lpstr>
      <vt:lpstr>We must eat fruets</vt:lpstr>
      <vt:lpstr>vitamins</vt:lpstr>
      <vt:lpstr>vegetables</vt:lpstr>
      <vt:lpstr>meet</vt:lpstr>
      <vt:lpstr>We don’t must eat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Tata</cp:lastModifiedBy>
  <cp:revision>12</cp:revision>
  <dcterms:created xsi:type="dcterms:W3CDTF">2012-12-17T18:37:14Z</dcterms:created>
  <dcterms:modified xsi:type="dcterms:W3CDTF">2013-02-19T12:42:08Z</dcterms:modified>
</cp:coreProperties>
</file>