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0000"/>
    <a:srgbClr val="003300"/>
    <a:srgbClr val="A50021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84784" y="476672"/>
            <a:ext cx="10980712" cy="3631763"/>
          </a:xfrm>
          <a:prstGeom prst="rect">
            <a:avLst/>
          </a:prstGeom>
          <a:noFill/>
        </p:spPr>
        <p:txBody>
          <a:bodyPr wrap="square" lIns="36000" tIns="45720" rIns="3600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Подожди –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не торопись,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сделав шаг – 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остановись…</a:t>
            </a:r>
            <a:endParaRPr lang="ru-RU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4221088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Есть такое слово – дисциплина.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Без неё нельзя. Получится хаос.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Вот в чем искусство: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оставаться  самим собой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в то же время быть, как все…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Николай Тремасов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13681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Презентация.</a:t>
            </a:r>
            <a:r>
              <a:rPr lang="en-US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ppt</a:t>
            </a:r>
            <a:endParaRPr lang="ru-RU" sz="1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№ 219-550-310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Жаренова С.Ю.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s_0207_carjoy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04664"/>
            <a:ext cx="2146548" cy="2683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772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334691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4c650991f23dc.jpg"/>
          <p:cNvPicPr>
            <a:picLocks noChangeAspect="1"/>
          </p:cNvPicPr>
          <p:nvPr/>
        </p:nvPicPr>
        <p:blipFill>
          <a:blip r:embed="rId4" cstate="print"/>
          <a:srcRect r="147" b="10948"/>
          <a:stretch>
            <a:fillRect/>
          </a:stretch>
        </p:blipFill>
        <p:spPr>
          <a:xfrm>
            <a:off x="827584" y="3429000"/>
            <a:ext cx="338437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6533_1.jpg"/>
          <p:cNvPicPr>
            <a:picLocks noChangeAspect="1"/>
          </p:cNvPicPr>
          <p:nvPr/>
        </p:nvPicPr>
        <p:blipFill>
          <a:blip r:embed="rId5" cstate="print"/>
          <a:srcRect t="21742" r="21659"/>
          <a:stretch>
            <a:fillRect/>
          </a:stretch>
        </p:blipFill>
        <p:spPr>
          <a:xfrm>
            <a:off x="5240464" y="3405398"/>
            <a:ext cx="3072566" cy="2039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7667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Статья 166.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Неправомерное завладение автомобилем или иным транспортным средством без цели хищения (угон)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Femida - 70000!.jpg"/>
          <p:cNvPicPr>
            <a:picLocks noChangeAspect="1"/>
          </p:cNvPicPr>
          <p:nvPr/>
        </p:nvPicPr>
        <p:blipFill>
          <a:blip r:embed="rId2" cstate="print"/>
          <a:srcRect l="14683" t="1824" r="3093"/>
          <a:stretch>
            <a:fillRect/>
          </a:stretch>
        </p:blipFill>
        <p:spPr>
          <a:xfrm>
            <a:off x="1259632" y="2780928"/>
            <a:ext cx="2983593" cy="2867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80928"/>
            <a:ext cx="3006080" cy="2862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6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6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каждом есть что-то хорошее. Хорошим живет человек, а не плохим. Плохое убивает в человеке Человека…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«Нежность волчицы»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27687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Жизнь без ошибок не бывает, надо их вовремя исправлять.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«Нежность волчицы»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005064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А лучше – подождать, </a:t>
            </a:r>
          </a:p>
          <a:p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                   не торопиться, </a:t>
            </a:r>
          </a:p>
          <a:p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а, сделав шаг – </a:t>
            </a:r>
          </a:p>
          <a:p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остановиться </a:t>
            </a:r>
          </a:p>
          <a:p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и подумать…</a:t>
            </a:r>
            <a:endParaRPr lang="ru-RU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2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6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16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Documents and Settings\Admin\Рабочий стол\семинар\1318166732_262106806_1-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52936"/>
            <a:ext cx="3317354" cy="2653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43608" y="119675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Да, всем нужен порядок и дисциплина</a:t>
            </a:r>
            <a:endParaRPr lang="ru-RU" sz="2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учитель русского языка и литературы МБОУ «СОШ 10»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г. Рузаевки Республики Мордовия</a:t>
            </a:r>
          </a:p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Жаренова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Светлана Юрьевна.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88640"/>
            <a:ext cx="1584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Презентация.</a:t>
            </a:r>
            <a:r>
              <a:rPr lang="en-US" sz="12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ppt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219-550-310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Жаренова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С.Ю.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Профилактика правонарушений.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Воспитание законопослушного гражданина, способного нести ответственность за содеянное.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Повышение правовой грамотности, развитие способности анализировать и оценивать свои поступки.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852936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Предварительные вопросы:</a:t>
            </a:r>
          </a:p>
          <a:p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Каждый ли может оступиться?</a:t>
            </a:r>
          </a:p>
          <a:p>
            <a:endPara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Что толкает на совершение нарушений?</a:t>
            </a:r>
          </a:p>
          <a:p>
            <a:endPara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Легко ли нас уговорить?</a:t>
            </a:r>
          </a:p>
          <a:p>
            <a:endPara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Умею ли я вовремя сказать себе и своим друзьям – нет?</a:t>
            </a:r>
          </a:p>
          <a:p>
            <a:endPara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Что может нас удержать и остановить от нарушения норм и законов?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Проступок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такое нарушение норм (внутреннего распорядка) , за которое человек может получить такие наказания , как выговор, вызов родителей в школу, постановка на внутришкольный учет.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204864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Правонарушение 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это нарушение закона, за которое предусмотрено наказание взрослых и подростков с 16 летнего возраста в виде административного наказания: штрафа, постановки подростка и семьи на учет в полицию, приглашение на заседание комиссии по делам несовершеннолетних и т.д.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365104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Преступление  –</a:t>
            </a:r>
          </a:p>
          <a:p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это нарушение закона взрослыми или подростками, достигшими 14 лет, в наказание привлекающиеся к уголовной ответственности по решению суда.</a:t>
            </a:r>
            <a:endParaRPr lang="ru-RU" sz="2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348880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Заслуженный писатель Республики Мордовия, Заслуженный учитель школы МАССР. Член Союза писателей России. Писать начал на фронте. Известность обрел как прозаик в жанрах повести и рассказа для детей и юношества: "Зарево над Рузаевкой", "Спроси свою совесть", "Если ты вышел в дорогу", "Вижу зеленый" и др.Награжден орденами Ленина, Славы 3-й ст., медалями. Лауреат Государственной премии Республики Мордовия 2002 г. в области литературы и публицистики.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4218" y="692696"/>
            <a:ext cx="2284205" cy="2946624"/>
          </a:xfrm>
          <a:prstGeom prst="rect">
            <a:avLst/>
          </a:prstGeom>
          <a:ln w="38100">
            <a:solidFill>
              <a:srgbClr val="003300"/>
            </a:solidFill>
          </a:ln>
        </p:spPr>
      </p:pic>
      <p:pic>
        <p:nvPicPr>
          <p:cNvPr id="4" name="Рисунок 3" descr="001_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077072"/>
            <a:ext cx="1621394" cy="2480102"/>
          </a:xfrm>
          <a:prstGeom prst="rect">
            <a:avLst/>
          </a:prstGeom>
          <a:ln w="28575">
            <a:solidFill>
              <a:srgbClr val="0033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57599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Андрианов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Федор Константинович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(1923-2008)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20.20 части1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Кодекса об административных правонарушения Российской Федерации «Распитие алкогольной продукции в общественных местах».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88840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20.22.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Появление в состоянии опьянения несовершеннолетних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21191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429000"/>
            <a:ext cx="1587538" cy="24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429000"/>
            <a:ext cx="162653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8390b2de0945f6c251413ffec28_pr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158786"/>
            <a:ext cx="1824896" cy="1367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5 с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3" y="4797152"/>
            <a:ext cx="1895872" cy="1421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20688"/>
            <a:ext cx="1882234" cy="252028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332656"/>
            <a:ext cx="55531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Тремасов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Николай Яковлевич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56792"/>
            <a:ext cx="345638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В 1985 году окончил заочное отделение химико-биологического факультета МГПИ им. М.Е.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                                  В 1983 году вступает в члены Союза журналистов СССР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3356992"/>
            <a:ext cx="3708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В 1989 году Мордовское книжное издательство выпустило его первую книжку сказок для детей «Ржавый топор».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Уже в 1991 году издает свою вторую книгу - повесть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«Нежности волчицы».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560" y="4430333"/>
            <a:ext cx="338437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В 1999 году на XIV съезде писателей Мордовии Н.Я.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Тремасову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вручен билет члена Союза писателей Российской Федерации.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1805947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P6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3" y="3466402"/>
            <a:ext cx="3816425" cy="2554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tn_antialkogolnyiy_rey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429000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61107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60648"/>
            <a:ext cx="2799448" cy="2682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3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1659259" cy="2676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707904" y="538808"/>
            <a:ext cx="4572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213. Хулиганство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Хулиганство, то есть грубое нарушение общественного порядка, выражающее явное неуважение к обществу.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707904" y="2924944"/>
            <a:ext cx="50395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163. Вымогательство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Вымогательство, то есть требование передачи чужого имущества под угрозой применения насилия 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779912" y="4653136"/>
            <a:ext cx="50405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Статья 161. Грабеж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Грабеж, то есть открытое хищение чужого имущества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PR20101115143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89040"/>
            <a:ext cx="2533294" cy="1899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8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48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8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8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48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916832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Детский писатель, кинодраматург.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988840"/>
            <a:ext cx="41044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Книги Владимира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Карповича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стали классикой отечественной детской литературы, входят в школьную программу.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Первая его книга — «Разноцветная история» вышла в 1960 году.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Как кинодраматург дебютировал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1960 году — сценарий фильма «Серебряные трубы».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С 1988 года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Железников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— художественный руководитель киностудии «Глобус», которая снимает фильмы для детей.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50129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Железников</a:t>
            </a:r>
            <a:endParaRPr lang="ru-RU" sz="32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Владимир 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Карпович</a:t>
            </a:r>
            <a:endParaRPr lang="ru-RU" sz="32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26 октября 1925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семинар\preview.1287470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836712"/>
            <a:ext cx="1346418" cy="185287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 descr="01-12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005064"/>
            <a:ext cx="1116802" cy="1709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354</TotalTime>
  <Words>615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Жареновы</cp:lastModifiedBy>
  <cp:revision>40</cp:revision>
  <dcterms:modified xsi:type="dcterms:W3CDTF">2012-11-11T07:34:16Z</dcterms:modified>
</cp:coreProperties>
</file>