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D961-643C-456F-A58E-BF58F469852F}" type="datetimeFigureOut">
              <a:rPr lang="ru-RU" smtClean="0"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E3F8E-62D2-4A69-BB27-6C1D34B20F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D961-643C-456F-A58E-BF58F469852F}" type="datetimeFigureOut">
              <a:rPr lang="ru-RU" smtClean="0"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E3F8E-62D2-4A69-BB27-6C1D34B20F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D961-643C-456F-A58E-BF58F469852F}" type="datetimeFigureOut">
              <a:rPr lang="ru-RU" smtClean="0"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E3F8E-62D2-4A69-BB27-6C1D34B20F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D961-643C-456F-A58E-BF58F469852F}" type="datetimeFigureOut">
              <a:rPr lang="ru-RU" smtClean="0"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E3F8E-62D2-4A69-BB27-6C1D34B20F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D961-643C-456F-A58E-BF58F469852F}" type="datetimeFigureOut">
              <a:rPr lang="ru-RU" smtClean="0"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E3F8E-62D2-4A69-BB27-6C1D34B20F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D961-643C-456F-A58E-BF58F469852F}" type="datetimeFigureOut">
              <a:rPr lang="ru-RU" smtClean="0"/>
              <a:t>29.11.2012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E3F8E-62D2-4A69-BB27-6C1D34B20F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D961-643C-456F-A58E-BF58F469852F}" type="datetimeFigureOut">
              <a:rPr lang="ru-RU" smtClean="0"/>
              <a:t>29.11.2012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E3F8E-62D2-4A69-BB27-6C1D34B20F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D961-643C-456F-A58E-BF58F469852F}" type="datetimeFigureOut">
              <a:rPr lang="ru-RU" smtClean="0"/>
              <a:t>29.11.2012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E3F8E-62D2-4A69-BB27-6C1D34B20F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D961-643C-456F-A58E-BF58F469852F}" type="datetimeFigureOut">
              <a:rPr lang="ru-RU" smtClean="0"/>
              <a:t>29.11.2012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E3F8E-62D2-4A69-BB27-6C1D34B20F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D961-643C-456F-A58E-BF58F469852F}" type="datetimeFigureOut">
              <a:rPr lang="ru-RU" smtClean="0"/>
              <a:t>29.11.2012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E3F8E-62D2-4A69-BB27-6C1D34B20F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D961-643C-456F-A58E-BF58F469852F}" type="datetimeFigureOut">
              <a:rPr lang="ru-RU" smtClean="0"/>
              <a:t>29.11.2012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E3F8E-62D2-4A69-BB27-6C1D34B20F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6D961-643C-456F-A58E-BF58F469852F}" type="datetimeFigureOut">
              <a:rPr lang="ru-RU" smtClean="0"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E3F8E-62D2-4A69-BB27-6C1D34B20F2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55126675_maslenica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000101" y="714356"/>
            <a:ext cx="7286676" cy="5429288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65575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Воскресенье – прощеный день, проводы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071678"/>
            <a:ext cx="3008313" cy="405448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 этот день прощали друг друга, горькое и досадное с душ снимали, обиды избывали. А вечером зажигали костер.</a:t>
            </a:r>
            <a:endParaRPr lang="ru-RU" sz="2400" dirty="0"/>
          </a:p>
        </p:txBody>
      </p:sp>
      <p:pic>
        <p:nvPicPr>
          <p:cNvPr id="9" name="Содержимое 8" descr="maslenica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714356"/>
            <a:ext cx="5111750" cy="492922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Масленица- весенний праздник ,пришедший к нам от древних славян. На масленичной неделе чествовали солнце, встречали весну и провожали зиму.</a:t>
            </a:r>
            <a:endParaRPr lang="ru-RU" sz="2800" dirty="0"/>
          </a:p>
        </p:txBody>
      </p:sp>
      <p:pic>
        <p:nvPicPr>
          <p:cNvPr id="4" name="Содержимое 3" descr="519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1600200"/>
            <a:ext cx="6929485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Праздновали Масленицу широко и разудало целую неделю. Каждый день Масленицы имел свое название и правила поведения.</a:t>
            </a:r>
            <a:endParaRPr lang="ru-RU" sz="2800" dirty="0"/>
          </a:p>
        </p:txBody>
      </p:sp>
      <p:pic>
        <p:nvPicPr>
          <p:cNvPr id="8" name="Содержимое 7" descr="DSC011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600200"/>
            <a:ext cx="7500989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Понедельник – встреча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d0bcd0b0d181d0bbd0b5d0b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83124" y="500042"/>
            <a:ext cx="4032279" cy="4985564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 В этот день из соломы делали чучело Масленица, надевали на него старую женскую одежду, насаживали это чучело на шест и с  пением возили на санях по деревне.</a:t>
            </a:r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Вторник – </a:t>
            </a:r>
            <a:r>
              <a:rPr lang="ru-RU" sz="2800" dirty="0" err="1" smtClean="0">
                <a:solidFill>
                  <a:srgbClr val="FF0000"/>
                </a:solidFill>
              </a:rPr>
              <a:t>заигрыш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С этого дня начинались развлечения: катания на санях, народные гуляния, представления. Ряженые собирались по дворам  ходить и уже пели ни свет ни заря: «Едет, едет Масленица!»</a:t>
            </a:r>
            <a:endParaRPr lang="ru-RU" sz="2400" dirty="0"/>
          </a:p>
        </p:txBody>
      </p:sp>
      <p:pic>
        <p:nvPicPr>
          <p:cNvPr id="11" name="Содержимое 10" descr="phot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49675" y="714356"/>
            <a:ext cx="4762500" cy="4857784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Среда – лакомка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2910346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49675" y="642918"/>
            <a:ext cx="4762500" cy="500065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Лакомились блинами. Непременно горшок с блинами брали, выходя из избы. Чем больше блинов удастся съесть на Масленой  неделе, тем успешнее и </a:t>
            </a:r>
            <a:r>
              <a:rPr lang="ru-RU" sz="2400" dirty="0" err="1" smtClean="0"/>
              <a:t>денежнее</a:t>
            </a:r>
            <a:r>
              <a:rPr lang="ru-RU" sz="2400" dirty="0" smtClean="0"/>
              <a:t> станет год.</a:t>
            </a:r>
            <a:endParaRPr lang="ru-RU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Четверг – разгуляй четверок, широкий </a:t>
            </a:r>
            <a:r>
              <a:rPr lang="ru-RU" sz="2800" dirty="0" err="1" smtClean="0">
                <a:solidFill>
                  <a:srgbClr val="FF0000"/>
                </a:solidFill>
              </a:rPr>
              <a:t>чтверг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Возрождение солнечных дней славили наши предки. Жгли костры, катали зажженные колеса – в честь солнца.</a:t>
            </a:r>
            <a:endParaRPr lang="ru-RU" sz="2400" dirty="0"/>
          </a:p>
        </p:txBody>
      </p:sp>
      <p:pic>
        <p:nvPicPr>
          <p:cNvPr id="7" name="Содержимое 6" descr="ddbf77b36c00b239d6058d0090c3032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868" y="428604"/>
            <a:ext cx="5111750" cy="528425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Пятница – тещины вечера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mas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35424" y="642918"/>
            <a:ext cx="4537103" cy="507209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Самым главным событием в этот день было посещение тещи зятьями, для которых она пекла блины и устраивала пир.</a:t>
            </a:r>
            <a:endParaRPr lang="ru-RU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3008313" cy="1143008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/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/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/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/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/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Суббота –</a:t>
            </a:r>
            <a:r>
              <a:rPr lang="ru-RU" sz="2800" dirty="0" err="1" smtClean="0">
                <a:solidFill>
                  <a:srgbClr val="FF0000"/>
                </a:solidFill>
              </a:rPr>
              <a:t>золовкины</a:t>
            </a:r>
            <a:r>
              <a:rPr lang="ru-RU" sz="2800" dirty="0" smtClean="0">
                <a:solidFill>
                  <a:srgbClr val="FF0000"/>
                </a:solidFill>
              </a:rPr>
              <a:t> посиделки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otkrytka-veselaya-maslenica-zhdu-na-bliny_21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14744" y="642918"/>
            <a:ext cx="4762500" cy="505700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000240"/>
            <a:ext cx="3008313" cy="412592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 этот субботний день молодые невестки принимали у себя родных.</a:t>
            </a:r>
            <a:endParaRPr lang="ru-RU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232</Words>
  <Application>Microsoft Office PowerPoint</Application>
  <PresentationFormat>Экран (4:3)</PresentationFormat>
  <Paragraphs>16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Масленица- весенний праздник ,пришедший к нам от древних славян. На масленичной неделе чествовали солнце, встречали весну и провожали зиму.</vt:lpstr>
      <vt:lpstr>Праздновали Масленицу широко и разудало целую неделю. Каждый день Масленицы имел свое название и правила поведения.</vt:lpstr>
      <vt:lpstr>Понедельник – встреча</vt:lpstr>
      <vt:lpstr>Вторник – заигрыш</vt:lpstr>
      <vt:lpstr>Среда – лакомка</vt:lpstr>
      <vt:lpstr>Четверг – разгуляй четверок, широкий чтверг</vt:lpstr>
      <vt:lpstr>Пятница – тещины вечера</vt:lpstr>
      <vt:lpstr>           Суббота –золовкины посиделки</vt:lpstr>
      <vt:lpstr>Воскресенье – прощеный день, проводы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6</cp:revision>
  <dcterms:created xsi:type="dcterms:W3CDTF">2012-11-29T11:07:55Z</dcterms:created>
  <dcterms:modified xsi:type="dcterms:W3CDTF">2012-11-29T11:58:20Z</dcterms:modified>
</cp:coreProperties>
</file>