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sldIdLst>
    <p:sldId id="256" r:id="rId3"/>
    <p:sldId id="257" r:id="rId4"/>
    <p:sldId id="258" r:id="rId5"/>
    <p:sldId id="273" r:id="rId6"/>
    <p:sldId id="260" r:id="rId7"/>
    <p:sldId id="261" r:id="rId8"/>
    <p:sldId id="272" r:id="rId9"/>
    <p:sldId id="271" r:id="rId10"/>
    <p:sldId id="262" r:id="rId11"/>
    <p:sldId id="269" r:id="rId12"/>
    <p:sldId id="264" r:id="rId13"/>
    <p:sldId id="265" r:id="rId14"/>
    <p:sldId id="266" r:id="rId15"/>
    <p:sldId id="267" r:id="rId16"/>
    <p:sldId id="268" r:id="rId17"/>
    <p:sldId id="275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8000"/>
    <a:srgbClr val="CC0066"/>
    <a:srgbClr val="CC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94679" autoAdjust="0"/>
  </p:normalViewPr>
  <p:slideViewPr>
    <p:cSldViewPr>
      <p:cViewPr>
        <p:scale>
          <a:sx n="75" d="100"/>
          <a:sy n="75" d="100"/>
        </p:scale>
        <p:origin x="-52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13" Type="http://schemas.openxmlformats.org/officeDocument/2006/relationships/image" Target="../media/image31.wmf"/><Relationship Id="rId18" Type="http://schemas.openxmlformats.org/officeDocument/2006/relationships/image" Target="../media/image34.wmf"/><Relationship Id="rId26" Type="http://schemas.openxmlformats.org/officeDocument/2006/relationships/image" Target="../media/image48.wmf"/><Relationship Id="rId39" Type="http://schemas.openxmlformats.org/officeDocument/2006/relationships/image" Target="../media/image37.wmf"/><Relationship Id="rId3" Type="http://schemas.openxmlformats.org/officeDocument/2006/relationships/image" Target="../media/image54.wmf"/><Relationship Id="rId21" Type="http://schemas.openxmlformats.org/officeDocument/2006/relationships/image" Target="../media/image80.wmf"/><Relationship Id="rId34" Type="http://schemas.openxmlformats.org/officeDocument/2006/relationships/image" Target="../media/image85.wmf"/><Relationship Id="rId7" Type="http://schemas.openxmlformats.org/officeDocument/2006/relationships/image" Target="../media/image58.wmf"/><Relationship Id="rId12" Type="http://schemas.openxmlformats.org/officeDocument/2006/relationships/image" Target="../media/image30.wmf"/><Relationship Id="rId17" Type="http://schemas.openxmlformats.org/officeDocument/2006/relationships/image" Target="../media/image33.wmf"/><Relationship Id="rId25" Type="http://schemas.openxmlformats.org/officeDocument/2006/relationships/image" Target="../media/image47.wmf"/><Relationship Id="rId33" Type="http://schemas.openxmlformats.org/officeDocument/2006/relationships/image" Target="../media/image84.wmf"/><Relationship Id="rId38" Type="http://schemas.openxmlformats.org/officeDocument/2006/relationships/image" Target="../media/image35.wmf"/><Relationship Id="rId2" Type="http://schemas.openxmlformats.org/officeDocument/2006/relationships/image" Target="../media/image76.wmf"/><Relationship Id="rId16" Type="http://schemas.openxmlformats.org/officeDocument/2006/relationships/image" Target="../media/image32.wmf"/><Relationship Id="rId20" Type="http://schemas.openxmlformats.org/officeDocument/2006/relationships/image" Target="../media/image79.wmf"/><Relationship Id="rId29" Type="http://schemas.openxmlformats.org/officeDocument/2006/relationships/image" Target="../media/image50.wmf"/><Relationship Id="rId41" Type="http://schemas.openxmlformats.org/officeDocument/2006/relationships/image" Target="../media/image39.wmf"/><Relationship Id="rId1" Type="http://schemas.openxmlformats.org/officeDocument/2006/relationships/image" Target="../media/image25.emf"/><Relationship Id="rId6" Type="http://schemas.openxmlformats.org/officeDocument/2006/relationships/image" Target="../media/image57.wmf"/><Relationship Id="rId11" Type="http://schemas.openxmlformats.org/officeDocument/2006/relationships/image" Target="../media/image28.wmf"/><Relationship Id="rId24" Type="http://schemas.openxmlformats.org/officeDocument/2006/relationships/image" Target="../media/image46.wmf"/><Relationship Id="rId32" Type="http://schemas.openxmlformats.org/officeDocument/2006/relationships/image" Target="../media/image83.wmf"/><Relationship Id="rId37" Type="http://schemas.openxmlformats.org/officeDocument/2006/relationships/image" Target="../media/image88.wmf"/><Relationship Id="rId40" Type="http://schemas.openxmlformats.org/officeDocument/2006/relationships/image" Target="../media/image89.wmf"/><Relationship Id="rId5" Type="http://schemas.openxmlformats.org/officeDocument/2006/relationships/image" Target="../media/image56.wmf"/><Relationship Id="rId15" Type="http://schemas.openxmlformats.org/officeDocument/2006/relationships/image" Target="../media/image40.wmf"/><Relationship Id="rId23" Type="http://schemas.openxmlformats.org/officeDocument/2006/relationships/image" Target="../media/image45.wmf"/><Relationship Id="rId28" Type="http://schemas.openxmlformats.org/officeDocument/2006/relationships/image" Target="../media/image51.wmf"/><Relationship Id="rId36" Type="http://schemas.openxmlformats.org/officeDocument/2006/relationships/image" Target="../media/image87.wmf"/><Relationship Id="rId10" Type="http://schemas.openxmlformats.org/officeDocument/2006/relationships/image" Target="../media/image29.wmf"/><Relationship Id="rId19" Type="http://schemas.openxmlformats.org/officeDocument/2006/relationships/image" Target="../media/image41.wmf"/><Relationship Id="rId31" Type="http://schemas.openxmlformats.org/officeDocument/2006/relationships/image" Target="../media/image82.wmf"/><Relationship Id="rId4" Type="http://schemas.openxmlformats.org/officeDocument/2006/relationships/image" Target="../media/image55.wmf"/><Relationship Id="rId9" Type="http://schemas.openxmlformats.org/officeDocument/2006/relationships/image" Target="../media/image26.wmf"/><Relationship Id="rId14" Type="http://schemas.openxmlformats.org/officeDocument/2006/relationships/image" Target="../media/image78.wmf"/><Relationship Id="rId22" Type="http://schemas.openxmlformats.org/officeDocument/2006/relationships/image" Target="../media/image81.wmf"/><Relationship Id="rId27" Type="http://schemas.openxmlformats.org/officeDocument/2006/relationships/image" Target="../media/image49.wmf"/><Relationship Id="rId30" Type="http://schemas.openxmlformats.org/officeDocument/2006/relationships/image" Target="../media/image52.wmf"/><Relationship Id="rId35" Type="http://schemas.openxmlformats.org/officeDocument/2006/relationships/image" Target="../media/image8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image" Target="../media/image90.emf"/><Relationship Id="rId6" Type="http://schemas.openxmlformats.org/officeDocument/2006/relationships/image" Target="../media/image95.wmf"/><Relationship Id="rId5" Type="http://schemas.openxmlformats.org/officeDocument/2006/relationships/image" Target="../media/image94.emf"/><Relationship Id="rId4" Type="http://schemas.openxmlformats.org/officeDocument/2006/relationships/image" Target="../media/image93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image" Target="../media/image90.emf"/><Relationship Id="rId6" Type="http://schemas.openxmlformats.org/officeDocument/2006/relationships/image" Target="../media/image100.wmf"/><Relationship Id="rId5" Type="http://schemas.openxmlformats.org/officeDocument/2006/relationships/image" Target="../media/image99.wmf"/><Relationship Id="rId4" Type="http://schemas.openxmlformats.org/officeDocument/2006/relationships/image" Target="../media/image98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image" Target="../media/image101.emf"/><Relationship Id="rId4" Type="http://schemas.openxmlformats.org/officeDocument/2006/relationships/image" Target="../media/image104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image" Target="../media/image105.emf"/><Relationship Id="rId5" Type="http://schemas.openxmlformats.org/officeDocument/2006/relationships/image" Target="../media/image109.emf"/><Relationship Id="rId4" Type="http://schemas.openxmlformats.org/officeDocument/2006/relationships/image" Target="../media/image108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wmf"/><Relationship Id="rId1" Type="http://schemas.openxmlformats.org/officeDocument/2006/relationships/image" Target="../media/image10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17.wmf"/><Relationship Id="rId18" Type="http://schemas.openxmlformats.org/officeDocument/2006/relationships/image" Target="../media/image22.wmf"/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12" Type="http://schemas.openxmlformats.org/officeDocument/2006/relationships/image" Target="../media/image16.wmf"/><Relationship Id="rId17" Type="http://schemas.openxmlformats.org/officeDocument/2006/relationships/image" Target="../media/image21.wmf"/><Relationship Id="rId2" Type="http://schemas.openxmlformats.org/officeDocument/2006/relationships/image" Target="../media/image6.wmf"/><Relationship Id="rId16" Type="http://schemas.openxmlformats.org/officeDocument/2006/relationships/image" Target="../media/image20.wmf"/><Relationship Id="rId20" Type="http://schemas.openxmlformats.org/officeDocument/2006/relationships/image" Target="../media/image24.wmf"/><Relationship Id="rId1" Type="http://schemas.openxmlformats.org/officeDocument/2006/relationships/image" Target="../media/image5.emf"/><Relationship Id="rId6" Type="http://schemas.openxmlformats.org/officeDocument/2006/relationships/image" Target="../media/image10.wmf"/><Relationship Id="rId11" Type="http://schemas.openxmlformats.org/officeDocument/2006/relationships/image" Target="../media/image15.wmf"/><Relationship Id="rId5" Type="http://schemas.openxmlformats.org/officeDocument/2006/relationships/image" Target="../media/image9.wmf"/><Relationship Id="rId15" Type="http://schemas.openxmlformats.org/officeDocument/2006/relationships/image" Target="../media/image19.wmf"/><Relationship Id="rId10" Type="http://schemas.openxmlformats.org/officeDocument/2006/relationships/image" Target="../media/image14.wmf"/><Relationship Id="rId19" Type="http://schemas.openxmlformats.org/officeDocument/2006/relationships/image" Target="../media/image23.wmf"/><Relationship Id="rId4" Type="http://schemas.openxmlformats.org/officeDocument/2006/relationships/image" Target="../media/image8.wmf"/><Relationship Id="rId9" Type="http://schemas.openxmlformats.org/officeDocument/2006/relationships/image" Target="../media/image13.wmf"/><Relationship Id="rId14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image" Target="../media/image37.wmf"/><Relationship Id="rId18" Type="http://schemas.openxmlformats.org/officeDocument/2006/relationships/image" Target="../media/image42.wmf"/><Relationship Id="rId26" Type="http://schemas.openxmlformats.org/officeDocument/2006/relationships/image" Target="../media/image50.wmf"/><Relationship Id="rId3" Type="http://schemas.openxmlformats.org/officeDocument/2006/relationships/image" Target="../media/image27.wmf"/><Relationship Id="rId21" Type="http://schemas.openxmlformats.org/officeDocument/2006/relationships/image" Target="../media/image45.wmf"/><Relationship Id="rId34" Type="http://schemas.openxmlformats.org/officeDocument/2006/relationships/image" Target="../media/image58.wmf"/><Relationship Id="rId7" Type="http://schemas.openxmlformats.org/officeDocument/2006/relationships/image" Target="../media/image31.wmf"/><Relationship Id="rId12" Type="http://schemas.openxmlformats.org/officeDocument/2006/relationships/image" Target="../media/image36.wmf"/><Relationship Id="rId17" Type="http://schemas.openxmlformats.org/officeDocument/2006/relationships/image" Target="../media/image41.wmf"/><Relationship Id="rId25" Type="http://schemas.openxmlformats.org/officeDocument/2006/relationships/image" Target="../media/image49.wmf"/><Relationship Id="rId33" Type="http://schemas.openxmlformats.org/officeDocument/2006/relationships/image" Target="../media/image57.wmf"/><Relationship Id="rId2" Type="http://schemas.openxmlformats.org/officeDocument/2006/relationships/image" Target="../media/image26.wmf"/><Relationship Id="rId16" Type="http://schemas.openxmlformats.org/officeDocument/2006/relationships/image" Target="../media/image40.wmf"/><Relationship Id="rId20" Type="http://schemas.openxmlformats.org/officeDocument/2006/relationships/image" Target="../media/image44.wmf"/><Relationship Id="rId29" Type="http://schemas.openxmlformats.org/officeDocument/2006/relationships/image" Target="../media/image53.wmf"/><Relationship Id="rId1" Type="http://schemas.openxmlformats.org/officeDocument/2006/relationships/image" Target="../media/image25.emf"/><Relationship Id="rId6" Type="http://schemas.openxmlformats.org/officeDocument/2006/relationships/image" Target="../media/image30.wmf"/><Relationship Id="rId11" Type="http://schemas.openxmlformats.org/officeDocument/2006/relationships/image" Target="../media/image35.wmf"/><Relationship Id="rId24" Type="http://schemas.openxmlformats.org/officeDocument/2006/relationships/image" Target="../media/image48.wmf"/><Relationship Id="rId32" Type="http://schemas.openxmlformats.org/officeDocument/2006/relationships/image" Target="../media/image56.wmf"/><Relationship Id="rId5" Type="http://schemas.openxmlformats.org/officeDocument/2006/relationships/image" Target="../media/image29.wmf"/><Relationship Id="rId15" Type="http://schemas.openxmlformats.org/officeDocument/2006/relationships/image" Target="../media/image39.wmf"/><Relationship Id="rId23" Type="http://schemas.openxmlformats.org/officeDocument/2006/relationships/image" Target="../media/image47.wmf"/><Relationship Id="rId28" Type="http://schemas.openxmlformats.org/officeDocument/2006/relationships/image" Target="../media/image52.wmf"/><Relationship Id="rId10" Type="http://schemas.openxmlformats.org/officeDocument/2006/relationships/image" Target="../media/image34.wmf"/><Relationship Id="rId19" Type="http://schemas.openxmlformats.org/officeDocument/2006/relationships/image" Target="../media/image43.wmf"/><Relationship Id="rId31" Type="http://schemas.openxmlformats.org/officeDocument/2006/relationships/image" Target="../media/image55.wmf"/><Relationship Id="rId4" Type="http://schemas.openxmlformats.org/officeDocument/2006/relationships/image" Target="../media/image28.wmf"/><Relationship Id="rId9" Type="http://schemas.openxmlformats.org/officeDocument/2006/relationships/image" Target="../media/image33.wmf"/><Relationship Id="rId14" Type="http://schemas.openxmlformats.org/officeDocument/2006/relationships/image" Target="../media/image38.wmf"/><Relationship Id="rId22" Type="http://schemas.openxmlformats.org/officeDocument/2006/relationships/image" Target="../media/image46.wmf"/><Relationship Id="rId27" Type="http://schemas.openxmlformats.org/officeDocument/2006/relationships/image" Target="../media/image51.wmf"/><Relationship Id="rId30" Type="http://schemas.openxmlformats.org/officeDocument/2006/relationships/image" Target="../media/image5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13" Type="http://schemas.openxmlformats.org/officeDocument/2006/relationships/image" Target="../media/image73.emf"/><Relationship Id="rId3" Type="http://schemas.openxmlformats.org/officeDocument/2006/relationships/image" Target="../media/image63.emf"/><Relationship Id="rId7" Type="http://schemas.openxmlformats.org/officeDocument/2006/relationships/image" Target="../media/image67.emf"/><Relationship Id="rId12" Type="http://schemas.openxmlformats.org/officeDocument/2006/relationships/image" Target="../media/image72.emf"/><Relationship Id="rId2" Type="http://schemas.openxmlformats.org/officeDocument/2006/relationships/image" Target="../media/image62.emf"/><Relationship Id="rId1" Type="http://schemas.openxmlformats.org/officeDocument/2006/relationships/image" Target="../media/image61.emf"/><Relationship Id="rId6" Type="http://schemas.openxmlformats.org/officeDocument/2006/relationships/image" Target="../media/image66.emf"/><Relationship Id="rId11" Type="http://schemas.openxmlformats.org/officeDocument/2006/relationships/image" Target="../media/image71.emf"/><Relationship Id="rId5" Type="http://schemas.openxmlformats.org/officeDocument/2006/relationships/image" Target="../media/image65.emf"/><Relationship Id="rId15" Type="http://schemas.openxmlformats.org/officeDocument/2006/relationships/image" Target="../media/image75.emf"/><Relationship Id="rId10" Type="http://schemas.openxmlformats.org/officeDocument/2006/relationships/image" Target="../media/image70.emf"/><Relationship Id="rId4" Type="http://schemas.openxmlformats.org/officeDocument/2006/relationships/image" Target="../media/image64.emf"/><Relationship Id="rId9" Type="http://schemas.openxmlformats.org/officeDocument/2006/relationships/image" Target="../media/image69.emf"/><Relationship Id="rId14" Type="http://schemas.openxmlformats.org/officeDocument/2006/relationships/image" Target="../media/image7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606DA-8BF9-440D-B5B0-7B8710D102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2FB4B-AFE0-4F5F-924C-D291F90200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D8D97-C440-401F-BEE0-DE8B0614BD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4025B-6C97-4304-AA8D-1CF3574C11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F24B5-637A-4032-8299-2A6E8C9339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A4A70-5F0D-4274-BC45-2153314556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4301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3020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F3D74EC-FA21-47A4-927B-62492023A510}" type="datetimeFigureOut">
              <a:rPr lang="ru-RU"/>
              <a:pPr>
                <a:defRPr/>
              </a:pPr>
              <a:t>08.03.2013</a:t>
            </a:fld>
            <a:endParaRPr lang="ru-RU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35516F4A-E1FF-44B7-97D6-BA4FB489BC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3AE57-5ECC-4198-9EED-A04E88C79692}" type="datetimeFigureOut">
              <a:rPr lang="ru-RU"/>
              <a:pPr>
                <a:defRPr/>
              </a:pPr>
              <a:t>08.03.2013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9B15C-AC59-4BE8-9A5A-1723CEFDBE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26735-28EB-4F17-B0E2-C9B03013573F}" type="datetimeFigureOut">
              <a:rPr lang="ru-RU"/>
              <a:pPr>
                <a:defRPr/>
              </a:pPr>
              <a:t>08.03.2013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75A60-EC0A-4B01-AF80-17D3FAC225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208C2-42B2-44C9-8A60-9B7A7FACC0E7}" type="datetimeFigureOut">
              <a:rPr lang="ru-RU"/>
              <a:pPr>
                <a:defRPr/>
              </a:pPr>
              <a:t>08.03.2013</a:t>
            </a:fld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CA725-5839-42F7-878D-112DC9727C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926AD-ADDB-4B6C-82E4-BFFC6EBDA703}" type="datetimeFigureOut">
              <a:rPr lang="ru-RU"/>
              <a:pPr>
                <a:defRPr/>
              </a:pPr>
              <a:t>08.03.2013</a:t>
            </a:fld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C957B-3A7E-492F-9253-882D392973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A52CE-E0B0-4A5A-8577-3C296D37C1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AAF5D-7992-4969-95FD-F183D90A961A}" type="datetimeFigureOut">
              <a:rPr lang="ru-RU"/>
              <a:pPr>
                <a:defRPr/>
              </a:pPr>
              <a:t>08.03.2013</a:t>
            </a:fld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D7D8B-9290-46D1-AD3A-5C9254284E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8B96D-EFD7-4467-8D2B-591901330C1B}" type="datetimeFigureOut">
              <a:rPr lang="ru-RU"/>
              <a:pPr>
                <a:defRPr/>
              </a:pPr>
              <a:t>08.03.2013</a:t>
            </a:fld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ED0EC-811E-42A0-B4AF-F2A68E9F8F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6B2FE4-B9F3-4707-846D-61009B73998D}" type="datetimeFigureOut">
              <a:rPr lang="ru-RU"/>
              <a:pPr>
                <a:defRPr/>
              </a:pPr>
              <a:t>08.03.2013</a:t>
            </a:fld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7AC7F-CA2C-4265-BC21-09056897D8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0DB13-07A8-41DF-BF9E-657D5DFCBEF1}" type="datetimeFigureOut">
              <a:rPr lang="ru-RU"/>
              <a:pPr>
                <a:defRPr/>
              </a:pPr>
              <a:t>08.03.2013</a:t>
            </a:fld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3E5E9-ABB2-40CA-9A2D-6B59D9A47C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E3B19-805A-498C-9952-11AA9536BB33}" type="datetimeFigureOut">
              <a:rPr lang="ru-RU"/>
              <a:pPr>
                <a:defRPr/>
              </a:pPr>
              <a:t>08.03.2013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2753B-A71A-4BDC-8840-443E1A0A5C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D0979-05FD-480B-AF25-B50FA8D9738E}" type="datetimeFigureOut">
              <a:rPr lang="ru-RU"/>
              <a:pPr>
                <a:defRPr/>
              </a:pPr>
              <a:t>08.03.2013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A5855-89EE-4DB8-8086-FB7DA160E6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E44BF5-4D77-4030-A690-629C66D4B6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F32FA-EFEC-4B1B-AAD7-3D6EA3FAE7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F6F9B-BC45-4246-8083-2CC301FF63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9D80F-4BC7-494A-BC36-FB2882E60C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7BE98-40DB-47C0-A1BA-2DC7CCD5B9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39874-248B-480B-9A75-8D73346C8B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9EF07-EA6E-4794-8BF0-A24DA6390F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0F0131C-BBCC-4B2D-BB0E-0228C8936D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17416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41988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989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/>
                <a:ahLst/>
                <a:cxnLst>
                  <a:cxn ang="0">
                    <a:pos x="1728" y="0"/>
                  </a:cxn>
                  <a:cxn ang="0">
                    <a:pos x="1728" y="480"/>
                  </a:cxn>
                  <a:cxn ang="0">
                    <a:pos x="380" y="482"/>
                  </a:cxn>
                  <a:cxn ang="0">
                    <a:pos x="354" y="480"/>
                  </a:cxn>
                  <a:cxn ang="0">
                    <a:pos x="308" y="489"/>
                  </a:cxn>
                  <a:cxn ang="0">
                    <a:pos x="246" y="531"/>
                  </a:cxn>
                  <a:cxn ang="0">
                    <a:pos x="206" y="597"/>
                  </a:cxn>
                  <a:cxn ang="0">
                    <a:pos x="192" y="666"/>
                  </a:cxn>
                  <a:cxn ang="0">
                    <a:pos x="192" y="735"/>
                  </a:cxn>
                  <a:cxn ang="0">
                    <a:pos x="0" y="735"/>
                  </a:cxn>
                  <a:cxn ang="0">
                    <a:pos x="0" y="480"/>
                  </a:cxn>
                  <a:cxn ang="0">
                    <a:pos x="0" y="0"/>
                  </a:cxn>
                  <a:cxn ang="0">
                    <a:pos x="1728" y="0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7417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41991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992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17411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741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99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31119D7-F16B-4EF8-A012-ADC003571B9A}" type="datetimeFigureOut">
              <a:rPr lang="ru-RU"/>
              <a:pPr>
                <a:defRPr/>
              </a:pPr>
              <a:t>08.03.2013</a:t>
            </a:fld>
            <a:endParaRPr lang="ru-RU"/>
          </a:p>
        </p:txBody>
      </p:sp>
      <p:sp>
        <p:nvSpPr>
          <p:cNvPr id="4199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99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DBA2183-2B9A-4888-A7F7-FDAB2FA287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5.bin"/><Relationship Id="rId13" Type="http://schemas.openxmlformats.org/officeDocument/2006/relationships/oleObject" Target="../embeddings/oleObject90.bin"/><Relationship Id="rId18" Type="http://schemas.openxmlformats.org/officeDocument/2006/relationships/oleObject" Target="../embeddings/oleObject95.bin"/><Relationship Id="rId26" Type="http://schemas.openxmlformats.org/officeDocument/2006/relationships/oleObject" Target="../embeddings/oleObject103.bin"/><Relationship Id="rId39" Type="http://schemas.openxmlformats.org/officeDocument/2006/relationships/oleObject" Target="../embeddings/oleObject116.bin"/><Relationship Id="rId3" Type="http://schemas.openxmlformats.org/officeDocument/2006/relationships/oleObject" Target="../embeddings/oleObject80.bin"/><Relationship Id="rId21" Type="http://schemas.openxmlformats.org/officeDocument/2006/relationships/oleObject" Target="../embeddings/oleObject98.bin"/><Relationship Id="rId34" Type="http://schemas.openxmlformats.org/officeDocument/2006/relationships/oleObject" Target="../embeddings/oleObject111.bin"/><Relationship Id="rId42" Type="http://schemas.openxmlformats.org/officeDocument/2006/relationships/oleObject" Target="../embeddings/oleObject119.bin"/><Relationship Id="rId47" Type="http://schemas.openxmlformats.org/officeDocument/2006/relationships/slide" Target="slide7.xml"/><Relationship Id="rId7" Type="http://schemas.openxmlformats.org/officeDocument/2006/relationships/oleObject" Target="../embeddings/oleObject84.bin"/><Relationship Id="rId12" Type="http://schemas.openxmlformats.org/officeDocument/2006/relationships/oleObject" Target="../embeddings/oleObject89.bin"/><Relationship Id="rId17" Type="http://schemas.openxmlformats.org/officeDocument/2006/relationships/oleObject" Target="../embeddings/oleObject94.bin"/><Relationship Id="rId25" Type="http://schemas.openxmlformats.org/officeDocument/2006/relationships/oleObject" Target="../embeddings/oleObject102.bin"/><Relationship Id="rId33" Type="http://schemas.openxmlformats.org/officeDocument/2006/relationships/oleObject" Target="../embeddings/oleObject110.bin"/><Relationship Id="rId38" Type="http://schemas.openxmlformats.org/officeDocument/2006/relationships/oleObject" Target="../embeddings/oleObject115.bin"/><Relationship Id="rId46" Type="http://schemas.openxmlformats.org/officeDocument/2006/relationships/oleObject" Target="../embeddings/oleObject123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93.bin"/><Relationship Id="rId20" Type="http://schemas.openxmlformats.org/officeDocument/2006/relationships/oleObject" Target="../embeddings/oleObject97.bin"/><Relationship Id="rId29" Type="http://schemas.openxmlformats.org/officeDocument/2006/relationships/oleObject" Target="../embeddings/oleObject106.bin"/><Relationship Id="rId41" Type="http://schemas.openxmlformats.org/officeDocument/2006/relationships/oleObject" Target="../embeddings/oleObject118.bin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83.bin"/><Relationship Id="rId11" Type="http://schemas.openxmlformats.org/officeDocument/2006/relationships/oleObject" Target="../embeddings/oleObject88.bin"/><Relationship Id="rId24" Type="http://schemas.openxmlformats.org/officeDocument/2006/relationships/oleObject" Target="../embeddings/oleObject101.bin"/><Relationship Id="rId32" Type="http://schemas.openxmlformats.org/officeDocument/2006/relationships/oleObject" Target="../embeddings/oleObject109.bin"/><Relationship Id="rId37" Type="http://schemas.openxmlformats.org/officeDocument/2006/relationships/oleObject" Target="../embeddings/oleObject114.bin"/><Relationship Id="rId40" Type="http://schemas.openxmlformats.org/officeDocument/2006/relationships/oleObject" Target="../embeddings/oleObject117.bin"/><Relationship Id="rId45" Type="http://schemas.openxmlformats.org/officeDocument/2006/relationships/oleObject" Target="../embeddings/oleObject122.bin"/><Relationship Id="rId5" Type="http://schemas.openxmlformats.org/officeDocument/2006/relationships/oleObject" Target="../embeddings/oleObject82.bin"/><Relationship Id="rId15" Type="http://schemas.openxmlformats.org/officeDocument/2006/relationships/oleObject" Target="../embeddings/oleObject92.bin"/><Relationship Id="rId23" Type="http://schemas.openxmlformats.org/officeDocument/2006/relationships/oleObject" Target="../embeddings/oleObject100.bin"/><Relationship Id="rId28" Type="http://schemas.openxmlformats.org/officeDocument/2006/relationships/oleObject" Target="../embeddings/oleObject105.bin"/><Relationship Id="rId36" Type="http://schemas.openxmlformats.org/officeDocument/2006/relationships/oleObject" Target="../embeddings/oleObject113.bin"/><Relationship Id="rId10" Type="http://schemas.openxmlformats.org/officeDocument/2006/relationships/oleObject" Target="../embeddings/oleObject87.bin"/><Relationship Id="rId19" Type="http://schemas.openxmlformats.org/officeDocument/2006/relationships/oleObject" Target="../embeddings/oleObject96.bin"/><Relationship Id="rId31" Type="http://schemas.openxmlformats.org/officeDocument/2006/relationships/oleObject" Target="../embeddings/oleObject108.bin"/><Relationship Id="rId44" Type="http://schemas.openxmlformats.org/officeDocument/2006/relationships/oleObject" Target="../embeddings/oleObject121.bin"/><Relationship Id="rId4" Type="http://schemas.openxmlformats.org/officeDocument/2006/relationships/oleObject" Target="../embeddings/oleObject81.bin"/><Relationship Id="rId9" Type="http://schemas.openxmlformats.org/officeDocument/2006/relationships/oleObject" Target="../embeddings/oleObject86.bin"/><Relationship Id="rId14" Type="http://schemas.openxmlformats.org/officeDocument/2006/relationships/oleObject" Target="../embeddings/oleObject91.bin"/><Relationship Id="rId22" Type="http://schemas.openxmlformats.org/officeDocument/2006/relationships/oleObject" Target="../embeddings/oleObject99.bin"/><Relationship Id="rId27" Type="http://schemas.openxmlformats.org/officeDocument/2006/relationships/oleObject" Target="../embeddings/oleObject104.bin"/><Relationship Id="rId30" Type="http://schemas.openxmlformats.org/officeDocument/2006/relationships/oleObject" Target="../embeddings/oleObject107.bin"/><Relationship Id="rId35" Type="http://schemas.openxmlformats.org/officeDocument/2006/relationships/oleObject" Target="../embeddings/oleObject112.bin"/><Relationship Id="rId43" Type="http://schemas.openxmlformats.org/officeDocument/2006/relationships/oleObject" Target="../embeddings/oleObject120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9.bin"/><Relationship Id="rId3" Type="http://schemas.openxmlformats.org/officeDocument/2006/relationships/oleObject" Target="../embeddings/oleObject124.bin"/><Relationship Id="rId7" Type="http://schemas.openxmlformats.org/officeDocument/2006/relationships/oleObject" Target="../embeddings/oleObject128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27.bin"/><Relationship Id="rId5" Type="http://schemas.openxmlformats.org/officeDocument/2006/relationships/oleObject" Target="../embeddings/oleObject126.bin"/><Relationship Id="rId4" Type="http://schemas.openxmlformats.org/officeDocument/2006/relationships/oleObject" Target="../embeddings/oleObject125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5.bin"/><Relationship Id="rId3" Type="http://schemas.openxmlformats.org/officeDocument/2006/relationships/oleObject" Target="../embeddings/oleObject130.bin"/><Relationship Id="rId7" Type="http://schemas.openxmlformats.org/officeDocument/2006/relationships/oleObject" Target="../embeddings/oleObject13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33.bin"/><Relationship Id="rId5" Type="http://schemas.openxmlformats.org/officeDocument/2006/relationships/oleObject" Target="../embeddings/oleObject132.bin"/><Relationship Id="rId4" Type="http://schemas.openxmlformats.org/officeDocument/2006/relationships/oleObject" Target="../embeddings/oleObject13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9.bin"/><Relationship Id="rId5" Type="http://schemas.openxmlformats.org/officeDocument/2006/relationships/oleObject" Target="../embeddings/oleObject138.bin"/><Relationship Id="rId4" Type="http://schemas.openxmlformats.org/officeDocument/2006/relationships/oleObject" Target="../embeddings/oleObject137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5.bin"/><Relationship Id="rId3" Type="http://schemas.openxmlformats.org/officeDocument/2006/relationships/oleObject" Target="../embeddings/oleObject140.bin"/><Relationship Id="rId7" Type="http://schemas.openxmlformats.org/officeDocument/2006/relationships/oleObject" Target="../embeddings/oleObject14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3.bin"/><Relationship Id="rId5" Type="http://schemas.openxmlformats.org/officeDocument/2006/relationships/oleObject" Target="../embeddings/oleObject142.bin"/><Relationship Id="rId4" Type="http://schemas.openxmlformats.org/officeDocument/2006/relationships/oleObject" Target="../embeddings/oleObject14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oleObject147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wmf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oleObject" Target="../embeddings/oleObject14.bin"/><Relationship Id="rId18" Type="http://schemas.openxmlformats.org/officeDocument/2006/relationships/oleObject" Target="../embeddings/oleObject19.bin"/><Relationship Id="rId3" Type="http://schemas.openxmlformats.org/officeDocument/2006/relationships/oleObject" Target="../embeddings/oleObject4.bin"/><Relationship Id="rId21" Type="http://schemas.openxmlformats.org/officeDocument/2006/relationships/oleObject" Target="../embeddings/oleObject22.bin"/><Relationship Id="rId7" Type="http://schemas.openxmlformats.org/officeDocument/2006/relationships/oleObject" Target="../embeddings/oleObject8.bin"/><Relationship Id="rId12" Type="http://schemas.openxmlformats.org/officeDocument/2006/relationships/oleObject" Target="../embeddings/oleObject13.bin"/><Relationship Id="rId17" Type="http://schemas.openxmlformats.org/officeDocument/2006/relationships/oleObject" Target="../embeddings/oleObject18.bin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17.bin"/><Relationship Id="rId20" Type="http://schemas.openxmlformats.org/officeDocument/2006/relationships/oleObject" Target="../embeddings/oleObject21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6.bin"/><Relationship Id="rId15" Type="http://schemas.openxmlformats.org/officeDocument/2006/relationships/oleObject" Target="../embeddings/oleObject16.bin"/><Relationship Id="rId10" Type="http://schemas.openxmlformats.org/officeDocument/2006/relationships/oleObject" Target="../embeddings/oleObject11.bin"/><Relationship Id="rId19" Type="http://schemas.openxmlformats.org/officeDocument/2006/relationships/oleObject" Target="../embeddings/oleObject20.bin"/><Relationship Id="rId4" Type="http://schemas.openxmlformats.org/officeDocument/2006/relationships/oleObject" Target="../embeddings/oleObject5.bin"/><Relationship Id="rId9" Type="http://schemas.openxmlformats.org/officeDocument/2006/relationships/oleObject" Target="../embeddings/oleObject10.bin"/><Relationship Id="rId14" Type="http://schemas.openxmlformats.org/officeDocument/2006/relationships/oleObject" Target="../embeddings/oleObject15.bin"/><Relationship Id="rId22" Type="http://schemas.openxmlformats.org/officeDocument/2006/relationships/oleObject" Target="../embeddings/oleObject23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oleObject" Target="../embeddings/oleObject34.bin"/><Relationship Id="rId18" Type="http://schemas.openxmlformats.org/officeDocument/2006/relationships/oleObject" Target="../embeddings/oleObject39.bin"/><Relationship Id="rId26" Type="http://schemas.openxmlformats.org/officeDocument/2006/relationships/oleObject" Target="../embeddings/oleObject47.bin"/><Relationship Id="rId39" Type="http://schemas.openxmlformats.org/officeDocument/2006/relationships/oleObject" Target="../embeddings/oleObject60.bin"/><Relationship Id="rId3" Type="http://schemas.openxmlformats.org/officeDocument/2006/relationships/oleObject" Target="../embeddings/oleObject24.bin"/><Relationship Id="rId21" Type="http://schemas.openxmlformats.org/officeDocument/2006/relationships/oleObject" Target="../embeddings/oleObject42.bin"/><Relationship Id="rId34" Type="http://schemas.openxmlformats.org/officeDocument/2006/relationships/oleObject" Target="../embeddings/oleObject55.bin"/><Relationship Id="rId7" Type="http://schemas.openxmlformats.org/officeDocument/2006/relationships/oleObject" Target="../embeddings/oleObject28.bin"/><Relationship Id="rId12" Type="http://schemas.openxmlformats.org/officeDocument/2006/relationships/oleObject" Target="../embeddings/oleObject33.bin"/><Relationship Id="rId17" Type="http://schemas.openxmlformats.org/officeDocument/2006/relationships/oleObject" Target="../embeddings/oleObject38.bin"/><Relationship Id="rId25" Type="http://schemas.openxmlformats.org/officeDocument/2006/relationships/oleObject" Target="../embeddings/oleObject46.bin"/><Relationship Id="rId33" Type="http://schemas.openxmlformats.org/officeDocument/2006/relationships/oleObject" Target="../embeddings/oleObject54.bin"/><Relationship Id="rId38" Type="http://schemas.openxmlformats.org/officeDocument/2006/relationships/oleObject" Target="../embeddings/oleObject59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37.bin"/><Relationship Id="rId20" Type="http://schemas.openxmlformats.org/officeDocument/2006/relationships/oleObject" Target="../embeddings/oleObject41.bin"/><Relationship Id="rId29" Type="http://schemas.openxmlformats.org/officeDocument/2006/relationships/oleObject" Target="../embeddings/oleObject50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7.bin"/><Relationship Id="rId11" Type="http://schemas.openxmlformats.org/officeDocument/2006/relationships/oleObject" Target="../embeddings/oleObject32.bin"/><Relationship Id="rId24" Type="http://schemas.openxmlformats.org/officeDocument/2006/relationships/oleObject" Target="../embeddings/oleObject45.bin"/><Relationship Id="rId32" Type="http://schemas.openxmlformats.org/officeDocument/2006/relationships/oleObject" Target="../embeddings/oleObject53.bin"/><Relationship Id="rId37" Type="http://schemas.openxmlformats.org/officeDocument/2006/relationships/oleObject" Target="../embeddings/oleObject58.bin"/><Relationship Id="rId5" Type="http://schemas.openxmlformats.org/officeDocument/2006/relationships/oleObject" Target="../embeddings/oleObject26.bin"/><Relationship Id="rId15" Type="http://schemas.openxmlformats.org/officeDocument/2006/relationships/oleObject" Target="../embeddings/oleObject36.bin"/><Relationship Id="rId23" Type="http://schemas.openxmlformats.org/officeDocument/2006/relationships/oleObject" Target="../embeddings/oleObject44.bin"/><Relationship Id="rId28" Type="http://schemas.openxmlformats.org/officeDocument/2006/relationships/oleObject" Target="../embeddings/oleObject49.bin"/><Relationship Id="rId36" Type="http://schemas.openxmlformats.org/officeDocument/2006/relationships/oleObject" Target="../embeddings/oleObject57.bin"/><Relationship Id="rId10" Type="http://schemas.openxmlformats.org/officeDocument/2006/relationships/oleObject" Target="../embeddings/oleObject31.bin"/><Relationship Id="rId19" Type="http://schemas.openxmlformats.org/officeDocument/2006/relationships/oleObject" Target="../embeddings/oleObject40.bin"/><Relationship Id="rId31" Type="http://schemas.openxmlformats.org/officeDocument/2006/relationships/oleObject" Target="../embeddings/oleObject52.bin"/><Relationship Id="rId4" Type="http://schemas.openxmlformats.org/officeDocument/2006/relationships/oleObject" Target="../embeddings/oleObject25.bin"/><Relationship Id="rId9" Type="http://schemas.openxmlformats.org/officeDocument/2006/relationships/oleObject" Target="../embeddings/oleObject30.bin"/><Relationship Id="rId14" Type="http://schemas.openxmlformats.org/officeDocument/2006/relationships/oleObject" Target="../embeddings/oleObject35.bin"/><Relationship Id="rId22" Type="http://schemas.openxmlformats.org/officeDocument/2006/relationships/oleObject" Target="../embeddings/oleObject43.bin"/><Relationship Id="rId27" Type="http://schemas.openxmlformats.org/officeDocument/2006/relationships/oleObject" Target="../embeddings/oleObject48.bin"/><Relationship Id="rId30" Type="http://schemas.openxmlformats.org/officeDocument/2006/relationships/oleObject" Target="../embeddings/oleObject51.bin"/><Relationship Id="rId35" Type="http://schemas.openxmlformats.org/officeDocument/2006/relationships/oleObject" Target="../embeddings/oleObject56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0.bin"/><Relationship Id="rId13" Type="http://schemas.openxmlformats.org/officeDocument/2006/relationships/oleObject" Target="../embeddings/oleObject75.bin"/><Relationship Id="rId3" Type="http://schemas.openxmlformats.org/officeDocument/2006/relationships/oleObject" Target="../embeddings/oleObject65.bin"/><Relationship Id="rId7" Type="http://schemas.openxmlformats.org/officeDocument/2006/relationships/oleObject" Target="../embeddings/oleObject69.bin"/><Relationship Id="rId12" Type="http://schemas.openxmlformats.org/officeDocument/2006/relationships/oleObject" Target="../embeddings/oleObject74.bin"/><Relationship Id="rId17" Type="http://schemas.openxmlformats.org/officeDocument/2006/relationships/oleObject" Target="../embeddings/oleObject79.bin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78.bin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68.bin"/><Relationship Id="rId11" Type="http://schemas.openxmlformats.org/officeDocument/2006/relationships/oleObject" Target="../embeddings/oleObject73.bin"/><Relationship Id="rId5" Type="http://schemas.openxmlformats.org/officeDocument/2006/relationships/oleObject" Target="../embeddings/oleObject67.bin"/><Relationship Id="rId15" Type="http://schemas.openxmlformats.org/officeDocument/2006/relationships/oleObject" Target="../embeddings/oleObject77.bin"/><Relationship Id="rId10" Type="http://schemas.openxmlformats.org/officeDocument/2006/relationships/oleObject" Target="../embeddings/oleObject72.bin"/><Relationship Id="rId4" Type="http://schemas.openxmlformats.org/officeDocument/2006/relationships/oleObject" Target="../embeddings/oleObject66.bin"/><Relationship Id="rId9" Type="http://schemas.openxmlformats.org/officeDocument/2006/relationships/oleObject" Target="../embeddings/oleObject71.bin"/><Relationship Id="rId14" Type="http://schemas.openxmlformats.org/officeDocument/2006/relationships/oleObject" Target="../embeddings/oleObject7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8963025" cy="6858000"/>
        </p:xfrm>
        <a:graphic>
          <a:graphicData uri="http://schemas.openxmlformats.org/presentationml/2006/ole">
            <p:oleObj spid="_x0000_s1026" name="Visio" r:id="rId3" imgW="7625125" imgH="10757170" progId="">
              <p:embed/>
            </p:oleObj>
          </a:graphicData>
        </a:graphic>
      </p:graphicFrame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356100" y="2492375"/>
            <a:ext cx="4787900" cy="38052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800" smtClean="0">
                <a:latin typeface="Times New Roman" pitchFamily="18" charset="0"/>
              </a:rPr>
              <a:t>   </a:t>
            </a:r>
            <a:endParaRPr lang="ru-RU" b="1" i="1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229600" cy="1295400"/>
          </a:xfrm>
        </p:spPr>
        <p:txBody>
          <a:bodyPr/>
          <a:lstStyle/>
          <a:p>
            <a:pPr eaLnBrk="1" hangingPunct="1"/>
            <a:r>
              <a:rPr lang="ru-RU" sz="4800" b="1" smtClean="0">
                <a:solidFill>
                  <a:srgbClr val="CC0066"/>
                </a:solidFill>
              </a:rPr>
              <a:t>Числовые функции.	</a:t>
            </a:r>
            <a:r>
              <a:rPr lang="ru-RU" sz="4000" smtClean="0">
                <a:solidFill>
                  <a:srgbClr val="CC0066"/>
                </a:solidFill>
              </a:rPr>
              <a:t>	</a:t>
            </a:r>
          </a:p>
        </p:txBody>
      </p:sp>
      <p:pic>
        <p:nvPicPr>
          <p:cNvPr id="1029" name="Picture 8" descr="MCj04173320000[1]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43213" y="2163763"/>
            <a:ext cx="4321175" cy="391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242" name="Visio" r:id="rId3" imgW="7619191" imgH="10738796" progId="">
              <p:embed/>
            </p:oleObj>
          </a:graphicData>
        </a:graphic>
      </p:graphicFrame>
      <p:graphicFrame>
        <p:nvGraphicFramePr>
          <p:cNvPr id="10243" name="Object 15"/>
          <p:cNvGraphicFramePr>
            <a:graphicFrameLocks noChangeAspect="1"/>
          </p:cNvGraphicFramePr>
          <p:nvPr/>
        </p:nvGraphicFramePr>
        <p:xfrm>
          <a:off x="857250" y="1857375"/>
          <a:ext cx="1214438" cy="385763"/>
        </p:xfrm>
        <a:graphic>
          <a:graphicData uri="http://schemas.openxmlformats.org/presentationml/2006/ole">
            <p:oleObj spid="_x0000_s10243" name="Формула" r:id="rId4" imgW="609480" imgH="203040" progId="Equation.3">
              <p:embed/>
            </p:oleObj>
          </a:graphicData>
        </a:graphic>
      </p:graphicFrame>
      <p:graphicFrame>
        <p:nvGraphicFramePr>
          <p:cNvPr id="10244" name="Object 16"/>
          <p:cNvGraphicFramePr>
            <a:graphicFrameLocks noChangeAspect="1"/>
          </p:cNvGraphicFramePr>
          <p:nvPr/>
        </p:nvGraphicFramePr>
        <p:xfrm>
          <a:off x="2143125" y="1857375"/>
          <a:ext cx="785813" cy="381000"/>
        </p:xfrm>
        <a:graphic>
          <a:graphicData uri="http://schemas.openxmlformats.org/presentationml/2006/ole">
            <p:oleObj spid="_x0000_s10244" name="Формула" r:id="rId5" imgW="380880" imgH="203040" progId="Equation.3">
              <p:embed/>
            </p:oleObj>
          </a:graphicData>
        </a:graphic>
      </p:graphicFrame>
      <p:graphicFrame>
        <p:nvGraphicFramePr>
          <p:cNvPr id="10245" name="Object 17"/>
          <p:cNvGraphicFramePr>
            <a:graphicFrameLocks noChangeAspect="1"/>
          </p:cNvGraphicFramePr>
          <p:nvPr/>
        </p:nvGraphicFramePr>
        <p:xfrm>
          <a:off x="3071813" y="1857375"/>
          <a:ext cx="1428750" cy="385763"/>
        </p:xfrm>
        <a:graphic>
          <a:graphicData uri="http://schemas.openxmlformats.org/presentationml/2006/ole">
            <p:oleObj spid="_x0000_s10245" name="Формула" r:id="rId6" imgW="799920" imgH="203040" progId="Equation.3">
              <p:embed/>
            </p:oleObj>
          </a:graphicData>
        </a:graphic>
      </p:graphicFrame>
      <p:graphicFrame>
        <p:nvGraphicFramePr>
          <p:cNvPr id="10246" name="Object 18"/>
          <p:cNvGraphicFramePr>
            <a:graphicFrameLocks noChangeAspect="1"/>
          </p:cNvGraphicFramePr>
          <p:nvPr/>
        </p:nvGraphicFramePr>
        <p:xfrm>
          <a:off x="4500563" y="1857375"/>
          <a:ext cx="1500187" cy="387350"/>
        </p:xfrm>
        <a:graphic>
          <a:graphicData uri="http://schemas.openxmlformats.org/presentationml/2006/ole">
            <p:oleObj spid="_x0000_s10246" name="Формула" r:id="rId7" imgW="825480" imgH="203040" progId="Equation.3">
              <p:embed/>
            </p:oleObj>
          </a:graphicData>
        </a:graphic>
      </p:graphicFrame>
      <p:graphicFrame>
        <p:nvGraphicFramePr>
          <p:cNvPr id="10247" name="Object 7"/>
          <p:cNvGraphicFramePr>
            <a:graphicFrameLocks noChangeAspect="1"/>
          </p:cNvGraphicFramePr>
          <p:nvPr/>
        </p:nvGraphicFramePr>
        <p:xfrm>
          <a:off x="6000750" y="1857375"/>
          <a:ext cx="1000125" cy="385763"/>
        </p:xfrm>
        <a:graphic>
          <a:graphicData uri="http://schemas.openxmlformats.org/presentationml/2006/ole">
            <p:oleObj spid="_x0000_s10247" name="Формула" r:id="rId8" imgW="876240" imgH="203040" progId="Equation.3">
              <p:embed/>
            </p:oleObj>
          </a:graphicData>
        </a:graphic>
      </p:graphicFrame>
      <p:graphicFrame>
        <p:nvGraphicFramePr>
          <p:cNvPr id="10248" name="Object 22"/>
          <p:cNvGraphicFramePr>
            <a:graphicFrameLocks noChangeAspect="1"/>
          </p:cNvGraphicFramePr>
          <p:nvPr/>
        </p:nvGraphicFramePr>
        <p:xfrm>
          <a:off x="7072313" y="1857375"/>
          <a:ext cx="1000125" cy="385763"/>
        </p:xfrm>
        <a:graphic>
          <a:graphicData uri="http://schemas.openxmlformats.org/presentationml/2006/ole">
            <p:oleObj spid="_x0000_s10248" name="Формула" r:id="rId9" imgW="876240" imgH="203040" progId="Equation.3">
              <p:embed/>
            </p:oleObj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0" y="1785938"/>
          <a:ext cx="9144000" cy="3571899"/>
        </p:xfrm>
        <a:graphic>
          <a:graphicData uri="http://schemas.openxmlformats.org/drawingml/2006/table">
            <a:tbl>
              <a:tblPr/>
              <a:tblGrid>
                <a:gridCol w="614033"/>
                <a:gridCol w="1396929"/>
                <a:gridCol w="1028508"/>
                <a:gridCol w="1519736"/>
                <a:gridCol w="1535087"/>
                <a:gridCol w="1064327"/>
                <a:gridCol w="1064327"/>
                <a:gridCol w="921053"/>
              </a:tblGrid>
              <a:tr h="5411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11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11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11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11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11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11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249" name="Object 10"/>
          <p:cNvGraphicFramePr>
            <a:graphicFrameLocks noChangeAspect="1"/>
          </p:cNvGraphicFramePr>
          <p:nvPr/>
        </p:nvGraphicFramePr>
        <p:xfrm>
          <a:off x="285750" y="2428875"/>
          <a:ext cx="357188" cy="314325"/>
        </p:xfrm>
        <a:graphic>
          <a:graphicData uri="http://schemas.openxmlformats.org/presentationml/2006/ole">
            <p:oleObj spid="_x0000_s10249" name="Формула" r:id="rId10" imgW="88560" imgH="164880" progId="Equation.3">
              <p:embed/>
            </p:oleObj>
          </a:graphicData>
        </a:graphic>
      </p:graphicFrame>
      <p:graphicFrame>
        <p:nvGraphicFramePr>
          <p:cNvPr id="10250" name="Object 9"/>
          <p:cNvGraphicFramePr>
            <a:graphicFrameLocks noChangeAspect="1"/>
          </p:cNvGraphicFramePr>
          <p:nvPr/>
        </p:nvGraphicFramePr>
        <p:xfrm>
          <a:off x="214313" y="2928938"/>
          <a:ext cx="511175" cy="314325"/>
        </p:xfrm>
        <a:graphic>
          <a:graphicData uri="http://schemas.openxmlformats.org/presentationml/2006/ole">
            <p:oleObj spid="_x0000_s10250" name="Формула" r:id="rId11" imgW="126720" imgH="164880" progId="Equation.3">
              <p:embed/>
            </p:oleObj>
          </a:graphicData>
        </a:graphic>
      </p:graphicFrame>
      <p:graphicFrame>
        <p:nvGraphicFramePr>
          <p:cNvPr id="10251" name="Object 12"/>
          <p:cNvGraphicFramePr>
            <a:graphicFrameLocks noChangeAspect="1"/>
          </p:cNvGraphicFramePr>
          <p:nvPr/>
        </p:nvGraphicFramePr>
        <p:xfrm>
          <a:off x="214313" y="3929063"/>
          <a:ext cx="511175" cy="314325"/>
        </p:xfrm>
        <a:graphic>
          <a:graphicData uri="http://schemas.openxmlformats.org/presentationml/2006/ole">
            <p:oleObj spid="_x0000_s10251" name="Формула" r:id="rId12" imgW="126720" imgH="164880" progId="Equation.3">
              <p:embed/>
            </p:oleObj>
          </a:graphicData>
        </a:graphic>
      </p:graphicFrame>
      <p:graphicFrame>
        <p:nvGraphicFramePr>
          <p:cNvPr id="10252" name="Object 11"/>
          <p:cNvGraphicFramePr>
            <a:graphicFrameLocks noChangeAspect="1"/>
          </p:cNvGraphicFramePr>
          <p:nvPr/>
        </p:nvGraphicFramePr>
        <p:xfrm>
          <a:off x="214313" y="3429000"/>
          <a:ext cx="458787" cy="338138"/>
        </p:xfrm>
        <a:graphic>
          <a:graphicData uri="http://schemas.openxmlformats.org/presentationml/2006/ole">
            <p:oleObj spid="_x0000_s10252" name="Формула" r:id="rId13" imgW="114120" imgH="177480" progId="Equation.3">
              <p:embed/>
            </p:oleObj>
          </a:graphicData>
        </a:graphic>
      </p:graphicFrame>
      <p:graphicFrame>
        <p:nvGraphicFramePr>
          <p:cNvPr id="10253" name="Object 13"/>
          <p:cNvGraphicFramePr>
            <a:graphicFrameLocks noChangeAspect="1"/>
          </p:cNvGraphicFramePr>
          <p:nvPr/>
        </p:nvGraphicFramePr>
        <p:xfrm>
          <a:off x="214313" y="4429125"/>
          <a:ext cx="458787" cy="338138"/>
        </p:xfrm>
        <a:graphic>
          <a:graphicData uri="http://schemas.openxmlformats.org/presentationml/2006/ole">
            <p:oleObj spid="_x0000_s10253" name="Формула" r:id="rId14" imgW="114120" imgH="177480" progId="Equation.3">
              <p:embed/>
            </p:oleObj>
          </a:graphicData>
        </a:graphic>
      </p:graphicFrame>
      <p:graphicFrame>
        <p:nvGraphicFramePr>
          <p:cNvPr id="10254" name="Object 14"/>
          <p:cNvGraphicFramePr>
            <a:graphicFrameLocks noChangeAspect="1"/>
          </p:cNvGraphicFramePr>
          <p:nvPr/>
        </p:nvGraphicFramePr>
        <p:xfrm>
          <a:off x="214313" y="4929188"/>
          <a:ext cx="511175" cy="338137"/>
        </p:xfrm>
        <a:graphic>
          <a:graphicData uri="http://schemas.openxmlformats.org/presentationml/2006/ole">
            <p:oleObj spid="_x0000_s10254" name="Формула" r:id="rId15" imgW="126720" imgH="177480" progId="Equation.3">
              <p:embed/>
            </p:oleObj>
          </a:graphicData>
        </a:graphic>
      </p:graphicFrame>
      <p:graphicFrame>
        <p:nvGraphicFramePr>
          <p:cNvPr id="10255" name="Object 32"/>
          <p:cNvGraphicFramePr>
            <a:graphicFrameLocks noChangeAspect="1"/>
          </p:cNvGraphicFramePr>
          <p:nvPr/>
        </p:nvGraphicFramePr>
        <p:xfrm>
          <a:off x="642938" y="4000500"/>
          <a:ext cx="1220787" cy="220663"/>
        </p:xfrm>
        <a:graphic>
          <a:graphicData uri="http://schemas.openxmlformats.org/presentationml/2006/ole">
            <p:oleObj spid="_x0000_s10255" name="Формула" r:id="rId16" imgW="850680" imgH="203040" progId="Equation.3">
              <p:embed/>
            </p:oleObj>
          </a:graphicData>
        </a:graphic>
      </p:graphicFrame>
      <p:graphicFrame>
        <p:nvGraphicFramePr>
          <p:cNvPr id="10256" name="Object 34"/>
          <p:cNvGraphicFramePr>
            <a:graphicFrameLocks noChangeAspect="1"/>
          </p:cNvGraphicFramePr>
          <p:nvPr/>
        </p:nvGraphicFramePr>
        <p:xfrm>
          <a:off x="642938" y="5000625"/>
          <a:ext cx="1168400" cy="261938"/>
        </p:xfrm>
        <a:graphic>
          <a:graphicData uri="http://schemas.openxmlformats.org/presentationml/2006/ole">
            <p:oleObj spid="_x0000_s10256" name="Формула" r:id="rId17" imgW="876240" imgH="241200" progId="Equation.3">
              <p:embed/>
            </p:oleObj>
          </a:graphicData>
        </a:graphic>
      </p:graphicFrame>
      <p:graphicFrame>
        <p:nvGraphicFramePr>
          <p:cNvPr id="10257" name="Object 23"/>
          <p:cNvGraphicFramePr>
            <a:graphicFrameLocks noChangeAspect="1"/>
          </p:cNvGraphicFramePr>
          <p:nvPr/>
        </p:nvGraphicFramePr>
        <p:xfrm>
          <a:off x="2214563" y="2428875"/>
          <a:ext cx="612775" cy="314325"/>
        </p:xfrm>
        <a:graphic>
          <a:graphicData uri="http://schemas.openxmlformats.org/presentationml/2006/ole">
            <p:oleObj spid="_x0000_s10257" name="Формула" r:id="rId18" imgW="152280" imgH="164880" progId="Equation.3">
              <p:embed/>
            </p:oleObj>
          </a:graphicData>
        </a:graphic>
      </p:graphicFrame>
      <p:graphicFrame>
        <p:nvGraphicFramePr>
          <p:cNvPr id="10258" name="Object 35"/>
          <p:cNvGraphicFramePr>
            <a:graphicFrameLocks noChangeAspect="1"/>
          </p:cNvGraphicFramePr>
          <p:nvPr/>
        </p:nvGraphicFramePr>
        <p:xfrm>
          <a:off x="2214563" y="2928938"/>
          <a:ext cx="612775" cy="314325"/>
        </p:xfrm>
        <a:graphic>
          <a:graphicData uri="http://schemas.openxmlformats.org/presentationml/2006/ole">
            <p:oleObj spid="_x0000_s10258" name="Формула" r:id="rId19" imgW="152280" imgH="164880" progId="Equation.3">
              <p:embed/>
            </p:oleObj>
          </a:graphicData>
        </a:graphic>
      </p:graphicFrame>
      <p:graphicFrame>
        <p:nvGraphicFramePr>
          <p:cNvPr id="10259" name="Object 36"/>
          <p:cNvGraphicFramePr>
            <a:graphicFrameLocks noChangeAspect="1"/>
          </p:cNvGraphicFramePr>
          <p:nvPr/>
        </p:nvGraphicFramePr>
        <p:xfrm>
          <a:off x="2214563" y="3929063"/>
          <a:ext cx="612775" cy="314325"/>
        </p:xfrm>
        <a:graphic>
          <a:graphicData uri="http://schemas.openxmlformats.org/presentationml/2006/ole">
            <p:oleObj spid="_x0000_s10259" name="Формула" r:id="rId20" imgW="152280" imgH="164880" progId="Equation.3">
              <p:embed/>
            </p:oleObj>
          </a:graphicData>
        </a:graphic>
      </p:graphicFrame>
      <p:graphicFrame>
        <p:nvGraphicFramePr>
          <p:cNvPr id="10260" name="Object 37"/>
          <p:cNvGraphicFramePr>
            <a:graphicFrameLocks noChangeAspect="1"/>
          </p:cNvGraphicFramePr>
          <p:nvPr/>
        </p:nvGraphicFramePr>
        <p:xfrm>
          <a:off x="2214563" y="3429000"/>
          <a:ext cx="612775" cy="314325"/>
        </p:xfrm>
        <a:graphic>
          <a:graphicData uri="http://schemas.openxmlformats.org/presentationml/2006/ole">
            <p:oleObj spid="_x0000_s10260" name="Формула" r:id="rId21" imgW="152280" imgH="164880" progId="Equation.3">
              <p:embed/>
            </p:oleObj>
          </a:graphicData>
        </a:graphic>
      </p:graphicFrame>
      <p:graphicFrame>
        <p:nvGraphicFramePr>
          <p:cNvPr id="10261" name="Object 27"/>
          <p:cNvGraphicFramePr>
            <a:graphicFrameLocks noChangeAspect="1"/>
          </p:cNvGraphicFramePr>
          <p:nvPr/>
        </p:nvGraphicFramePr>
        <p:xfrm>
          <a:off x="2214563" y="4500563"/>
          <a:ext cx="571500" cy="277812"/>
        </p:xfrm>
        <a:graphic>
          <a:graphicData uri="http://schemas.openxmlformats.org/presentationml/2006/ole">
            <p:oleObj spid="_x0000_s10261" name="Формула" r:id="rId22" imgW="355320" imgH="177480" progId="Equation.3">
              <p:embed/>
            </p:oleObj>
          </a:graphicData>
        </a:graphic>
      </p:graphicFrame>
      <p:graphicFrame>
        <p:nvGraphicFramePr>
          <p:cNvPr id="10262" name="Object 28"/>
          <p:cNvGraphicFramePr>
            <a:graphicFrameLocks noChangeAspect="1"/>
          </p:cNvGraphicFramePr>
          <p:nvPr/>
        </p:nvGraphicFramePr>
        <p:xfrm>
          <a:off x="2214563" y="5000625"/>
          <a:ext cx="649287" cy="268288"/>
        </p:xfrm>
        <a:graphic>
          <a:graphicData uri="http://schemas.openxmlformats.org/presentationml/2006/ole">
            <p:oleObj spid="_x0000_s10262" name="Формула" r:id="rId23" imgW="419040" imgH="177480" progId="Equation.3">
              <p:embed/>
            </p:oleObj>
          </a:graphicData>
        </a:graphic>
      </p:graphicFrame>
      <p:graphicFrame>
        <p:nvGraphicFramePr>
          <p:cNvPr id="10263" name="Object 23"/>
          <p:cNvGraphicFramePr>
            <a:graphicFrameLocks noChangeAspect="1"/>
          </p:cNvGraphicFramePr>
          <p:nvPr/>
        </p:nvGraphicFramePr>
        <p:xfrm>
          <a:off x="3071813" y="2357438"/>
          <a:ext cx="1500187" cy="484187"/>
        </p:xfrm>
        <a:graphic>
          <a:graphicData uri="http://schemas.openxmlformats.org/presentationml/2006/ole">
            <p:oleObj spid="_x0000_s10263" name="Формула" r:id="rId24" imgW="1295280" imgH="393480" progId="Equation.3">
              <p:embed/>
            </p:oleObj>
          </a:graphicData>
        </a:graphic>
      </p:graphicFrame>
      <p:graphicFrame>
        <p:nvGraphicFramePr>
          <p:cNvPr id="10264" name="Object 41"/>
          <p:cNvGraphicFramePr>
            <a:graphicFrameLocks noChangeAspect="1"/>
          </p:cNvGraphicFramePr>
          <p:nvPr/>
        </p:nvGraphicFramePr>
        <p:xfrm>
          <a:off x="3073400" y="2997200"/>
          <a:ext cx="1470025" cy="249238"/>
        </p:xfrm>
        <a:graphic>
          <a:graphicData uri="http://schemas.openxmlformats.org/presentationml/2006/ole">
            <p:oleObj spid="_x0000_s10264" name="Equation" r:id="rId25" imgW="1269720" imgH="203040" progId="Equation.DSMT4">
              <p:embed/>
            </p:oleObj>
          </a:graphicData>
        </a:graphic>
      </p:graphicFrame>
      <p:graphicFrame>
        <p:nvGraphicFramePr>
          <p:cNvPr id="10265" name="Object 42"/>
          <p:cNvGraphicFramePr>
            <a:graphicFrameLocks noChangeAspect="1"/>
          </p:cNvGraphicFramePr>
          <p:nvPr/>
        </p:nvGraphicFramePr>
        <p:xfrm>
          <a:off x="3143250" y="3500438"/>
          <a:ext cx="1352550" cy="249237"/>
        </p:xfrm>
        <a:graphic>
          <a:graphicData uri="http://schemas.openxmlformats.org/presentationml/2006/ole">
            <p:oleObj spid="_x0000_s10265" name="Формула" r:id="rId26" imgW="1168200" imgH="203040" progId="Equation.3">
              <p:embed/>
            </p:oleObj>
          </a:graphicData>
        </a:graphic>
      </p:graphicFrame>
      <p:graphicFrame>
        <p:nvGraphicFramePr>
          <p:cNvPr id="10266" name="Object 43"/>
          <p:cNvGraphicFramePr>
            <a:graphicFrameLocks noChangeAspect="1"/>
          </p:cNvGraphicFramePr>
          <p:nvPr/>
        </p:nvGraphicFramePr>
        <p:xfrm>
          <a:off x="3000375" y="4000500"/>
          <a:ext cx="1550988" cy="249238"/>
        </p:xfrm>
        <a:graphic>
          <a:graphicData uri="http://schemas.openxmlformats.org/presentationml/2006/ole">
            <p:oleObj spid="_x0000_s10266" name="Формула" r:id="rId27" imgW="1384200" imgH="203040" progId="Equation.3">
              <p:embed/>
            </p:oleObj>
          </a:graphicData>
        </a:graphic>
      </p:graphicFrame>
      <p:graphicFrame>
        <p:nvGraphicFramePr>
          <p:cNvPr id="10267" name="Object 44"/>
          <p:cNvGraphicFramePr>
            <a:graphicFrameLocks noChangeAspect="1"/>
          </p:cNvGraphicFramePr>
          <p:nvPr/>
        </p:nvGraphicFramePr>
        <p:xfrm>
          <a:off x="3071813" y="4500563"/>
          <a:ext cx="1516062" cy="250825"/>
        </p:xfrm>
        <a:graphic>
          <a:graphicData uri="http://schemas.openxmlformats.org/presentationml/2006/ole">
            <p:oleObj spid="_x0000_s10267" name="Формула" r:id="rId28" imgW="1307880" imgH="203040" progId="Equation.3">
              <p:embed/>
            </p:oleObj>
          </a:graphicData>
        </a:graphic>
      </p:graphicFrame>
      <p:graphicFrame>
        <p:nvGraphicFramePr>
          <p:cNvPr id="10268" name="Object 45"/>
          <p:cNvGraphicFramePr>
            <a:graphicFrameLocks noChangeAspect="1"/>
          </p:cNvGraphicFramePr>
          <p:nvPr/>
        </p:nvGraphicFramePr>
        <p:xfrm>
          <a:off x="3071813" y="4929188"/>
          <a:ext cx="1500187" cy="296862"/>
        </p:xfrm>
        <a:graphic>
          <a:graphicData uri="http://schemas.openxmlformats.org/presentationml/2006/ole">
            <p:oleObj spid="_x0000_s10268" name="Формула" r:id="rId29" imgW="1333440" imgH="241200" progId="Equation.3">
              <p:embed/>
            </p:oleObj>
          </a:graphicData>
        </a:graphic>
      </p:graphicFrame>
      <p:graphicFrame>
        <p:nvGraphicFramePr>
          <p:cNvPr id="10269" name="Object 46"/>
          <p:cNvGraphicFramePr>
            <a:graphicFrameLocks noChangeAspect="1"/>
          </p:cNvGraphicFramePr>
          <p:nvPr/>
        </p:nvGraphicFramePr>
        <p:xfrm>
          <a:off x="4572000" y="2428875"/>
          <a:ext cx="1470025" cy="249238"/>
        </p:xfrm>
        <a:graphic>
          <a:graphicData uri="http://schemas.openxmlformats.org/presentationml/2006/ole">
            <p:oleObj spid="_x0000_s10269" name="Формула" r:id="rId30" imgW="1269720" imgH="203040" progId="Equation.3">
              <p:embed/>
            </p:oleObj>
          </a:graphicData>
        </a:graphic>
      </p:graphicFrame>
      <p:graphicFrame>
        <p:nvGraphicFramePr>
          <p:cNvPr id="10270" name="Object 47"/>
          <p:cNvGraphicFramePr>
            <a:graphicFrameLocks noChangeAspect="1"/>
          </p:cNvGraphicFramePr>
          <p:nvPr/>
        </p:nvGraphicFramePr>
        <p:xfrm>
          <a:off x="4572000" y="3000375"/>
          <a:ext cx="1450975" cy="249238"/>
        </p:xfrm>
        <a:graphic>
          <a:graphicData uri="http://schemas.openxmlformats.org/presentationml/2006/ole">
            <p:oleObj spid="_x0000_s10270" name="Формула" r:id="rId31" imgW="1333440" imgH="203040" progId="Equation.3">
              <p:embed/>
            </p:oleObj>
          </a:graphicData>
        </a:graphic>
      </p:graphicFrame>
      <p:graphicFrame>
        <p:nvGraphicFramePr>
          <p:cNvPr id="10271" name="Object 48"/>
          <p:cNvGraphicFramePr>
            <a:graphicFrameLocks noChangeAspect="1"/>
          </p:cNvGraphicFramePr>
          <p:nvPr/>
        </p:nvGraphicFramePr>
        <p:xfrm>
          <a:off x="4572000" y="3500438"/>
          <a:ext cx="1470025" cy="250825"/>
        </p:xfrm>
        <a:graphic>
          <a:graphicData uri="http://schemas.openxmlformats.org/presentationml/2006/ole">
            <p:oleObj spid="_x0000_s10271" name="Формула" r:id="rId32" imgW="1269720" imgH="203040" progId="Equation.3">
              <p:embed/>
            </p:oleObj>
          </a:graphicData>
        </a:graphic>
      </p:graphicFrame>
      <p:graphicFrame>
        <p:nvGraphicFramePr>
          <p:cNvPr id="10272" name="Object 49"/>
          <p:cNvGraphicFramePr>
            <a:graphicFrameLocks noChangeAspect="1"/>
          </p:cNvGraphicFramePr>
          <p:nvPr/>
        </p:nvGraphicFramePr>
        <p:xfrm>
          <a:off x="4572000" y="4500563"/>
          <a:ext cx="1522413" cy="250825"/>
        </p:xfrm>
        <a:graphic>
          <a:graphicData uri="http://schemas.openxmlformats.org/presentationml/2006/ole">
            <p:oleObj spid="_x0000_s10272" name="Формула" r:id="rId33" imgW="1333440" imgH="203040" progId="Equation.3">
              <p:embed/>
            </p:oleObj>
          </a:graphicData>
        </a:graphic>
      </p:graphicFrame>
      <p:graphicFrame>
        <p:nvGraphicFramePr>
          <p:cNvPr id="10273" name="Object 50"/>
          <p:cNvGraphicFramePr>
            <a:graphicFrameLocks noChangeAspect="1"/>
          </p:cNvGraphicFramePr>
          <p:nvPr/>
        </p:nvGraphicFramePr>
        <p:xfrm>
          <a:off x="4572000" y="4000500"/>
          <a:ext cx="1514475" cy="249238"/>
        </p:xfrm>
        <a:graphic>
          <a:graphicData uri="http://schemas.openxmlformats.org/presentationml/2006/ole">
            <p:oleObj spid="_x0000_s10273" name="Формула" r:id="rId34" imgW="1320480" imgH="203040" progId="Equation.3">
              <p:embed/>
            </p:oleObj>
          </a:graphicData>
        </a:graphic>
      </p:graphicFrame>
      <p:graphicFrame>
        <p:nvGraphicFramePr>
          <p:cNvPr id="10274" name="Object 51"/>
          <p:cNvGraphicFramePr>
            <a:graphicFrameLocks noChangeAspect="1"/>
          </p:cNvGraphicFramePr>
          <p:nvPr/>
        </p:nvGraphicFramePr>
        <p:xfrm>
          <a:off x="4572000" y="4857750"/>
          <a:ext cx="1500188" cy="482600"/>
        </p:xfrm>
        <a:graphic>
          <a:graphicData uri="http://schemas.openxmlformats.org/presentationml/2006/ole">
            <p:oleObj spid="_x0000_s10274" name="Формула" r:id="rId35" imgW="1346040" imgH="482400" progId="Equation.3">
              <p:embed/>
            </p:oleObj>
          </a:graphicData>
        </a:graphic>
      </p:graphicFrame>
      <p:sp>
        <p:nvSpPr>
          <p:cNvPr id="56" name="5-конечная звезда 55"/>
          <p:cNvSpPr/>
          <p:nvPr/>
        </p:nvSpPr>
        <p:spPr>
          <a:xfrm>
            <a:off x="6429375" y="2428875"/>
            <a:ext cx="357188" cy="285750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7" name="5-конечная звезда 56"/>
          <p:cNvSpPr/>
          <p:nvPr/>
        </p:nvSpPr>
        <p:spPr>
          <a:xfrm>
            <a:off x="6429375" y="3429000"/>
            <a:ext cx="357188" cy="285750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8" name="5-конечная звезда 57"/>
          <p:cNvSpPr/>
          <p:nvPr/>
        </p:nvSpPr>
        <p:spPr>
          <a:xfrm>
            <a:off x="7429500" y="2928938"/>
            <a:ext cx="357188" cy="28575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" name="5-конечная звезда 58"/>
          <p:cNvSpPr/>
          <p:nvPr/>
        </p:nvSpPr>
        <p:spPr>
          <a:xfrm>
            <a:off x="7429500" y="4429125"/>
            <a:ext cx="357188" cy="28575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10275" name="Object 53"/>
          <p:cNvGraphicFramePr>
            <a:graphicFrameLocks noChangeAspect="1"/>
          </p:cNvGraphicFramePr>
          <p:nvPr/>
        </p:nvGraphicFramePr>
        <p:xfrm>
          <a:off x="8215313" y="1928813"/>
          <a:ext cx="928687" cy="282575"/>
        </p:xfrm>
        <a:graphic>
          <a:graphicData uri="http://schemas.openxmlformats.org/presentationml/2006/ole">
            <p:oleObj spid="_x0000_s10275" name="Формула" r:id="rId36" imgW="634680" imgH="203040" progId="Equation.3">
              <p:embed/>
            </p:oleObj>
          </a:graphicData>
        </a:graphic>
      </p:graphicFrame>
      <p:graphicFrame>
        <p:nvGraphicFramePr>
          <p:cNvPr id="10294" name="Object 54"/>
          <p:cNvGraphicFramePr>
            <a:graphicFrameLocks noChangeAspect="1"/>
          </p:cNvGraphicFramePr>
          <p:nvPr/>
        </p:nvGraphicFramePr>
        <p:xfrm>
          <a:off x="8362950" y="2452688"/>
          <a:ext cx="460375" cy="265112"/>
        </p:xfrm>
        <a:graphic>
          <a:graphicData uri="http://schemas.openxmlformats.org/presentationml/2006/ole">
            <p:oleObj spid="_x0000_s10276" name="Формула" r:id="rId37" imgW="114120" imgH="139680" progId="Equation.3">
              <p:embed/>
            </p:oleObj>
          </a:graphicData>
        </a:graphic>
      </p:graphicFrame>
      <p:graphicFrame>
        <p:nvGraphicFramePr>
          <p:cNvPr id="10295" name="Object 55"/>
          <p:cNvGraphicFramePr>
            <a:graphicFrameLocks noChangeAspect="1"/>
          </p:cNvGraphicFramePr>
          <p:nvPr/>
        </p:nvGraphicFramePr>
        <p:xfrm>
          <a:off x="8337550" y="2952750"/>
          <a:ext cx="511175" cy="266700"/>
        </p:xfrm>
        <a:graphic>
          <a:graphicData uri="http://schemas.openxmlformats.org/presentationml/2006/ole">
            <p:oleObj spid="_x0000_s10277" name="Формула" r:id="rId38" imgW="126720" imgH="139680" progId="Equation.3">
              <p:embed/>
            </p:oleObj>
          </a:graphicData>
        </a:graphic>
      </p:graphicFrame>
      <p:graphicFrame>
        <p:nvGraphicFramePr>
          <p:cNvPr id="10296" name="Object 56"/>
          <p:cNvGraphicFramePr>
            <a:graphicFrameLocks noChangeAspect="1"/>
          </p:cNvGraphicFramePr>
          <p:nvPr/>
        </p:nvGraphicFramePr>
        <p:xfrm>
          <a:off x="8337550" y="3417888"/>
          <a:ext cx="511175" cy="338137"/>
        </p:xfrm>
        <a:graphic>
          <a:graphicData uri="http://schemas.openxmlformats.org/presentationml/2006/ole">
            <p:oleObj spid="_x0000_s10278" name="Формула" r:id="rId39" imgW="126720" imgH="177480" progId="Equation.3">
              <p:embed/>
            </p:oleObj>
          </a:graphicData>
        </a:graphic>
      </p:graphicFrame>
      <p:graphicFrame>
        <p:nvGraphicFramePr>
          <p:cNvPr id="10297" name="Object 57"/>
          <p:cNvGraphicFramePr>
            <a:graphicFrameLocks noChangeAspect="1"/>
          </p:cNvGraphicFramePr>
          <p:nvPr/>
        </p:nvGraphicFramePr>
        <p:xfrm>
          <a:off x="8362950" y="3952875"/>
          <a:ext cx="460375" cy="266700"/>
        </p:xfrm>
        <a:graphic>
          <a:graphicData uri="http://schemas.openxmlformats.org/presentationml/2006/ole">
            <p:oleObj spid="_x0000_s10279" name="Формула" r:id="rId40" imgW="114120" imgH="139680" progId="Equation.3">
              <p:embed/>
            </p:oleObj>
          </a:graphicData>
        </a:graphic>
      </p:graphicFrame>
      <p:graphicFrame>
        <p:nvGraphicFramePr>
          <p:cNvPr id="10298" name="Object 58"/>
          <p:cNvGraphicFramePr>
            <a:graphicFrameLocks noChangeAspect="1"/>
          </p:cNvGraphicFramePr>
          <p:nvPr/>
        </p:nvGraphicFramePr>
        <p:xfrm>
          <a:off x="8362950" y="4452938"/>
          <a:ext cx="460375" cy="265112"/>
        </p:xfrm>
        <a:graphic>
          <a:graphicData uri="http://schemas.openxmlformats.org/presentationml/2006/ole">
            <p:oleObj spid="_x0000_s10280" name="Формула" r:id="rId41" imgW="114120" imgH="139680" progId="Equation.3">
              <p:embed/>
            </p:oleObj>
          </a:graphicData>
        </a:graphic>
      </p:graphicFrame>
      <p:graphicFrame>
        <p:nvGraphicFramePr>
          <p:cNvPr id="10299" name="Object 59"/>
          <p:cNvGraphicFramePr>
            <a:graphicFrameLocks noChangeAspect="1"/>
          </p:cNvGraphicFramePr>
          <p:nvPr/>
        </p:nvGraphicFramePr>
        <p:xfrm>
          <a:off x="8362950" y="4953000"/>
          <a:ext cx="460375" cy="266700"/>
        </p:xfrm>
        <a:graphic>
          <a:graphicData uri="http://schemas.openxmlformats.org/presentationml/2006/ole">
            <p:oleObj spid="_x0000_s10281" name="Формула" r:id="rId42" imgW="114120" imgH="139680" progId="Equation.3">
              <p:embed/>
            </p:oleObj>
          </a:graphicData>
        </a:graphic>
      </p:graphicFrame>
      <p:sp>
        <p:nvSpPr>
          <p:cNvPr id="68" name="Прямоугольник 67"/>
          <p:cNvSpPr/>
          <p:nvPr/>
        </p:nvSpPr>
        <p:spPr>
          <a:xfrm>
            <a:off x="642938" y="2357438"/>
            <a:ext cx="1357312" cy="5000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10282" name="Object 29"/>
          <p:cNvGraphicFramePr>
            <a:graphicFrameLocks noChangeAspect="1"/>
          </p:cNvGraphicFramePr>
          <p:nvPr/>
        </p:nvGraphicFramePr>
        <p:xfrm>
          <a:off x="642938" y="2357438"/>
          <a:ext cx="1143000" cy="428625"/>
        </p:xfrm>
        <a:graphic>
          <a:graphicData uri="http://schemas.openxmlformats.org/presentationml/2006/ole">
            <p:oleObj spid="_x0000_s10282" name="Формула" r:id="rId43" imgW="749160" imgH="393480" progId="Equation.3">
              <p:embed/>
            </p:oleObj>
          </a:graphicData>
        </a:graphic>
      </p:graphicFrame>
      <p:sp>
        <p:nvSpPr>
          <p:cNvPr id="69" name="Прямоугольник 68"/>
          <p:cNvSpPr/>
          <p:nvPr/>
        </p:nvSpPr>
        <p:spPr>
          <a:xfrm>
            <a:off x="642938" y="3357563"/>
            <a:ext cx="1357312" cy="5000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10283" name="Object 31"/>
          <p:cNvGraphicFramePr>
            <a:graphicFrameLocks noChangeAspect="1"/>
          </p:cNvGraphicFramePr>
          <p:nvPr/>
        </p:nvGraphicFramePr>
        <p:xfrm>
          <a:off x="714375" y="3500438"/>
          <a:ext cx="930275" cy="277812"/>
        </p:xfrm>
        <a:graphic>
          <a:graphicData uri="http://schemas.openxmlformats.org/presentationml/2006/ole">
            <p:oleObj spid="_x0000_s10283" name="Формула" r:id="rId44" imgW="609480" imgH="253800" progId="Equation.3">
              <p:embed/>
            </p:oleObj>
          </a:graphicData>
        </a:graphic>
      </p:graphicFrame>
      <p:sp>
        <p:nvSpPr>
          <p:cNvPr id="70" name="Прямоугольник 69"/>
          <p:cNvSpPr/>
          <p:nvPr/>
        </p:nvSpPr>
        <p:spPr>
          <a:xfrm>
            <a:off x="642938" y="2857500"/>
            <a:ext cx="1357312" cy="5000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10284" name="Object 30"/>
          <p:cNvGraphicFramePr>
            <a:graphicFrameLocks noChangeAspect="1"/>
          </p:cNvGraphicFramePr>
          <p:nvPr/>
        </p:nvGraphicFramePr>
        <p:xfrm>
          <a:off x="642938" y="3000375"/>
          <a:ext cx="1117600" cy="249238"/>
        </p:xfrm>
        <a:graphic>
          <a:graphicData uri="http://schemas.openxmlformats.org/presentationml/2006/ole">
            <p:oleObj spid="_x0000_s10284" name="Формула" r:id="rId45" imgW="622080" imgH="228600" progId="Equation.3">
              <p:embed/>
            </p:oleObj>
          </a:graphicData>
        </a:graphic>
      </p:graphicFrame>
      <p:sp>
        <p:nvSpPr>
          <p:cNvPr id="71" name="Прямоугольник 70"/>
          <p:cNvSpPr/>
          <p:nvPr/>
        </p:nvSpPr>
        <p:spPr>
          <a:xfrm>
            <a:off x="642938" y="4357688"/>
            <a:ext cx="1357312" cy="5000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10285" name="Object 33"/>
          <p:cNvGraphicFramePr>
            <a:graphicFrameLocks noChangeAspect="1"/>
          </p:cNvGraphicFramePr>
          <p:nvPr/>
        </p:nvGraphicFramePr>
        <p:xfrm>
          <a:off x="642938" y="4429125"/>
          <a:ext cx="911225" cy="428625"/>
        </p:xfrm>
        <a:graphic>
          <a:graphicData uri="http://schemas.openxmlformats.org/presentationml/2006/ole">
            <p:oleObj spid="_x0000_s10285" name="Формула" r:id="rId46" imgW="596880" imgH="393480" progId="Equation.3">
              <p:embed/>
            </p:oleObj>
          </a:graphicData>
        </a:graphic>
      </p:graphicFrame>
      <p:sp>
        <p:nvSpPr>
          <p:cNvPr id="10368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>
                <a:solidFill>
                  <a:schemeClr val="accent2"/>
                </a:solidFill>
                <a:latin typeface="Times New Roman" pitchFamily="18" charset="0"/>
                <a:hlinkClick r:id="rId47" action="ppaction://hlinksldjump"/>
              </a:rPr>
              <a:t>Устная работа</a:t>
            </a:r>
            <a:endParaRPr lang="ru-RU" sz="4400">
              <a:solidFill>
                <a:schemeClr val="accent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4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1266" name="Visio" r:id="rId3" imgW="7606783" imgH="10738796" progId="">
              <p:embed/>
            </p:oleObj>
          </a:graphicData>
        </a:graphic>
      </p:graphicFrame>
      <p:sp>
        <p:nvSpPr>
          <p:cNvPr id="29718" name="Rectangle 22"/>
          <p:cNvSpPr>
            <a:spLocks noGrp="1" noChangeArrowheads="1"/>
          </p:cNvSpPr>
          <p:nvPr>
            <p:ph type="title"/>
          </p:nvPr>
        </p:nvSpPr>
        <p:spPr>
          <a:xfrm>
            <a:off x="323850" y="5516563"/>
            <a:ext cx="8229600" cy="417512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CC3300"/>
                </a:solidFill>
              </a:rPr>
              <a:t>График</a:t>
            </a:r>
            <a:r>
              <a:rPr lang="ru-RU" sz="2400" smtClean="0">
                <a:solidFill>
                  <a:schemeClr val="accent2"/>
                </a:solidFill>
              </a:rPr>
              <a:t> </a:t>
            </a:r>
            <a:r>
              <a:rPr lang="ru-RU" sz="2400" b="1" smtClean="0">
                <a:solidFill>
                  <a:srgbClr val="CC3300"/>
                </a:solidFill>
              </a:rPr>
              <a:t>четной</a:t>
            </a:r>
            <a:r>
              <a:rPr lang="ru-RU" sz="2400" smtClean="0">
                <a:solidFill>
                  <a:srgbClr val="CC3300"/>
                </a:solidFill>
              </a:rPr>
              <a:t> функции симметричен относительно </a:t>
            </a:r>
            <a:br>
              <a:rPr lang="ru-RU" sz="2400" smtClean="0">
                <a:solidFill>
                  <a:srgbClr val="CC3300"/>
                </a:solidFill>
              </a:rPr>
            </a:br>
            <a:r>
              <a:rPr lang="ru-RU" sz="2400" b="1" smtClean="0">
                <a:solidFill>
                  <a:srgbClr val="CC3300"/>
                </a:solidFill>
              </a:rPr>
              <a:t>оси </a:t>
            </a:r>
            <a:r>
              <a:rPr lang="en-US" sz="2400" b="1" smtClean="0">
                <a:solidFill>
                  <a:srgbClr val="CC3300"/>
                </a:solidFill>
              </a:rPr>
              <a:t>Y</a:t>
            </a:r>
            <a:r>
              <a:rPr lang="ru-RU" sz="2400" smtClean="0">
                <a:solidFill>
                  <a:srgbClr val="CC3300"/>
                </a:solidFill>
              </a:rPr>
              <a:t>.</a:t>
            </a:r>
          </a:p>
        </p:txBody>
      </p:sp>
      <p:graphicFrame>
        <p:nvGraphicFramePr>
          <p:cNvPr id="29704" name="Object 8"/>
          <p:cNvGraphicFramePr>
            <a:graphicFrameLocks noChangeAspect="1"/>
          </p:cNvGraphicFramePr>
          <p:nvPr>
            <p:ph sz="half" idx="1"/>
          </p:nvPr>
        </p:nvGraphicFramePr>
        <p:xfrm>
          <a:off x="2987675" y="1341438"/>
          <a:ext cx="3992563" cy="3567112"/>
        </p:xfrm>
        <a:graphic>
          <a:graphicData uri="http://schemas.openxmlformats.org/presentationml/2006/ole">
            <p:oleObj spid="_x0000_s11267" name="Visio" r:id="rId4" imgW="3993150" imgH="3567349" progId="">
              <p:embed/>
            </p:oleObj>
          </a:graphicData>
        </a:graphic>
      </p:graphicFrame>
      <p:graphicFrame>
        <p:nvGraphicFramePr>
          <p:cNvPr id="29713" name="Object 17"/>
          <p:cNvGraphicFramePr>
            <a:graphicFrameLocks noChangeAspect="1"/>
          </p:cNvGraphicFramePr>
          <p:nvPr>
            <p:ph sz="quarter" idx="2"/>
          </p:nvPr>
        </p:nvGraphicFramePr>
        <p:xfrm>
          <a:off x="3203575" y="1628775"/>
          <a:ext cx="2490788" cy="2185988"/>
        </p:xfrm>
        <a:graphic>
          <a:graphicData uri="http://schemas.openxmlformats.org/presentationml/2006/ole">
            <p:oleObj spid="_x0000_s11268" name="Visio" r:id="rId5" imgW="2647984" imgH="2324100" progId="">
              <p:embed/>
            </p:oleObj>
          </a:graphicData>
        </a:graphic>
      </p:graphicFrame>
      <p:graphicFrame>
        <p:nvGraphicFramePr>
          <p:cNvPr id="29716" name="Object 20"/>
          <p:cNvGraphicFramePr>
            <a:graphicFrameLocks noChangeAspect="1"/>
          </p:cNvGraphicFramePr>
          <p:nvPr/>
        </p:nvGraphicFramePr>
        <p:xfrm>
          <a:off x="4716463" y="1289050"/>
          <a:ext cx="935037" cy="688975"/>
        </p:xfrm>
        <a:graphic>
          <a:graphicData uri="http://schemas.openxmlformats.org/presentationml/2006/ole">
            <p:oleObj spid="_x0000_s11269" name="Equation" r:id="rId6" imgW="533160" imgH="393480" progId="">
              <p:embed/>
            </p:oleObj>
          </a:graphicData>
        </a:graphic>
      </p:graphicFrame>
      <p:graphicFrame>
        <p:nvGraphicFramePr>
          <p:cNvPr id="29717" name="Object 21"/>
          <p:cNvGraphicFramePr>
            <a:graphicFrameLocks noChangeAspect="1"/>
          </p:cNvGraphicFramePr>
          <p:nvPr>
            <p:ph sz="quarter" idx="3"/>
          </p:nvPr>
        </p:nvGraphicFramePr>
        <p:xfrm>
          <a:off x="2411413" y="1701800"/>
          <a:ext cx="4105275" cy="2087563"/>
        </p:xfrm>
        <a:graphic>
          <a:graphicData uri="http://schemas.openxmlformats.org/presentationml/2006/ole">
            <p:oleObj spid="_x0000_s11270" name="Visio" r:id="rId7" imgW="4471928" imgH="2275732" progId="">
              <p:embed/>
            </p:oleObj>
          </a:graphicData>
        </a:graphic>
      </p:graphicFrame>
      <p:graphicFrame>
        <p:nvGraphicFramePr>
          <p:cNvPr id="29720" name="Object 24"/>
          <p:cNvGraphicFramePr>
            <a:graphicFrameLocks noChangeAspect="1"/>
          </p:cNvGraphicFramePr>
          <p:nvPr/>
        </p:nvGraphicFramePr>
        <p:xfrm>
          <a:off x="6227763" y="1989138"/>
          <a:ext cx="865187" cy="525462"/>
        </p:xfrm>
        <a:graphic>
          <a:graphicData uri="http://schemas.openxmlformats.org/presentationml/2006/ole">
            <p:oleObj spid="_x0000_s11271" name="Equation" r:id="rId8" imgW="419040" imgH="2538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4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2290" name="Visio" r:id="rId3" imgW="7606783" imgH="10738796" progId="">
              <p:embed/>
            </p:oleObj>
          </a:graphicData>
        </a:graphic>
      </p:graphicFrame>
      <p:sp>
        <p:nvSpPr>
          <p:cNvPr id="32793" name="Rectangle 25"/>
          <p:cNvSpPr>
            <a:spLocks noGrp="1" noChangeArrowheads="1"/>
          </p:cNvSpPr>
          <p:nvPr>
            <p:ph type="title" sz="quarter"/>
          </p:nvPr>
        </p:nvSpPr>
        <p:spPr>
          <a:xfrm>
            <a:off x="539750" y="5300663"/>
            <a:ext cx="8229600" cy="649287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CC3300"/>
                </a:solidFill>
              </a:rPr>
              <a:t>График </a:t>
            </a:r>
            <a:r>
              <a:rPr lang="ru-RU" sz="2400" b="1" smtClean="0">
                <a:solidFill>
                  <a:srgbClr val="CC3300"/>
                </a:solidFill>
              </a:rPr>
              <a:t>нечетной</a:t>
            </a:r>
            <a:r>
              <a:rPr lang="ru-RU" sz="2400" smtClean="0">
                <a:solidFill>
                  <a:srgbClr val="CC3300"/>
                </a:solidFill>
              </a:rPr>
              <a:t> функции симметричен </a:t>
            </a:r>
            <a:br>
              <a:rPr lang="ru-RU" sz="2400" smtClean="0">
                <a:solidFill>
                  <a:srgbClr val="CC3300"/>
                </a:solidFill>
              </a:rPr>
            </a:br>
            <a:r>
              <a:rPr lang="ru-RU" sz="2400" smtClean="0">
                <a:solidFill>
                  <a:srgbClr val="CC3300"/>
                </a:solidFill>
              </a:rPr>
              <a:t>относительно </a:t>
            </a:r>
            <a:r>
              <a:rPr lang="ru-RU" sz="2400" b="1" smtClean="0">
                <a:solidFill>
                  <a:srgbClr val="CC3300"/>
                </a:solidFill>
              </a:rPr>
              <a:t>начала координат.</a:t>
            </a:r>
          </a:p>
        </p:txBody>
      </p:sp>
      <p:graphicFrame>
        <p:nvGraphicFramePr>
          <p:cNvPr id="32776" name="Object 8"/>
          <p:cNvGraphicFramePr>
            <a:graphicFrameLocks noChangeAspect="1"/>
          </p:cNvGraphicFramePr>
          <p:nvPr>
            <p:ph sz="quarter" idx="1"/>
          </p:nvPr>
        </p:nvGraphicFramePr>
        <p:xfrm>
          <a:off x="1258888" y="188913"/>
          <a:ext cx="4946650" cy="4741862"/>
        </p:xfrm>
        <a:graphic>
          <a:graphicData uri="http://schemas.openxmlformats.org/presentationml/2006/ole">
            <p:oleObj spid="_x0000_s12291" name="Visio" r:id="rId4" imgW="5037022" imgH="4827351" progId="">
              <p:embed/>
            </p:oleObj>
          </a:graphicData>
        </a:graphic>
      </p:graphicFrame>
      <p:graphicFrame>
        <p:nvGraphicFramePr>
          <p:cNvPr id="32779" name="Object 11"/>
          <p:cNvGraphicFramePr>
            <a:graphicFrameLocks noChangeAspect="1"/>
          </p:cNvGraphicFramePr>
          <p:nvPr>
            <p:ph sz="quarter" idx="2"/>
          </p:nvPr>
        </p:nvGraphicFramePr>
        <p:xfrm>
          <a:off x="3132138" y="476250"/>
          <a:ext cx="1149350" cy="4321175"/>
        </p:xfrm>
        <a:graphic>
          <a:graphicData uri="http://schemas.openxmlformats.org/presentationml/2006/ole">
            <p:oleObj spid="_x0000_s12292" name="Visio" r:id="rId5" imgW="1161477" imgH="4377177" progId="">
              <p:embed/>
            </p:oleObj>
          </a:graphicData>
        </a:graphic>
      </p:graphicFrame>
      <p:graphicFrame>
        <p:nvGraphicFramePr>
          <p:cNvPr id="32791" name="Object 2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547813" y="476250"/>
          <a:ext cx="4318000" cy="4318000"/>
        </p:xfrm>
        <a:graphic>
          <a:graphicData uri="http://schemas.openxmlformats.org/presentationml/2006/ole">
            <p:oleObj spid="_x0000_s12293" name="Visio" r:id="rId6" imgW="4375903" imgH="4376096" progId="">
              <p:embed/>
            </p:oleObj>
          </a:graphicData>
        </a:graphic>
      </p:graphicFrame>
      <p:graphicFrame>
        <p:nvGraphicFramePr>
          <p:cNvPr id="32782" name="Object 14"/>
          <p:cNvGraphicFramePr>
            <a:graphicFrameLocks noChangeAspect="1"/>
          </p:cNvGraphicFramePr>
          <p:nvPr/>
        </p:nvGraphicFramePr>
        <p:xfrm>
          <a:off x="4356100" y="476250"/>
          <a:ext cx="792163" cy="446088"/>
        </p:xfrm>
        <a:graphic>
          <a:graphicData uri="http://schemas.openxmlformats.org/presentationml/2006/ole">
            <p:oleObj spid="_x0000_s12294" name="Equation" r:id="rId7" imgW="406080" imgH="228600" progId="">
              <p:embed/>
            </p:oleObj>
          </a:graphicData>
        </a:graphic>
      </p:graphicFrame>
      <p:graphicFrame>
        <p:nvGraphicFramePr>
          <p:cNvPr id="32792" name="Object 24"/>
          <p:cNvGraphicFramePr>
            <a:graphicFrameLocks noChangeAspect="1"/>
          </p:cNvGraphicFramePr>
          <p:nvPr>
            <p:ph sz="quarter" idx="4"/>
          </p:nvPr>
        </p:nvGraphicFramePr>
        <p:xfrm>
          <a:off x="5508625" y="1557338"/>
          <a:ext cx="720725" cy="720725"/>
        </p:xfrm>
        <a:graphic>
          <a:graphicData uri="http://schemas.openxmlformats.org/presentationml/2006/ole">
            <p:oleObj spid="_x0000_s12295" name="Equation" r:id="rId8" imgW="393480" imgH="39348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9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4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3314" name="Visio" r:id="rId3" imgW="7606783" imgH="10738796" progId="">
              <p:embed/>
            </p:oleObj>
          </a:graphicData>
        </a:graphic>
      </p:graphicFrame>
      <p:sp>
        <p:nvSpPr>
          <p:cNvPr id="35847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863600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accent2"/>
                </a:solidFill>
              </a:rPr>
              <a:t>Существует ли функция, которая является четной и нечетной?</a:t>
            </a:r>
          </a:p>
        </p:txBody>
      </p:sp>
      <p:graphicFrame>
        <p:nvGraphicFramePr>
          <p:cNvPr id="35849" name="Object 9"/>
          <p:cNvGraphicFramePr>
            <a:graphicFrameLocks noChangeAspect="1"/>
          </p:cNvGraphicFramePr>
          <p:nvPr>
            <p:ph sz="half" idx="1"/>
          </p:nvPr>
        </p:nvGraphicFramePr>
        <p:xfrm>
          <a:off x="2411413" y="1844675"/>
          <a:ext cx="3849687" cy="3128963"/>
        </p:xfrm>
        <a:graphic>
          <a:graphicData uri="http://schemas.openxmlformats.org/presentationml/2006/ole">
            <p:oleObj spid="_x0000_s13315" name="Visio" r:id="rId4" imgW="3849112" imgH="3129064" progId="">
              <p:embed/>
            </p:oleObj>
          </a:graphicData>
        </a:graphic>
      </p:graphicFrame>
      <p:graphicFrame>
        <p:nvGraphicFramePr>
          <p:cNvPr id="35854" name="Object 14"/>
          <p:cNvGraphicFramePr>
            <a:graphicFrameLocks noChangeAspect="1"/>
          </p:cNvGraphicFramePr>
          <p:nvPr>
            <p:ph sz="half" idx="2"/>
          </p:nvPr>
        </p:nvGraphicFramePr>
        <p:xfrm>
          <a:off x="2195513" y="3644900"/>
          <a:ext cx="3368675" cy="71438"/>
        </p:xfrm>
        <a:graphic>
          <a:graphicData uri="http://schemas.openxmlformats.org/presentationml/2006/ole">
            <p:oleObj spid="_x0000_s13316" name="Visio" r:id="rId5" imgW="3367905" imgH="55934" progId="">
              <p:embed/>
            </p:oleObj>
          </a:graphicData>
        </a:graphic>
      </p:graphicFrame>
      <p:graphicFrame>
        <p:nvGraphicFramePr>
          <p:cNvPr id="35856" name="Object 16"/>
          <p:cNvGraphicFramePr>
            <a:graphicFrameLocks noChangeAspect="1"/>
          </p:cNvGraphicFramePr>
          <p:nvPr/>
        </p:nvGraphicFramePr>
        <p:xfrm>
          <a:off x="5292725" y="3109913"/>
          <a:ext cx="503238" cy="287337"/>
        </p:xfrm>
        <a:graphic>
          <a:graphicData uri="http://schemas.openxmlformats.org/presentationml/2006/ole">
            <p:oleObj spid="_x0000_s13317" name="Equation" r:id="rId6" imgW="355320" imgH="203040" progId="">
              <p:embed/>
            </p:oleObj>
          </a:graphicData>
        </a:graphic>
      </p:graphicFrame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539750" y="5516563"/>
            <a:ext cx="8229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800000"/>
                </a:solidFill>
              </a:rPr>
              <a:t>Функция </a:t>
            </a:r>
            <a:r>
              <a:rPr lang="en-US" sz="2400" b="1">
                <a:solidFill>
                  <a:srgbClr val="800000"/>
                </a:solidFill>
              </a:rPr>
              <a:t>y=0</a:t>
            </a:r>
            <a:r>
              <a:rPr lang="en-US" sz="2400">
                <a:solidFill>
                  <a:srgbClr val="800000"/>
                </a:solidFill>
              </a:rPr>
              <a:t> </a:t>
            </a:r>
            <a:r>
              <a:rPr lang="ru-RU" sz="2400">
                <a:solidFill>
                  <a:srgbClr val="800000"/>
                </a:solidFill>
              </a:rPr>
              <a:t>является и четной и нечетной.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7" grpId="0"/>
      <p:bldP spid="3585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4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4338" name="Visio" r:id="rId3" imgW="7606783" imgH="10738796" progId="Visio.Drawing.11">
              <p:embed/>
            </p:oleObj>
          </a:graphicData>
        </a:graphic>
      </p:graphicFrame>
      <p:sp>
        <p:nvSpPr>
          <p:cNvPr id="38922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500063" y="1143000"/>
            <a:ext cx="4038600" cy="4886325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ru-RU" smtClean="0"/>
              <a:t>Вариант </a:t>
            </a:r>
            <a:r>
              <a:rPr lang="en-US" smtClean="0"/>
              <a:t>I</a:t>
            </a:r>
            <a:endParaRPr lang="ru-RU" smtClean="0"/>
          </a:p>
          <a:p>
            <a:pPr marL="533400" indent="-533400" eaLnBrk="1" hangingPunct="1">
              <a:buFontTx/>
              <a:buNone/>
            </a:pPr>
            <a:endParaRPr lang="ru-RU" smtClean="0"/>
          </a:p>
          <a:p>
            <a:pPr marL="533400" indent="-533400" eaLnBrk="1" hangingPunct="1">
              <a:buFontTx/>
              <a:buAutoNum type="arabicPeriod"/>
            </a:pPr>
            <a:r>
              <a:rPr lang="ru-RU" sz="1800" smtClean="0"/>
              <a:t>а) Да   б) Нет   в) Нет</a:t>
            </a:r>
          </a:p>
          <a:p>
            <a:pPr marL="533400" indent="-533400" eaLnBrk="1" hangingPunct="1">
              <a:buFontTx/>
              <a:buNone/>
            </a:pPr>
            <a:endParaRPr lang="ru-RU" sz="1800" smtClean="0"/>
          </a:p>
          <a:p>
            <a:pPr marL="533400" indent="-533400" eaLnBrk="1" hangingPunct="1">
              <a:buFontTx/>
              <a:buAutoNum type="arabicPeriod" startAt="2"/>
            </a:pPr>
            <a:r>
              <a:rPr lang="ru-RU" sz="1800" smtClean="0"/>
              <a:t>а) Четная   б) Нечетная</a:t>
            </a:r>
          </a:p>
          <a:p>
            <a:pPr marL="533400" indent="-533400" eaLnBrk="1" hangingPunct="1">
              <a:buFontTx/>
              <a:buAutoNum type="arabicPeriod" startAt="2"/>
            </a:pPr>
            <a:endParaRPr lang="ru-RU" sz="1800" smtClean="0"/>
          </a:p>
          <a:p>
            <a:pPr marL="533400" indent="-533400" eaLnBrk="1" hangingPunct="1">
              <a:buFontTx/>
              <a:buAutoNum type="arabicPeriod" startAt="2"/>
            </a:pPr>
            <a:r>
              <a:rPr lang="ru-RU" sz="1800" smtClean="0"/>
              <a:t>  </a:t>
            </a:r>
          </a:p>
          <a:p>
            <a:pPr marL="533400" indent="-533400" eaLnBrk="1" hangingPunct="1">
              <a:buFontTx/>
              <a:buAutoNum type="arabicPeriod"/>
            </a:pPr>
            <a:endParaRPr lang="ru-RU" sz="1800" smtClean="0"/>
          </a:p>
          <a:p>
            <a:pPr marL="533400" indent="-533400" eaLnBrk="1" hangingPunct="1">
              <a:buFontTx/>
              <a:buNone/>
            </a:pPr>
            <a:endParaRPr lang="ru-RU" sz="1800" smtClean="0"/>
          </a:p>
        </p:txBody>
      </p:sp>
      <p:sp>
        <p:nvSpPr>
          <p:cNvPr id="38923" name="Rectangle 11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1143000"/>
            <a:ext cx="4038600" cy="4886325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ru-RU" smtClean="0"/>
              <a:t>Вариант </a:t>
            </a:r>
            <a:r>
              <a:rPr lang="en-US" smtClean="0"/>
              <a:t>II</a:t>
            </a:r>
            <a:endParaRPr lang="ru-RU" smtClean="0"/>
          </a:p>
          <a:p>
            <a:pPr marL="533400" indent="-533400" eaLnBrk="1" hangingPunct="1">
              <a:buFontTx/>
              <a:buNone/>
            </a:pPr>
            <a:endParaRPr lang="ru-RU" smtClean="0"/>
          </a:p>
          <a:p>
            <a:pPr marL="533400" indent="-533400" eaLnBrk="1" hangingPunct="1">
              <a:buFontTx/>
              <a:buAutoNum type="arabicPeriod"/>
            </a:pPr>
            <a:r>
              <a:rPr lang="ru-RU" sz="1800" smtClean="0"/>
              <a:t>а) Да    б) Нет    в) Нет</a:t>
            </a:r>
          </a:p>
          <a:p>
            <a:pPr marL="533400" indent="-533400" eaLnBrk="1" hangingPunct="1">
              <a:buFontTx/>
              <a:buNone/>
            </a:pPr>
            <a:endParaRPr lang="ru-RU" sz="1800" smtClean="0"/>
          </a:p>
          <a:p>
            <a:pPr marL="533400" indent="-533400" eaLnBrk="1" hangingPunct="1">
              <a:buFontTx/>
              <a:buAutoNum type="arabicPeriod" startAt="2"/>
            </a:pPr>
            <a:r>
              <a:rPr lang="ru-RU" sz="1800" smtClean="0"/>
              <a:t>а) Нечетная   б) Четная</a:t>
            </a:r>
          </a:p>
          <a:p>
            <a:pPr marL="533400" indent="-533400" eaLnBrk="1" hangingPunct="1">
              <a:buFontTx/>
              <a:buAutoNum type="arabicPeriod" startAt="2"/>
            </a:pPr>
            <a:endParaRPr lang="ru-RU" sz="1800" smtClean="0"/>
          </a:p>
          <a:p>
            <a:pPr marL="533400" indent="-533400" eaLnBrk="1" hangingPunct="1">
              <a:buFontTx/>
              <a:buAutoNum type="arabicPeriod" startAt="2"/>
            </a:pPr>
            <a:r>
              <a:rPr lang="ru-RU" sz="1800" smtClean="0"/>
              <a:t> </a:t>
            </a:r>
          </a:p>
          <a:p>
            <a:pPr marL="533400" indent="-533400" eaLnBrk="1" hangingPunct="1">
              <a:buFontTx/>
              <a:buNone/>
            </a:pPr>
            <a:endParaRPr lang="ru-RU" sz="1800" smtClean="0"/>
          </a:p>
          <a:p>
            <a:pPr marL="533400" indent="-533400" eaLnBrk="1" hangingPunct="1">
              <a:buFontTx/>
              <a:buNone/>
            </a:pPr>
            <a:r>
              <a:rPr lang="ru-RU" sz="1800" smtClean="0"/>
              <a:t>  </a:t>
            </a:r>
          </a:p>
          <a:p>
            <a:pPr marL="533400" indent="-533400" eaLnBrk="1" hangingPunct="1">
              <a:buFontTx/>
              <a:buNone/>
            </a:pPr>
            <a:endParaRPr lang="ru-RU" sz="1800" smtClean="0"/>
          </a:p>
        </p:txBody>
      </p:sp>
      <p:sp>
        <p:nvSpPr>
          <p:cNvPr id="14346" name="Rectangle 9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647700"/>
          </a:xfrm>
        </p:spPr>
        <p:txBody>
          <a:bodyPr/>
          <a:lstStyle/>
          <a:p>
            <a:pPr eaLnBrk="1" hangingPunct="1"/>
            <a:r>
              <a:rPr lang="ru-RU" sz="2800" smtClean="0">
                <a:solidFill>
                  <a:schemeClr val="accent2"/>
                </a:solidFill>
              </a:rPr>
              <a:t>Проверка самостоятельной работы</a:t>
            </a:r>
          </a:p>
        </p:txBody>
      </p:sp>
      <p:sp>
        <p:nvSpPr>
          <p:cNvPr id="14347" name="Rectangle 9"/>
          <p:cNvSpPr txBox="1">
            <a:spLocks noChangeArrowheads="1"/>
          </p:cNvSpPr>
          <p:nvPr/>
        </p:nvSpPr>
        <p:spPr bwMode="auto">
          <a:xfrm>
            <a:off x="323850" y="580548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sz="1600" i="1">
              <a:solidFill>
                <a:schemeClr val="accent2"/>
              </a:solidFill>
            </a:endParaRPr>
          </a:p>
        </p:txBody>
      </p:sp>
      <p:graphicFrame>
        <p:nvGraphicFramePr>
          <p:cNvPr id="14350" name="Object 14"/>
          <p:cNvGraphicFramePr>
            <a:graphicFrameLocks noChangeAspect="1"/>
          </p:cNvGraphicFramePr>
          <p:nvPr/>
        </p:nvGraphicFramePr>
        <p:xfrm>
          <a:off x="4575175" y="3429000"/>
          <a:ext cx="4568825" cy="2768600"/>
        </p:xfrm>
        <a:graphic>
          <a:graphicData uri="http://schemas.openxmlformats.org/presentationml/2006/ole">
            <p:oleObj spid="_x0000_s14339" name="Visio" r:id="rId4" imgW="4569033" imgH="2769140" progId="Visio.Drawing.11">
              <p:embed/>
            </p:oleObj>
          </a:graphicData>
        </a:graphic>
      </p:graphicFrame>
      <p:graphicFrame>
        <p:nvGraphicFramePr>
          <p:cNvPr id="14351" name="Object 15"/>
          <p:cNvGraphicFramePr>
            <a:graphicFrameLocks noChangeAspect="1"/>
          </p:cNvGraphicFramePr>
          <p:nvPr/>
        </p:nvGraphicFramePr>
        <p:xfrm>
          <a:off x="6732588" y="4724400"/>
          <a:ext cx="2035175" cy="776288"/>
        </p:xfrm>
        <a:graphic>
          <a:graphicData uri="http://schemas.openxmlformats.org/presentationml/2006/ole">
            <p:oleObj spid="_x0000_s14340" name="Visio" r:id="rId5" imgW="2035956" imgH="776051" progId="Visio.Drawing.11">
              <p:embed/>
            </p:oleObj>
          </a:graphicData>
        </a:graphic>
      </p:graphicFrame>
      <p:graphicFrame>
        <p:nvGraphicFramePr>
          <p:cNvPr id="14356" name="Object 20"/>
          <p:cNvGraphicFramePr>
            <a:graphicFrameLocks noChangeAspect="1"/>
          </p:cNvGraphicFramePr>
          <p:nvPr/>
        </p:nvGraphicFramePr>
        <p:xfrm>
          <a:off x="0" y="3429000"/>
          <a:ext cx="4476750" cy="2768600"/>
        </p:xfrm>
        <a:graphic>
          <a:graphicData uri="http://schemas.openxmlformats.org/presentationml/2006/ole">
            <p:oleObj spid="_x0000_s14341" name="Visio" r:id="rId6" imgW="4475975" imgH="2769140" progId="Visio.Drawing.11">
              <p:embed/>
            </p:oleObj>
          </a:graphicData>
        </a:graphic>
      </p:graphicFrame>
      <p:graphicFrame>
        <p:nvGraphicFramePr>
          <p:cNvPr id="14357" name="Object 21"/>
          <p:cNvGraphicFramePr>
            <a:graphicFrameLocks noChangeAspect="1"/>
          </p:cNvGraphicFramePr>
          <p:nvPr/>
        </p:nvGraphicFramePr>
        <p:xfrm>
          <a:off x="250825" y="4365625"/>
          <a:ext cx="2035175" cy="1136650"/>
        </p:xfrm>
        <a:graphic>
          <a:graphicData uri="http://schemas.openxmlformats.org/presentationml/2006/ole">
            <p:oleObj spid="_x0000_s14342" name="Visio" r:id="rId7" imgW="2035956" imgH="1135974" progId="Visio.Drawing.11">
              <p:embed/>
            </p:oleObj>
          </a:graphicData>
        </a:graphic>
      </p:graphicFrame>
      <p:graphicFrame>
        <p:nvGraphicFramePr>
          <p:cNvPr id="11" name="Object 11"/>
          <p:cNvGraphicFramePr>
            <a:graphicFrameLocks noChangeAspect="1"/>
          </p:cNvGraphicFramePr>
          <p:nvPr/>
        </p:nvGraphicFramePr>
        <p:xfrm>
          <a:off x="6715125" y="4714875"/>
          <a:ext cx="2035175" cy="776288"/>
        </p:xfrm>
        <a:graphic>
          <a:graphicData uri="http://schemas.openxmlformats.org/presentationml/2006/ole">
            <p:oleObj spid="_x0000_s14343" name="Visio" r:id="rId8" imgW="2035956" imgH="776051" progId="Visio.Drawing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8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8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8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9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8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5362" name="Visio" r:id="rId3" imgW="7606783" imgH="10738796" progId="">
              <p:embed/>
            </p:oleObj>
          </a:graphicData>
        </a:graphic>
      </p:graphicFrame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5500688"/>
            <a:ext cx="8229600" cy="1143000"/>
          </a:xfrm>
        </p:spPr>
        <p:txBody>
          <a:bodyPr/>
          <a:lstStyle/>
          <a:p>
            <a:pPr algn="l" eaLnBrk="1" hangingPunct="1"/>
            <a:endParaRPr lang="ru-RU" sz="1800" smtClean="0">
              <a:solidFill>
                <a:schemeClr val="accent2"/>
              </a:solidFill>
            </a:endParaRP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14500"/>
            <a:ext cx="8351837" cy="35861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400" smtClean="0"/>
              <a:t>№ 11.11, 11.21, 11.22;</a:t>
            </a:r>
          </a:p>
          <a:p>
            <a:pPr>
              <a:lnSpc>
                <a:spcPct val="80000"/>
              </a:lnSpc>
            </a:pPr>
            <a:r>
              <a:rPr lang="ru-RU" sz="2400" smtClean="0"/>
              <a:t>Доказать свойства чётности и нечётности (стр 114 учебника); </a:t>
            </a:r>
          </a:p>
          <a:p>
            <a:pPr>
              <a:lnSpc>
                <a:spcPct val="80000"/>
              </a:lnSpc>
            </a:pPr>
            <a:r>
              <a:rPr lang="ru-RU" sz="2400" smtClean="0"/>
              <a:t>***(Задание из ЕГЭ 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400" smtClean="0"/>
              <a:t>    Нечётная функция у = f(х) определена на всей числовой прямой. Для всякого неотрицательного значения переменной х значение этой функции совпадает со значением функции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400" smtClean="0"/>
              <a:t>     </a:t>
            </a:r>
            <a:r>
              <a:rPr lang="ru-RU" sz="2400" i="1" smtClean="0"/>
              <a:t>g (х) = х(х+1)(х+3)(х-7).</a:t>
            </a:r>
            <a:r>
              <a:rPr lang="ru-RU" sz="2400" smtClean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400" smtClean="0"/>
              <a:t>    Найдите значение функции                                 при </a:t>
            </a:r>
            <a:r>
              <a:rPr lang="ru-RU" sz="2400" i="1" smtClean="0"/>
              <a:t>х</a:t>
            </a:r>
            <a:r>
              <a:rPr lang="ru-RU" sz="2400" smtClean="0"/>
              <a:t>=3.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400" smtClean="0"/>
              <a:t>         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57188" y="2857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4800" b="1" kern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Домашнее задание</a:t>
            </a:r>
          </a:p>
        </p:txBody>
      </p:sp>
      <p:graphicFrame>
        <p:nvGraphicFramePr>
          <p:cNvPr id="15363" name="Object 7"/>
          <p:cNvGraphicFramePr>
            <a:graphicFrameLocks noChangeAspect="1"/>
          </p:cNvGraphicFramePr>
          <p:nvPr/>
        </p:nvGraphicFramePr>
        <p:xfrm>
          <a:off x="4787900" y="4076700"/>
          <a:ext cx="2592388" cy="908050"/>
        </p:xfrm>
        <a:graphic>
          <a:graphicData uri="http://schemas.openxmlformats.org/presentationml/2006/ole">
            <p:oleObj spid="_x0000_s15363" name="Формула" r:id="rId4" imgW="1193760" imgH="4190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Подведение итогов</a:t>
            </a:r>
          </a:p>
        </p:txBody>
      </p:sp>
      <p:pic>
        <p:nvPicPr>
          <p:cNvPr id="19459" name="Picture 3" descr="j034335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 rot="10800000" flipH="1" flipV="1">
            <a:off x="2124075" y="2833688"/>
            <a:ext cx="5688013" cy="36195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10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050" name="Visio" r:id="rId3" imgW="7606783" imgH="10738796" progId="">
              <p:embed/>
            </p:oleObj>
          </a:graphicData>
        </a:graphic>
      </p:graphicFrame>
      <p:sp>
        <p:nvSpPr>
          <p:cNvPr id="2052" name="Rectangle 1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ru-RU" sz="2800" smtClean="0"/>
              <a:t>Область определения функции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ru-RU" sz="2800" smtClean="0"/>
              <a:t>Область значений функции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ru-RU" sz="2800" smtClean="0"/>
              <a:t>Нули функции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ru-RU" sz="2800" smtClean="0"/>
              <a:t>Интервалы знакопостоянства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ru-RU" sz="2800" smtClean="0"/>
              <a:t>Интервалы монотонности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ru-RU" sz="2800" smtClean="0"/>
              <a:t>Наибольшее и наименьшее значения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ru-RU" sz="2800" smtClean="0"/>
              <a:t>Ограниченность функции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ru-RU" sz="2800" smtClean="0"/>
              <a:t>Непрерывность</a:t>
            </a:r>
          </a:p>
          <a:p>
            <a:pPr marL="609600" indent="-609600" eaLnBrk="1" hangingPunct="1">
              <a:buFontTx/>
              <a:buAutoNum type="arabicPeriod"/>
            </a:pPr>
            <a:endParaRPr lang="ru-RU" smtClean="0"/>
          </a:p>
          <a:p>
            <a:pPr marL="609600" indent="-609600" eaLnBrk="1" hangingPunct="1">
              <a:buFontTx/>
              <a:buAutoNum type="arabicPeriod"/>
            </a:pPr>
            <a:endParaRPr lang="ru-RU" sz="2800" smtClean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accent2"/>
                </a:solidFill>
                <a:latin typeface="Times New Roman" pitchFamily="18" charset="0"/>
              </a:rPr>
              <a:t>Свойства функции</a:t>
            </a:r>
          </a:p>
        </p:txBody>
      </p:sp>
      <p:graphicFrame>
        <p:nvGraphicFramePr>
          <p:cNvPr id="2051" name="Object 13"/>
          <p:cNvGraphicFramePr>
            <a:graphicFrameLocks noChangeAspect="1"/>
          </p:cNvGraphicFramePr>
          <p:nvPr/>
        </p:nvGraphicFramePr>
        <p:xfrm>
          <a:off x="3454400" y="2171700"/>
          <a:ext cx="914400" cy="198438"/>
        </p:xfrm>
        <a:graphic>
          <a:graphicData uri="http://schemas.openxmlformats.org/presentationml/2006/ole">
            <p:oleObj spid="_x0000_s2051" name="Equation" r:id="rId4" imgW="914400" imgH="19872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074" name="Visio" r:id="rId3" imgW="7625125" imgH="10757170" progId="">
              <p:embed/>
            </p:oleObj>
          </a:graphicData>
        </a:graphic>
      </p:graphicFrame>
      <p:sp>
        <p:nvSpPr>
          <p:cNvPr id="3094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chemeClr val="accent2"/>
                </a:solidFill>
              </a:rPr>
              <a:t>Проверка домашнего задания</a:t>
            </a:r>
            <a:r>
              <a:rPr lang="ru-RU" smtClean="0"/>
              <a:t> </a:t>
            </a:r>
          </a:p>
        </p:txBody>
      </p:sp>
      <p:sp>
        <p:nvSpPr>
          <p:cNvPr id="3095" name="Line 84"/>
          <p:cNvSpPr>
            <a:spLocks noChangeShapeType="1"/>
          </p:cNvSpPr>
          <p:nvPr/>
        </p:nvSpPr>
        <p:spPr bwMode="auto">
          <a:xfrm>
            <a:off x="5791200" y="30638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3160" name="Group 88"/>
          <p:cNvGraphicFramePr>
            <a:graphicFrameLocks noGrp="1"/>
          </p:cNvGraphicFramePr>
          <p:nvPr>
            <p:ph idx="1"/>
          </p:nvPr>
        </p:nvGraphicFramePr>
        <p:xfrm>
          <a:off x="285750" y="1214438"/>
          <a:ext cx="8678863" cy="5070476"/>
        </p:xfrm>
        <a:graphic>
          <a:graphicData uri="http://schemas.openxmlformats.org/drawingml/2006/table">
            <a:tbl>
              <a:tblPr/>
              <a:tblGrid>
                <a:gridCol w="1541463"/>
                <a:gridCol w="1449387"/>
                <a:gridCol w="1223963"/>
                <a:gridCol w="2016125"/>
                <a:gridCol w="1223962"/>
                <a:gridCol w="1223963"/>
              </a:tblGrid>
              <a:tr h="647700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 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Функции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Область</a:t>
                      </a: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определения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 Нули</a:t>
                      </a: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функции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Координаты точек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 Cyr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пересечения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 Cyr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 графика функции с О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y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 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Промежутки</a:t>
                      </a: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знакопостоянства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56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   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y &gt; 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  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y &lt; 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28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66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4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850" name="Object 658"/>
          <p:cNvGraphicFramePr>
            <a:graphicFrameLocks noChangeAspect="1"/>
          </p:cNvGraphicFramePr>
          <p:nvPr/>
        </p:nvGraphicFramePr>
        <p:xfrm>
          <a:off x="357188" y="2571750"/>
          <a:ext cx="1439862" cy="601663"/>
        </p:xfrm>
        <a:graphic>
          <a:graphicData uri="http://schemas.openxmlformats.org/presentationml/2006/ole">
            <p:oleObj spid="_x0000_s3075" name="Equation" r:id="rId4" imgW="1002960" imgH="419040" progId="">
              <p:embed/>
            </p:oleObj>
          </a:graphicData>
        </a:graphic>
      </p:graphicFrame>
      <p:graphicFrame>
        <p:nvGraphicFramePr>
          <p:cNvPr id="8851" name="Object 659"/>
          <p:cNvGraphicFramePr>
            <a:graphicFrameLocks noChangeAspect="1"/>
          </p:cNvGraphicFramePr>
          <p:nvPr/>
        </p:nvGraphicFramePr>
        <p:xfrm>
          <a:off x="285750" y="3357563"/>
          <a:ext cx="1439863" cy="565150"/>
        </p:xfrm>
        <a:graphic>
          <a:graphicData uri="http://schemas.openxmlformats.org/presentationml/2006/ole">
            <p:oleObj spid="_x0000_s3076" name="Equation" r:id="rId5" imgW="1002960" imgH="393480" progId="">
              <p:embed/>
            </p:oleObj>
          </a:graphicData>
        </a:graphic>
      </p:graphicFrame>
      <p:graphicFrame>
        <p:nvGraphicFramePr>
          <p:cNvPr id="8852" name="Object 660"/>
          <p:cNvGraphicFramePr>
            <a:graphicFrameLocks noChangeAspect="1"/>
          </p:cNvGraphicFramePr>
          <p:nvPr/>
        </p:nvGraphicFramePr>
        <p:xfrm>
          <a:off x="285750" y="4214813"/>
          <a:ext cx="1439863" cy="601662"/>
        </p:xfrm>
        <a:graphic>
          <a:graphicData uri="http://schemas.openxmlformats.org/presentationml/2006/ole">
            <p:oleObj spid="_x0000_s3077" name="Equation" r:id="rId6" imgW="1002960" imgH="419040" progId="">
              <p:embed/>
            </p:oleObj>
          </a:graphicData>
        </a:graphic>
      </p:graphicFrame>
      <p:graphicFrame>
        <p:nvGraphicFramePr>
          <p:cNvPr id="8855" name="Object 663"/>
          <p:cNvGraphicFramePr>
            <a:graphicFrameLocks noChangeAspect="1"/>
          </p:cNvGraphicFramePr>
          <p:nvPr/>
        </p:nvGraphicFramePr>
        <p:xfrm>
          <a:off x="2071688" y="2643188"/>
          <a:ext cx="719137" cy="296862"/>
        </p:xfrm>
        <a:graphic>
          <a:graphicData uri="http://schemas.openxmlformats.org/presentationml/2006/ole">
            <p:oleObj spid="_x0000_s3078" name="Equation" r:id="rId7" imgW="431640" imgH="177480" progId="">
              <p:embed/>
            </p:oleObj>
          </a:graphicData>
        </a:graphic>
      </p:graphicFrame>
      <p:graphicFrame>
        <p:nvGraphicFramePr>
          <p:cNvPr id="8856" name="Object 664"/>
          <p:cNvGraphicFramePr>
            <a:graphicFrameLocks noChangeAspect="1"/>
          </p:cNvGraphicFramePr>
          <p:nvPr/>
        </p:nvGraphicFramePr>
        <p:xfrm>
          <a:off x="2143125" y="3286125"/>
          <a:ext cx="719138" cy="676275"/>
        </p:xfrm>
        <a:graphic>
          <a:graphicData uri="http://schemas.openxmlformats.org/presentationml/2006/ole">
            <p:oleObj spid="_x0000_s3079" name="Equation" r:id="rId8" imgW="431640" imgH="406080" progId="">
              <p:embed/>
            </p:oleObj>
          </a:graphicData>
        </a:graphic>
      </p:graphicFrame>
      <p:graphicFrame>
        <p:nvGraphicFramePr>
          <p:cNvPr id="3080" name="Object 665"/>
          <p:cNvGraphicFramePr>
            <a:graphicFrameLocks noChangeAspect="1"/>
          </p:cNvGraphicFramePr>
          <p:nvPr/>
        </p:nvGraphicFramePr>
        <p:xfrm>
          <a:off x="4114800" y="2171700"/>
          <a:ext cx="914400" cy="198438"/>
        </p:xfrm>
        <a:graphic>
          <a:graphicData uri="http://schemas.openxmlformats.org/presentationml/2006/ole">
            <p:oleObj spid="_x0000_s3080" name="Equation" r:id="rId9" imgW="914400" imgH="198720" progId="">
              <p:embed/>
            </p:oleObj>
          </a:graphicData>
        </a:graphic>
      </p:graphicFrame>
      <p:graphicFrame>
        <p:nvGraphicFramePr>
          <p:cNvPr id="8861" name="Object 669"/>
          <p:cNvGraphicFramePr>
            <a:graphicFrameLocks noChangeAspect="1"/>
          </p:cNvGraphicFramePr>
          <p:nvPr/>
        </p:nvGraphicFramePr>
        <p:xfrm>
          <a:off x="2143125" y="4214813"/>
          <a:ext cx="720725" cy="677862"/>
        </p:xfrm>
        <a:graphic>
          <a:graphicData uri="http://schemas.openxmlformats.org/presentationml/2006/ole">
            <p:oleObj spid="_x0000_s3081" name="Equation" r:id="rId10" imgW="431640" imgH="406080" progId="">
              <p:embed/>
            </p:oleObj>
          </a:graphicData>
        </a:graphic>
      </p:graphicFrame>
      <p:graphicFrame>
        <p:nvGraphicFramePr>
          <p:cNvPr id="8862" name="Object 670"/>
          <p:cNvGraphicFramePr>
            <a:graphicFrameLocks noChangeAspect="1"/>
          </p:cNvGraphicFramePr>
          <p:nvPr/>
        </p:nvGraphicFramePr>
        <p:xfrm>
          <a:off x="3643313" y="2428875"/>
          <a:ext cx="720725" cy="677863"/>
        </p:xfrm>
        <a:graphic>
          <a:graphicData uri="http://schemas.openxmlformats.org/presentationml/2006/ole">
            <p:oleObj spid="_x0000_s3082" name="Equation" r:id="rId11" imgW="431640" imgH="406080" progId="">
              <p:embed/>
            </p:oleObj>
          </a:graphicData>
        </a:graphic>
      </p:graphicFrame>
      <p:graphicFrame>
        <p:nvGraphicFramePr>
          <p:cNvPr id="8863" name="Object 671"/>
          <p:cNvGraphicFramePr>
            <a:graphicFrameLocks noChangeAspect="1"/>
          </p:cNvGraphicFramePr>
          <p:nvPr/>
        </p:nvGraphicFramePr>
        <p:xfrm>
          <a:off x="3571875" y="3500438"/>
          <a:ext cx="869950" cy="357187"/>
        </p:xfrm>
        <a:graphic>
          <a:graphicData uri="http://schemas.openxmlformats.org/presentationml/2006/ole">
            <p:oleObj spid="_x0000_s3083" name="Equation" r:id="rId12" imgW="431640" imgH="177480" progId="">
              <p:embed/>
            </p:oleObj>
          </a:graphicData>
        </a:graphic>
      </p:graphicFrame>
      <p:graphicFrame>
        <p:nvGraphicFramePr>
          <p:cNvPr id="8864" name="Object 672"/>
          <p:cNvGraphicFramePr>
            <a:graphicFrameLocks noChangeAspect="1"/>
          </p:cNvGraphicFramePr>
          <p:nvPr/>
        </p:nvGraphicFramePr>
        <p:xfrm>
          <a:off x="5143500" y="2500313"/>
          <a:ext cx="863600" cy="620712"/>
        </p:xfrm>
        <a:graphic>
          <a:graphicData uri="http://schemas.openxmlformats.org/presentationml/2006/ole">
            <p:oleObj spid="_x0000_s3084" name="Equation" r:id="rId13" imgW="545760" imgH="393480" progId="">
              <p:embed/>
            </p:oleObj>
          </a:graphicData>
        </a:graphic>
      </p:graphicFrame>
      <p:graphicFrame>
        <p:nvGraphicFramePr>
          <p:cNvPr id="8865" name="Object 673"/>
          <p:cNvGraphicFramePr>
            <a:graphicFrameLocks noChangeAspect="1"/>
          </p:cNvGraphicFramePr>
          <p:nvPr/>
        </p:nvGraphicFramePr>
        <p:xfrm>
          <a:off x="5072063" y="3357563"/>
          <a:ext cx="863600" cy="623887"/>
        </p:xfrm>
        <a:graphic>
          <a:graphicData uri="http://schemas.openxmlformats.org/presentationml/2006/ole">
            <p:oleObj spid="_x0000_s3085" name="Equation" r:id="rId14" imgW="545760" imgH="393480" progId="">
              <p:embed/>
            </p:oleObj>
          </a:graphicData>
        </a:graphic>
      </p:graphicFrame>
      <p:graphicFrame>
        <p:nvGraphicFramePr>
          <p:cNvPr id="8866" name="Object 674"/>
          <p:cNvGraphicFramePr>
            <a:graphicFrameLocks noChangeAspect="1"/>
          </p:cNvGraphicFramePr>
          <p:nvPr/>
        </p:nvGraphicFramePr>
        <p:xfrm>
          <a:off x="5148263" y="4214813"/>
          <a:ext cx="860425" cy="619125"/>
        </p:xfrm>
        <a:graphic>
          <a:graphicData uri="http://schemas.openxmlformats.org/presentationml/2006/ole">
            <p:oleObj spid="_x0000_s3086" name="Equation" r:id="rId15" imgW="545760" imgH="393480" progId="">
              <p:embed/>
            </p:oleObj>
          </a:graphicData>
        </a:graphic>
      </p:graphicFrame>
      <p:graphicFrame>
        <p:nvGraphicFramePr>
          <p:cNvPr id="8867" name="Object 675"/>
          <p:cNvGraphicFramePr>
            <a:graphicFrameLocks noChangeAspect="1"/>
          </p:cNvGraphicFramePr>
          <p:nvPr/>
        </p:nvGraphicFramePr>
        <p:xfrm>
          <a:off x="6588125" y="2565400"/>
          <a:ext cx="1079500" cy="531813"/>
        </p:xfrm>
        <a:graphic>
          <a:graphicData uri="http://schemas.openxmlformats.org/presentationml/2006/ole">
            <p:oleObj spid="_x0000_s3087" name="Equation" r:id="rId16" imgW="876240" imgH="431640" progId="">
              <p:embed/>
            </p:oleObj>
          </a:graphicData>
        </a:graphic>
      </p:graphicFrame>
      <p:graphicFrame>
        <p:nvGraphicFramePr>
          <p:cNvPr id="8868" name="Object 676"/>
          <p:cNvGraphicFramePr>
            <a:graphicFrameLocks noChangeAspect="1"/>
          </p:cNvGraphicFramePr>
          <p:nvPr/>
        </p:nvGraphicFramePr>
        <p:xfrm>
          <a:off x="6588125" y="3429000"/>
          <a:ext cx="1160463" cy="571500"/>
        </p:xfrm>
        <a:graphic>
          <a:graphicData uri="http://schemas.openxmlformats.org/presentationml/2006/ole">
            <p:oleObj spid="_x0000_s3088" name="Equation" r:id="rId17" imgW="876240" imgH="431640" progId="">
              <p:embed/>
            </p:oleObj>
          </a:graphicData>
        </a:graphic>
      </p:graphicFrame>
      <p:graphicFrame>
        <p:nvGraphicFramePr>
          <p:cNvPr id="8869" name="Object 677"/>
          <p:cNvGraphicFramePr>
            <a:graphicFrameLocks noChangeAspect="1"/>
          </p:cNvGraphicFramePr>
          <p:nvPr/>
        </p:nvGraphicFramePr>
        <p:xfrm>
          <a:off x="6588125" y="4292600"/>
          <a:ext cx="1155700" cy="538163"/>
        </p:xfrm>
        <a:graphic>
          <a:graphicData uri="http://schemas.openxmlformats.org/presentationml/2006/ole">
            <p:oleObj spid="_x0000_s3089" name="Equation" r:id="rId18" imgW="927000" imgH="431640" progId="">
              <p:embed/>
            </p:oleObj>
          </a:graphicData>
        </a:graphic>
      </p:graphicFrame>
      <p:graphicFrame>
        <p:nvGraphicFramePr>
          <p:cNvPr id="8870" name="Object 678"/>
          <p:cNvGraphicFramePr>
            <a:graphicFrameLocks noChangeAspect="1"/>
          </p:cNvGraphicFramePr>
          <p:nvPr/>
        </p:nvGraphicFramePr>
        <p:xfrm>
          <a:off x="7812088" y="2565400"/>
          <a:ext cx="1073150" cy="500063"/>
        </p:xfrm>
        <a:graphic>
          <a:graphicData uri="http://schemas.openxmlformats.org/presentationml/2006/ole">
            <p:oleObj spid="_x0000_s3090" name="Equation" r:id="rId19" imgW="927000" imgH="431640" progId="">
              <p:embed/>
            </p:oleObj>
          </a:graphicData>
        </a:graphic>
      </p:graphicFrame>
      <p:graphicFrame>
        <p:nvGraphicFramePr>
          <p:cNvPr id="8871" name="Object 679"/>
          <p:cNvGraphicFramePr>
            <a:graphicFrameLocks noChangeAspect="1"/>
          </p:cNvGraphicFramePr>
          <p:nvPr/>
        </p:nvGraphicFramePr>
        <p:xfrm>
          <a:off x="7812088" y="3429000"/>
          <a:ext cx="1073150" cy="500063"/>
        </p:xfrm>
        <a:graphic>
          <a:graphicData uri="http://schemas.openxmlformats.org/presentationml/2006/ole">
            <p:oleObj spid="_x0000_s3091" name="Equation" r:id="rId20" imgW="927000" imgH="431640" progId="">
              <p:embed/>
            </p:oleObj>
          </a:graphicData>
        </a:graphic>
      </p:graphicFrame>
      <p:graphicFrame>
        <p:nvGraphicFramePr>
          <p:cNvPr id="8872" name="Object 680"/>
          <p:cNvGraphicFramePr>
            <a:graphicFrameLocks noChangeAspect="1"/>
          </p:cNvGraphicFramePr>
          <p:nvPr/>
        </p:nvGraphicFramePr>
        <p:xfrm>
          <a:off x="7812088" y="4365625"/>
          <a:ext cx="928687" cy="285750"/>
        </p:xfrm>
        <a:graphic>
          <a:graphicData uri="http://schemas.openxmlformats.org/presentationml/2006/ole">
            <p:oleObj spid="_x0000_s3092" name="Equation" r:id="rId21" imgW="660240" imgH="203040" progId="">
              <p:embed/>
            </p:oleObj>
          </a:graphicData>
        </a:graphic>
      </p:graphicFrame>
      <p:graphicFrame>
        <p:nvGraphicFramePr>
          <p:cNvPr id="73" name="Object 688"/>
          <p:cNvGraphicFramePr>
            <a:graphicFrameLocks noChangeAspect="1"/>
          </p:cNvGraphicFramePr>
          <p:nvPr/>
        </p:nvGraphicFramePr>
        <p:xfrm>
          <a:off x="3714750" y="4429125"/>
          <a:ext cx="642938" cy="246063"/>
        </p:xfrm>
        <a:graphic>
          <a:graphicData uri="http://schemas.openxmlformats.org/presentationml/2006/ole">
            <p:oleObj spid="_x0000_s3093" name="Формула" r:id="rId22" imgW="304560" imgH="139680" progId="Equation.3">
              <p:embed/>
            </p:oleObj>
          </a:graphicData>
        </a:graphic>
      </p:graphicFrame>
      <p:sp>
        <p:nvSpPr>
          <p:cNvPr id="3141" name="Rectangle 7"/>
          <p:cNvSpPr txBox="1">
            <a:spLocks noChangeArrowheads="1"/>
          </p:cNvSpPr>
          <p:nvPr/>
        </p:nvSpPr>
        <p:spPr bwMode="auto">
          <a:xfrm>
            <a:off x="395288" y="5734050"/>
            <a:ext cx="82296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b="1" i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4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098" name="Visio" r:id="rId3" imgW="7619191" imgH="10738796" progId="">
              <p:embed/>
            </p:oleObj>
          </a:graphicData>
        </a:graphic>
      </p:graphicFrame>
      <p:sp>
        <p:nvSpPr>
          <p:cNvPr id="4135" name="Rectangle 8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ru-RU" smtClean="0"/>
              <a:t>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85750" y="1714500"/>
          <a:ext cx="8286808" cy="3357585"/>
        </p:xfrm>
        <a:graphic>
          <a:graphicData uri="http://schemas.openxmlformats.org/drawingml/2006/table">
            <a:tbl>
              <a:tblPr/>
              <a:tblGrid>
                <a:gridCol w="626733"/>
                <a:gridCol w="1276679"/>
                <a:gridCol w="1114193"/>
                <a:gridCol w="1555227"/>
                <a:gridCol w="1485590"/>
                <a:gridCol w="1114193"/>
                <a:gridCol w="1114193"/>
              </a:tblGrid>
              <a:tr h="47965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65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65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65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65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65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65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099" name="Object 9"/>
          <p:cNvGraphicFramePr>
            <a:graphicFrameLocks noChangeAspect="1"/>
          </p:cNvGraphicFramePr>
          <p:nvPr/>
        </p:nvGraphicFramePr>
        <p:xfrm>
          <a:off x="495300" y="2786063"/>
          <a:ext cx="511175" cy="314325"/>
        </p:xfrm>
        <a:graphic>
          <a:graphicData uri="http://schemas.openxmlformats.org/presentationml/2006/ole">
            <p:oleObj spid="_x0000_s4099" name="Формула" r:id="rId4" imgW="126720" imgH="164880" progId="Equation.3">
              <p:embed/>
            </p:oleObj>
          </a:graphicData>
        </a:graphic>
      </p:graphicFrame>
      <p:graphicFrame>
        <p:nvGraphicFramePr>
          <p:cNvPr id="4100" name="Object 10"/>
          <p:cNvGraphicFramePr>
            <a:graphicFrameLocks noChangeAspect="1"/>
          </p:cNvGraphicFramePr>
          <p:nvPr/>
        </p:nvGraphicFramePr>
        <p:xfrm>
          <a:off x="571500" y="2286000"/>
          <a:ext cx="357188" cy="314325"/>
        </p:xfrm>
        <a:graphic>
          <a:graphicData uri="http://schemas.openxmlformats.org/presentationml/2006/ole">
            <p:oleObj spid="_x0000_s4100" name="Формула" r:id="rId5" imgW="88560" imgH="164880" progId="Equation.3">
              <p:embed/>
            </p:oleObj>
          </a:graphicData>
        </a:graphic>
      </p:graphicFrame>
      <p:graphicFrame>
        <p:nvGraphicFramePr>
          <p:cNvPr id="4101" name="Object 11"/>
          <p:cNvGraphicFramePr>
            <a:graphicFrameLocks noChangeAspect="1"/>
          </p:cNvGraphicFramePr>
          <p:nvPr/>
        </p:nvGraphicFramePr>
        <p:xfrm>
          <a:off x="520700" y="3275013"/>
          <a:ext cx="458788" cy="338137"/>
        </p:xfrm>
        <a:graphic>
          <a:graphicData uri="http://schemas.openxmlformats.org/presentationml/2006/ole">
            <p:oleObj spid="_x0000_s4101" name="Формула" r:id="rId6" imgW="114120" imgH="177480" progId="Equation.3">
              <p:embed/>
            </p:oleObj>
          </a:graphicData>
        </a:graphic>
      </p:graphicFrame>
      <p:graphicFrame>
        <p:nvGraphicFramePr>
          <p:cNvPr id="4102" name="Object 12"/>
          <p:cNvGraphicFramePr>
            <a:graphicFrameLocks noChangeAspect="1"/>
          </p:cNvGraphicFramePr>
          <p:nvPr/>
        </p:nvGraphicFramePr>
        <p:xfrm>
          <a:off x="495300" y="3714750"/>
          <a:ext cx="511175" cy="314325"/>
        </p:xfrm>
        <a:graphic>
          <a:graphicData uri="http://schemas.openxmlformats.org/presentationml/2006/ole">
            <p:oleObj spid="_x0000_s4102" name="Формула" r:id="rId7" imgW="126720" imgH="164880" progId="Equation.3">
              <p:embed/>
            </p:oleObj>
          </a:graphicData>
        </a:graphic>
      </p:graphicFrame>
      <p:graphicFrame>
        <p:nvGraphicFramePr>
          <p:cNvPr id="4103" name="Object 13"/>
          <p:cNvGraphicFramePr>
            <a:graphicFrameLocks noChangeAspect="1"/>
          </p:cNvGraphicFramePr>
          <p:nvPr/>
        </p:nvGraphicFramePr>
        <p:xfrm>
          <a:off x="500063" y="4214813"/>
          <a:ext cx="458787" cy="338137"/>
        </p:xfrm>
        <a:graphic>
          <a:graphicData uri="http://schemas.openxmlformats.org/presentationml/2006/ole">
            <p:oleObj spid="_x0000_s4103" name="Формула" r:id="rId8" imgW="114120" imgH="177480" progId="Equation.3">
              <p:embed/>
            </p:oleObj>
          </a:graphicData>
        </a:graphic>
      </p:graphicFrame>
      <p:graphicFrame>
        <p:nvGraphicFramePr>
          <p:cNvPr id="4104" name="Object 14"/>
          <p:cNvGraphicFramePr>
            <a:graphicFrameLocks noChangeAspect="1"/>
          </p:cNvGraphicFramePr>
          <p:nvPr/>
        </p:nvGraphicFramePr>
        <p:xfrm>
          <a:off x="495300" y="4632325"/>
          <a:ext cx="511175" cy="338138"/>
        </p:xfrm>
        <a:graphic>
          <a:graphicData uri="http://schemas.openxmlformats.org/presentationml/2006/ole">
            <p:oleObj spid="_x0000_s4104" name="Формула" r:id="rId9" imgW="126720" imgH="177480" progId="Equation.3">
              <p:embed/>
            </p:oleObj>
          </a:graphicData>
        </a:graphic>
      </p:graphicFrame>
      <p:graphicFrame>
        <p:nvGraphicFramePr>
          <p:cNvPr id="4111" name="Object 23"/>
          <p:cNvGraphicFramePr>
            <a:graphicFrameLocks noChangeAspect="1"/>
          </p:cNvGraphicFramePr>
          <p:nvPr/>
        </p:nvGraphicFramePr>
        <p:xfrm>
          <a:off x="2286000" y="2286000"/>
          <a:ext cx="612775" cy="314325"/>
        </p:xfrm>
        <a:graphic>
          <a:graphicData uri="http://schemas.openxmlformats.org/presentationml/2006/ole">
            <p:oleObj spid="_x0000_s4105" name="Формула" r:id="rId10" imgW="152280" imgH="164880" progId="Equation.3">
              <p:embed/>
            </p:oleObj>
          </a:graphicData>
        </a:graphic>
      </p:graphicFrame>
      <p:graphicFrame>
        <p:nvGraphicFramePr>
          <p:cNvPr id="4112" name="Object 24"/>
          <p:cNvGraphicFramePr>
            <a:graphicFrameLocks noChangeAspect="1"/>
          </p:cNvGraphicFramePr>
          <p:nvPr/>
        </p:nvGraphicFramePr>
        <p:xfrm>
          <a:off x="2286000" y="2714625"/>
          <a:ext cx="612775" cy="314325"/>
        </p:xfrm>
        <a:graphic>
          <a:graphicData uri="http://schemas.openxmlformats.org/presentationml/2006/ole">
            <p:oleObj spid="_x0000_s4106" name="Формула" r:id="rId11" imgW="152280" imgH="164880" progId="Equation.3">
              <p:embed/>
            </p:oleObj>
          </a:graphicData>
        </a:graphic>
      </p:graphicFrame>
      <p:graphicFrame>
        <p:nvGraphicFramePr>
          <p:cNvPr id="4113" name="Object 25"/>
          <p:cNvGraphicFramePr>
            <a:graphicFrameLocks noChangeAspect="1"/>
          </p:cNvGraphicFramePr>
          <p:nvPr/>
        </p:nvGraphicFramePr>
        <p:xfrm>
          <a:off x="2286000" y="3214688"/>
          <a:ext cx="612775" cy="314325"/>
        </p:xfrm>
        <a:graphic>
          <a:graphicData uri="http://schemas.openxmlformats.org/presentationml/2006/ole">
            <p:oleObj spid="_x0000_s4107" name="Формула" r:id="rId12" imgW="152280" imgH="164880" progId="Equation.3">
              <p:embed/>
            </p:oleObj>
          </a:graphicData>
        </a:graphic>
      </p:graphicFrame>
      <p:graphicFrame>
        <p:nvGraphicFramePr>
          <p:cNvPr id="4114" name="Object 26"/>
          <p:cNvGraphicFramePr>
            <a:graphicFrameLocks noChangeAspect="1"/>
          </p:cNvGraphicFramePr>
          <p:nvPr/>
        </p:nvGraphicFramePr>
        <p:xfrm>
          <a:off x="2286000" y="3714750"/>
          <a:ext cx="612775" cy="314325"/>
        </p:xfrm>
        <a:graphic>
          <a:graphicData uri="http://schemas.openxmlformats.org/presentationml/2006/ole">
            <p:oleObj spid="_x0000_s4108" name="Формула" r:id="rId13" imgW="152280" imgH="164880" progId="Equation.3">
              <p:embed/>
            </p:oleObj>
          </a:graphicData>
        </a:graphic>
      </p:graphicFrame>
      <p:graphicFrame>
        <p:nvGraphicFramePr>
          <p:cNvPr id="4115" name="Object 27"/>
          <p:cNvGraphicFramePr>
            <a:graphicFrameLocks noChangeAspect="1"/>
          </p:cNvGraphicFramePr>
          <p:nvPr/>
        </p:nvGraphicFramePr>
        <p:xfrm>
          <a:off x="2286000" y="4214813"/>
          <a:ext cx="571500" cy="277812"/>
        </p:xfrm>
        <a:graphic>
          <a:graphicData uri="http://schemas.openxmlformats.org/presentationml/2006/ole">
            <p:oleObj spid="_x0000_s4109" name="Формула" r:id="rId14" imgW="355320" imgH="177480" progId="Equation.3">
              <p:embed/>
            </p:oleObj>
          </a:graphicData>
        </a:graphic>
      </p:graphicFrame>
      <p:graphicFrame>
        <p:nvGraphicFramePr>
          <p:cNvPr id="4116" name="Object 28"/>
          <p:cNvGraphicFramePr>
            <a:graphicFrameLocks noChangeAspect="1"/>
          </p:cNvGraphicFramePr>
          <p:nvPr/>
        </p:nvGraphicFramePr>
        <p:xfrm>
          <a:off x="2286000" y="4714875"/>
          <a:ext cx="649288" cy="268288"/>
        </p:xfrm>
        <a:graphic>
          <a:graphicData uri="http://schemas.openxmlformats.org/presentationml/2006/ole">
            <p:oleObj spid="_x0000_s4110" name="Формула" r:id="rId15" imgW="419040" imgH="177480" progId="Equation.3">
              <p:embed/>
            </p:oleObj>
          </a:graphicData>
        </a:graphic>
      </p:graphicFrame>
      <p:graphicFrame>
        <p:nvGraphicFramePr>
          <p:cNvPr id="4117" name="Object 29"/>
          <p:cNvGraphicFramePr>
            <a:graphicFrameLocks noChangeAspect="1"/>
          </p:cNvGraphicFramePr>
          <p:nvPr/>
        </p:nvGraphicFramePr>
        <p:xfrm>
          <a:off x="928688" y="2214563"/>
          <a:ext cx="1143000" cy="428625"/>
        </p:xfrm>
        <a:graphic>
          <a:graphicData uri="http://schemas.openxmlformats.org/presentationml/2006/ole">
            <p:oleObj spid="_x0000_s4111" name="Формула" r:id="rId16" imgW="749160" imgH="393480" progId="Equation.3">
              <p:embed/>
            </p:oleObj>
          </a:graphicData>
        </a:graphic>
      </p:graphicFrame>
      <p:graphicFrame>
        <p:nvGraphicFramePr>
          <p:cNvPr id="4118" name="Object 30"/>
          <p:cNvGraphicFramePr>
            <a:graphicFrameLocks noChangeAspect="1"/>
          </p:cNvGraphicFramePr>
          <p:nvPr/>
        </p:nvGraphicFramePr>
        <p:xfrm>
          <a:off x="928688" y="2786063"/>
          <a:ext cx="1117600" cy="249237"/>
        </p:xfrm>
        <a:graphic>
          <a:graphicData uri="http://schemas.openxmlformats.org/presentationml/2006/ole">
            <p:oleObj spid="_x0000_s4112" name="Формула" r:id="rId17" imgW="622080" imgH="228600" progId="Equation.3">
              <p:embed/>
            </p:oleObj>
          </a:graphicData>
        </a:graphic>
      </p:graphicFrame>
      <p:graphicFrame>
        <p:nvGraphicFramePr>
          <p:cNvPr id="4119" name="Object 31"/>
          <p:cNvGraphicFramePr>
            <a:graphicFrameLocks noChangeAspect="1"/>
          </p:cNvGraphicFramePr>
          <p:nvPr/>
        </p:nvGraphicFramePr>
        <p:xfrm>
          <a:off x="928688" y="3286125"/>
          <a:ext cx="930275" cy="277813"/>
        </p:xfrm>
        <a:graphic>
          <a:graphicData uri="http://schemas.openxmlformats.org/presentationml/2006/ole">
            <p:oleObj spid="_x0000_s4113" name="Формула" r:id="rId18" imgW="609480" imgH="253800" progId="Equation.3">
              <p:embed/>
            </p:oleObj>
          </a:graphicData>
        </a:graphic>
      </p:graphicFrame>
      <p:graphicFrame>
        <p:nvGraphicFramePr>
          <p:cNvPr id="4120" name="Object 32"/>
          <p:cNvGraphicFramePr>
            <a:graphicFrameLocks noChangeAspect="1"/>
          </p:cNvGraphicFramePr>
          <p:nvPr/>
        </p:nvGraphicFramePr>
        <p:xfrm>
          <a:off x="928688" y="3786188"/>
          <a:ext cx="1220787" cy="220662"/>
        </p:xfrm>
        <a:graphic>
          <a:graphicData uri="http://schemas.openxmlformats.org/presentationml/2006/ole">
            <p:oleObj spid="_x0000_s4114" name="Формула" r:id="rId19" imgW="850680" imgH="203040" progId="Equation.3">
              <p:embed/>
            </p:oleObj>
          </a:graphicData>
        </a:graphic>
      </p:graphicFrame>
      <p:graphicFrame>
        <p:nvGraphicFramePr>
          <p:cNvPr id="4121" name="Object 33"/>
          <p:cNvGraphicFramePr>
            <a:graphicFrameLocks noChangeAspect="1"/>
          </p:cNvGraphicFramePr>
          <p:nvPr/>
        </p:nvGraphicFramePr>
        <p:xfrm>
          <a:off x="928688" y="4143375"/>
          <a:ext cx="911225" cy="428625"/>
        </p:xfrm>
        <a:graphic>
          <a:graphicData uri="http://schemas.openxmlformats.org/presentationml/2006/ole">
            <p:oleObj spid="_x0000_s4115" name="Формула" r:id="rId20" imgW="596880" imgH="393480" progId="Equation.3">
              <p:embed/>
            </p:oleObj>
          </a:graphicData>
        </a:graphic>
      </p:graphicFrame>
      <p:graphicFrame>
        <p:nvGraphicFramePr>
          <p:cNvPr id="4122" name="Object 34"/>
          <p:cNvGraphicFramePr>
            <a:graphicFrameLocks noChangeAspect="1"/>
          </p:cNvGraphicFramePr>
          <p:nvPr/>
        </p:nvGraphicFramePr>
        <p:xfrm>
          <a:off x="928688" y="4714875"/>
          <a:ext cx="1168400" cy="261938"/>
        </p:xfrm>
        <a:graphic>
          <a:graphicData uri="http://schemas.openxmlformats.org/presentationml/2006/ole">
            <p:oleObj spid="_x0000_s4116" name="Формула" r:id="rId21" imgW="876240" imgH="241200" progId="Equation.3">
              <p:embed/>
            </p:oleObj>
          </a:graphicData>
        </a:graphic>
      </p:graphicFrame>
      <p:graphicFrame>
        <p:nvGraphicFramePr>
          <p:cNvPr id="4123" name="Object 35"/>
          <p:cNvGraphicFramePr>
            <a:graphicFrameLocks noChangeAspect="1"/>
          </p:cNvGraphicFramePr>
          <p:nvPr/>
        </p:nvGraphicFramePr>
        <p:xfrm>
          <a:off x="3286125" y="2214563"/>
          <a:ext cx="1500188" cy="484187"/>
        </p:xfrm>
        <a:graphic>
          <a:graphicData uri="http://schemas.openxmlformats.org/presentationml/2006/ole">
            <p:oleObj spid="_x0000_s4117" name="Формула" r:id="rId22" imgW="1295280" imgH="393480" progId="Equation.3">
              <p:embed/>
            </p:oleObj>
          </a:graphicData>
        </a:graphic>
      </p:graphicFrame>
      <p:graphicFrame>
        <p:nvGraphicFramePr>
          <p:cNvPr id="4192" name="Object 96"/>
          <p:cNvGraphicFramePr>
            <a:graphicFrameLocks noChangeAspect="1"/>
          </p:cNvGraphicFramePr>
          <p:nvPr/>
        </p:nvGraphicFramePr>
        <p:xfrm>
          <a:off x="3289300" y="2852738"/>
          <a:ext cx="1470025" cy="249237"/>
        </p:xfrm>
        <a:graphic>
          <a:graphicData uri="http://schemas.openxmlformats.org/presentationml/2006/ole">
            <p:oleObj spid="_x0000_s4118" name="Equation" r:id="rId23" imgW="1269720" imgH="203040" progId="Equation.DSMT4">
              <p:embed/>
            </p:oleObj>
          </a:graphicData>
        </a:graphic>
      </p:graphicFrame>
      <p:graphicFrame>
        <p:nvGraphicFramePr>
          <p:cNvPr id="4193" name="Object 97"/>
          <p:cNvGraphicFramePr>
            <a:graphicFrameLocks noChangeAspect="1"/>
          </p:cNvGraphicFramePr>
          <p:nvPr/>
        </p:nvGraphicFramePr>
        <p:xfrm>
          <a:off x="3348038" y="3284538"/>
          <a:ext cx="1352550" cy="249237"/>
        </p:xfrm>
        <a:graphic>
          <a:graphicData uri="http://schemas.openxmlformats.org/presentationml/2006/ole">
            <p:oleObj spid="_x0000_s4119" name="Формула" r:id="rId24" imgW="1168200" imgH="203040" progId="Equation.3">
              <p:embed/>
            </p:oleObj>
          </a:graphicData>
        </a:graphic>
      </p:graphicFrame>
      <p:graphicFrame>
        <p:nvGraphicFramePr>
          <p:cNvPr id="4194" name="Object 98"/>
          <p:cNvGraphicFramePr>
            <a:graphicFrameLocks noChangeAspect="1"/>
          </p:cNvGraphicFramePr>
          <p:nvPr/>
        </p:nvGraphicFramePr>
        <p:xfrm>
          <a:off x="3286125" y="3786188"/>
          <a:ext cx="1550988" cy="249237"/>
        </p:xfrm>
        <a:graphic>
          <a:graphicData uri="http://schemas.openxmlformats.org/presentationml/2006/ole">
            <p:oleObj spid="_x0000_s4120" name="Формула" r:id="rId25" imgW="1384200" imgH="203040" progId="Equation.3">
              <p:embed/>
            </p:oleObj>
          </a:graphicData>
        </a:graphic>
      </p:graphicFrame>
      <p:graphicFrame>
        <p:nvGraphicFramePr>
          <p:cNvPr id="4195" name="Object 99"/>
          <p:cNvGraphicFramePr>
            <a:graphicFrameLocks noChangeAspect="1"/>
          </p:cNvGraphicFramePr>
          <p:nvPr/>
        </p:nvGraphicFramePr>
        <p:xfrm>
          <a:off x="3286125" y="4286250"/>
          <a:ext cx="1516063" cy="250825"/>
        </p:xfrm>
        <a:graphic>
          <a:graphicData uri="http://schemas.openxmlformats.org/presentationml/2006/ole">
            <p:oleObj spid="_x0000_s4121" name="Формула" r:id="rId26" imgW="1307880" imgH="203040" progId="Equation.3">
              <p:embed/>
            </p:oleObj>
          </a:graphicData>
        </a:graphic>
      </p:graphicFrame>
      <p:graphicFrame>
        <p:nvGraphicFramePr>
          <p:cNvPr id="4196" name="Object 100"/>
          <p:cNvGraphicFramePr>
            <a:graphicFrameLocks noChangeAspect="1"/>
          </p:cNvGraphicFramePr>
          <p:nvPr/>
        </p:nvGraphicFramePr>
        <p:xfrm>
          <a:off x="3286125" y="4714875"/>
          <a:ext cx="1500188" cy="296863"/>
        </p:xfrm>
        <a:graphic>
          <a:graphicData uri="http://schemas.openxmlformats.org/presentationml/2006/ole">
            <p:oleObj spid="_x0000_s4122" name="Формула" r:id="rId27" imgW="1333440" imgH="241200" progId="Equation.3">
              <p:embed/>
            </p:oleObj>
          </a:graphicData>
        </a:graphic>
      </p:graphicFrame>
      <p:graphicFrame>
        <p:nvGraphicFramePr>
          <p:cNvPr id="4197" name="Object 101"/>
          <p:cNvGraphicFramePr>
            <a:graphicFrameLocks noChangeAspect="1"/>
          </p:cNvGraphicFramePr>
          <p:nvPr/>
        </p:nvGraphicFramePr>
        <p:xfrm>
          <a:off x="4872038" y="2332038"/>
          <a:ext cx="1470025" cy="249237"/>
        </p:xfrm>
        <a:graphic>
          <a:graphicData uri="http://schemas.openxmlformats.org/presentationml/2006/ole">
            <p:oleObj spid="_x0000_s4123" name="Формула" r:id="rId28" imgW="1269720" imgH="203040" progId="Equation.3">
              <p:embed/>
            </p:oleObj>
          </a:graphicData>
        </a:graphic>
      </p:graphicFrame>
      <p:graphicFrame>
        <p:nvGraphicFramePr>
          <p:cNvPr id="4198" name="Object 102"/>
          <p:cNvGraphicFramePr>
            <a:graphicFrameLocks noChangeAspect="1"/>
          </p:cNvGraphicFramePr>
          <p:nvPr/>
        </p:nvGraphicFramePr>
        <p:xfrm>
          <a:off x="4857750" y="2857500"/>
          <a:ext cx="1450975" cy="249238"/>
        </p:xfrm>
        <a:graphic>
          <a:graphicData uri="http://schemas.openxmlformats.org/presentationml/2006/ole">
            <p:oleObj spid="_x0000_s4124" name="Формула" r:id="rId29" imgW="1333440" imgH="203040" progId="Equation.3">
              <p:embed/>
            </p:oleObj>
          </a:graphicData>
        </a:graphic>
      </p:graphicFrame>
      <p:graphicFrame>
        <p:nvGraphicFramePr>
          <p:cNvPr id="4199" name="Object 103"/>
          <p:cNvGraphicFramePr>
            <a:graphicFrameLocks noChangeAspect="1"/>
          </p:cNvGraphicFramePr>
          <p:nvPr/>
        </p:nvGraphicFramePr>
        <p:xfrm>
          <a:off x="4859338" y="3284538"/>
          <a:ext cx="1470025" cy="250825"/>
        </p:xfrm>
        <a:graphic>
          <a:graphicData uri="http://schemas.openxmlformats.org/presentationml/2006/ole">
            <p:oleObj spid="_x0000_s4125" name="Формула" r:id="rId30" imgW="1269720" imgH="203040" progId="Equation.3">
              <p:embed/>
            </p:oleObj>
          </a:graphicData>
        </a:graphic>
      </p:graphicFrame>
      <p:graphicFrame>
        <p:nvGraphicFramePr>
          <p:cNvPr id="4200" name="Object 104"/>
          <p:cNvGraphicFramePr>
            <a:graphicFrameLocks noChangeAspect="1"/>
          </p:cNvGraphicFramePr>
          <p:nvPr/>
        </p:nvGraphicFramePr>
        <p:xfrm>
          <a:off x="4843463" y="3760788"/>
          <a:ext cx="1514475" cy="249237"/>
        </p:xfrm>
        <a:graphic>
          <a:graphicData uri="http://schemas.openxmlformats.org/presentationml/2006/ole">
            <p:oleObj spid="_x0000_s4126" name="Формула" r:id="rId31" imgW="1320480" imgH="203040" progId="Equation.3">
              <p:embed/>
            </p:oleObj>
          </a:graphicData>
        </a:graphic>
      </p:graphicFrame>
      <p:graphicFrame>
        <p:nvGraphicFramePr>
          <p:cNvPr id="4201" name="Object 105"/>
          <p:cNvGraphicFramePr>
            <a:graphicFrameLocks noChangeAspect="1"/>
          </p:cNvGraphicFramePr>
          <p:nvPr/>
        </p:nvGraphicFramePr>
        <p:xfrm>
          <a:off x="4835525" y="4259263"/>
          <a:ext cx="1522413" cy="250825"/>
        </p:xfrm>
        <a:graphic>
          <a:graphicData uri="http://schemas.openxmlformats.org/presentationml/2006/ole">
            <p:oleObj spid="_x0000_s4127" name="Формула" r:id="rId32" imgW="1333440" imgH="203040" progId="Equation.3">
              <p:embed/>
            </p:oleObj>
          </a:graphicData>
        </a:graphic>
      </p:graphicFrame>
      <p:graphicFrame>
        <p:nvGraphicFramePr>
          <p:cNvPr id="4202" name="Object 106"/>
          <p:cNvGraphicFramePr>
            <a:graphicFrameLocks noChangeAspect="1"/>
          </p:cNvGraphicFramePr>
          <p:nvPr/>
        </p:nvGraphicFramePr>
        <p:xfrm>
          <a:off x="4857750" y="4589463"/>
          <a:ext cx="1500188" cy="482600"/>
        </p:xfrm>
        <a:graphic>
          <a:graphicData uri="http://schemas.openxmlformats.org/presentationml/2006/ole">
            <p:oleObj spid="_x0000_s4128" name="Формула" r:id="rId33" imgW="1346040" imgH="482400" progId="Equation.3">
              <p:embed/>
            </p:oleObj>
          </a:graphicData>
        </a:graphic>
      </p:graphicFrame>
      <p:sp>
        <p:nvSpPr>
          <p:cNvPr id="42" name="5-конечная звезда 41"/>
          <p:cNvSpPr/>
          <p:nvPr/>
        </p:nvSpPr>
        <p:spPr>
          <a:xfrm>
            <a:off x="6643688" y="2286000"/>
            <a:ext cx="357187" cy="285750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" name="5-конечная звезда 42"/>
          <p:cNvSpPr/>
          <p:nvPr/>
        </p:nvSpPr>
        <p:spPr>
          <a:xfrm>
            <a:off x="6643688" y="3214688"/>
            <a:ext cx="357187" cy="285750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5-конечная звезда 43"/>
          <p:cNvSpPr/>
          <p:nvPr/>
        </p:nvSpPr>
        <p:spPr>
          <a:xfrm>
            <a:off x="7786688" y="2714625"/>
            <a:ext cx="357187" cy="28575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5" name="5-конечная звезда 44"/>
          <p:cNvSpPr/>
          <p:nvPr/>
        </p:nvSpPr>
        <p:spPr>
          <a:xfrm>
            <a:off x="7786688" y="4214813"/>
            <a:ext cx="357187" cy="28575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928688" y="1714500"/>
            <a:ext cx="1285875" cy="500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4129" name="Object 15"/>
          <p:cNvGraphicFramePr>
            <a:graphicFrameLocks noChangeAspect="1"/>
          </p:cNvGraphicFramePr>
          <p:nvPr/>
        </p:nvGraphicFramePr>
        <p:xfrm>
          <a:off x="928688" y="1785938"/>
          <a:ext cx="1214437" cy="385762"/>
        </p:xfrm>
        <a:graphic>
          <a:graphicData uri="http://schemas.openxmlformats.org/presentationml/2006/ole">
            <p:oleObj spid="_x0000_s4129" name="Формула" r:id="rId34" imgW="609480" imgH="203040" progId="Equation.3">
              <p:embed/>
            </p:oleObj>
          </a:graphicData>
        </a:graphic>
      </p:graphicFrame>
      <p:sp>
        <p:nvSpPr>
          <p:cNvPr id="50" name="Прямоугольник 49"/>
          <p:cNvSpPr/>
          <p:nvPr/>
        </p:nvSpPr>
        <p:spPr>
          <a:xfrm>
            <a:off x="2214563" y="1714500"/>
            <a:ext cx="1071562" cy="500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3286125" y="1714500"/>
            <a:ext cx="1571625" cy="500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4857750" y="1714500"/>
            <a:ext cx="1500188" cy="500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6357938" y="1714500"/>
            <a:ext cx="1071562" cy="500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7429500" y="1714500"/>
            <a:ext cx="1143000" cy="500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4130" name="Object 16"/>
          <p:cNvGraphicFramePr>
            <a:graphicFrameLocks noChangeAspect="1"/>
          </p:cNvGraphicFramePr>
          <p:nvPr/>
        </p:nvGraphicFramePr>
        <p:xfrm>
          <a:off x="2357438" y="1785938"/>
          <a:ext cx="785812" cy="381000"/>
        </p:xfrm>
        <a:graphic>
          <a:graphicData uri="http://schemas.openxmlformats.org/presentationml/2006/ole">
            <p:oleObj spid="_x0000_s4130" name="Формула" r:id="rId35" imgW="380880" imgH="203040" progId="Equation.3">
              <p:embed/>
            </p:oleObj>
          </a:graphicData>
        </a:graphic>
      </p:graphicFrame>
      <p:graphicFrame>
        <p:nvGraphicFramePr>
          <p:cNvPr id="4131" name="Object 17"/>
          <p:cNvGraphicFramePr>
            <a:graphicFrameLocks noChangeAspect="1"/>
          </p:cNvGraphicFramePr>
          <p:nvPr/>
        </p:nvGraphicFramePr>
        <p:xfrm>
          <a:off x="3286125" y="1785938"/>
          <a:ext cx="1428750" cy="385762"/>
        </p:xfrm>
        <a:graphic>
          <a:graphicData uri="http://schemas.openxmlformats.org/presentationml/2006/ole">
            <p:oleObj spid="_x0000_s4131" name="Формула" r:id="rId36" imgW="799920" imgH="203040" progId="Equation.3">
              <p:embed/>
            </p:oleObj>
          </a:graphicData>
        </a:graphic>
      </p:graphicFrame>
      <p:graphicFrame>
        <p:nvGraphicFramePr>
          <p:cNvPr id="4132" name="Object 18"/>
          <p:cNvGraphicFramePr>
            <a:graphicFrameLocks noChangeAspect="1"/>
          </p:cNvGraphicFramePr>
          <p:nvPr/>
        </p:nvGraphicFramePr>
        <p:xfrm>
          <a:off x="4857750" y="1785938"/>
          <a:ext cx="1500188" cy="387350"/>
        </p:xfrm>
        <a:graphic>
          <a:graphicData uri="http://schemas.openxmlformats.org/presentationml/2006/ole">
            <p:oleObj spid="_x0000_s4132" name="Формула" r:id="rId37" imgW="825480" imgH="203040" progId="Equation.3">
              <p:embed/>
            </p:oleObj>
          </a:graphicData>
        </a:graphic>
      </p:graphicFrame>
      <p:graphicFrame>
        <p:nvGraphicFramePr>
          <p:cNvPr id="4133" name="Object 37"/>
          <p:cNvGraphicFramePr>
            <a:graphicFrameLocks noChangeAspect="1"/>
          </p:cNvGraphicFramePr>
          <p:nvPr/>
        </p:nvGraphicFramePr>
        <p:xfrm>
          <a:off x="6357938" y="1785938"/>
          <a:ext cx="1000125" cy="385762"/>
        </p:xfrm>
        <a:graphic>
          <a:graphicData uri="http://schemas.openxmlformats.org/presentationml/2006/ole">
            <p:oleObj spid="_x0000_s4133" name="Формула" r:id="rId38" imgW="876240" imgH="203040" progId="Equation.3">
              <p:embed/>
            </p:oleObj>
          </a:graphicData>
        </a:graphic>
      </p:graphicFrame>
      <p:graphicFrame>
        <p:nvGraphicFramePr>
          <p:cNvPr id="4134" name="Object 22"/>
          <p:cNvGraphicFramePr>
            <a:graphicFrameLocks noChangeAspect="1"/>
          </p:cNvGraphicFramePr>
          <p:nvPr/>
        </p:nvGraphicFramePr>
        <p:xfrm>
          <a:off x="7500938" y="1785938"/>
          <a:ext cx="1000125" cy="385762"/>
        </p:xfrm>
        <a:graphic>
          <a:graphicData uri="http://schemas.openxmlformats.org/presentationml/2006/ole">
            <p:oleObj spid="_x0000_s4134" name="Формула" r:id="rId39" imgW="876240" imgH="203040" progId="Equation.3">
              <p:embed/>
            </p:oleObj>
          </a:graphicData>
        </a:graphic>
      </p:graphicFrame>
      <p:sp>
        <p:nvSpPr>
          <p:cNvPr id="57" name="Прямоугольник 56"/>
          <p:cNvSpPr/>
          <p:nvPr/>
        </p:nvSpPr>
        <p:spPr>
          <a:xfrm>
            <a:off x="285750" y="1714500"/>
            <a:ext cx="642938" cy="500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13" name="Rectangle 7"/>
          <p:cNvSpPr>
            <a:spLocks noChangeArrowheads="1"/>
          </p:cNvSpPr>
          <p:nvPr/>
        </p:nvSpPr>
        <p:spPr bwMode="auto">
          <a:xfrm>
            <a:off x="468313" y="260350"/>
            <a:ext cx="82296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2400" i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122" name="Visio" r:id="rId3" imgW="7606783" imgH="10738796" progId="">
              <p:embed/>
            </p:oleObj>
          </a:graphicData>
        </a:graphic>
      </p:graphicFrame>
      <p:sp>
        <p:nvSpPr>
          <p:cNvPr id="512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ru-RU" sz="3200" i="1" smtClean="0">
                <a:solidFill>
                  <a:schemeClr val="tx1"/>
                </a:solidFill>
              </a:rPr>
              <a:t>Тема:    </a:t>
            </a:r>
            <a:r>
              <a:rPr lang="ru-RU" smtClean="0">
                <a:solidFill>
                  <a:srgbClr val="CC3300"/>
                </a:solidFill>
              </a:rPr>
              <a:t>Четные и нечетные </a:t>
            </a:r>
            <a:br>
              <a:rPr lang="ru-RU" smtClean="0">
                <a:solidFill>
                  <a:srgbClr val="CC3300"/>
                </a:solidFill>
              </a:rPr>
            </a:br>
            <a:r>
              <a:rPr lang="ru-RU" smtClean="0">
                <a:solidFill>
                  <a:srgbClr val="CC3300"/>
                </a:solidFill>
              </a:rPr>
              <a:t>                  функции</a:t>
            </a:r>
          </a:p>
        </p:txBody>
      </p:sp>
      <p:sp>
        <p:nvSpPr>
          <p:cNvPr id="512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2051050" y="1844675"/>
            <a:ext cx="6697663" cy="45259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ru-RU" smtClean="0"/>
          </a:p>
          <a:p>
            <a:pPr eaLnBrk="1" hangingPunct="1"/>
            <a:r>
              <a:rPr lang="ru-RU" i="1" smtClean="0">
                <a:solidFill>
                  <a:schemeClr val="accent2"/>
                </a:solidFill>
              </a:rPr>
              <a:t>сформулировать определение четности и нечетности функции;</a:t>
            </a:r>
          </a:p>
          <a:p>
            <a:pPr eaLnBrk="1" hangingPunct="1"/>
            <a:r>
              <a:rPr lang="ru-RU" i="1" smtClean="0">
                <a:solidFill>
                  <a:schemeClr val="accent2"/>
                </a:solidFill>
              </a:rPr>
              <a:t>научиться определять и использовать чётность при исследовании функций и построении графиков.</a:t>
            </a:r>
          </a:p>
        </p:txBody>
      </p:sp>
      <p:sp>
        <p:nvSpPr>
          <p:cNvPr id="5125" name="Rectangle 10"/>
          <p:cNvSpPr>
            <a:spLocks noChangeArrowheads="1"/>
          </p:cNvSpPr>
          <p:nvPr/>
        </p:nvSpPr>
        <p:spPr bwMode="auto">
          <a:xfrm>
            <a:off x="468313" y="1700213"/>
            <a:ext cx="12969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3200" i="1"/>
              <a:t>Цели:</a:t>
            </a:r>
            <a:r>
              <a:rPr lang="ru-RU" sz="32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4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146" name="Visio" r:id="rId3" imgW="7664236" imgH="10740417" progId="">
              <p:embed/>
            </p:oleObj>
          </a:graphicData>
        </a:graphic>
      </p:graphicFrame>
      <p:sp>
        <p:nvSpPr>
          <p:cNvPr id="6147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01612"/>
          </a:xfrm>
        </p:spPr>
        <p:txBody>
          <a:bodyPr/>
          <a:lstStyle/>
          <a:p>
            <a:pPr eaLnBrk="1" hangingPunct="1"/>
            <a:endParaRPr lang="ru-RU" sz="4000" smtClean="0"/>
          </a:p>
        </p:txBody>
      </p:sp>
      <p:sp>
        <p:nvSpPr>
          <p:cNvPr id="2253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68313" y="620713"/>
            <a:ext cx="8229600" cy="6048375"/>
          </a:xfrm>
        </p:spPr>
        <p:txBody>
          <a:bodyPr/>
          <a:lstStyle/>
          <a:p>
            <a:pPr eaLnBrk="1" hangingPunct="1">
              <a:buFont typeface="Wingdings" pitchFamily="2" charset="2"/>
              <a:buChar char="ü"/>
            </a:pPr>
            <a:endParaRPr lang="ru-RU" sz="2800" b="1" i="1" smtClean="0">
              <a:solidFill>
                <a:schemeClr val="accent2"/>
              </a:solidFill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ru-RU" sz="2800" i="1" smtClean="0">
                <a:solidFill>
                  <a:srgbClr val="008000"/>
                </a:solidFill>
              </a:rPr>
              <a:t>Функция </a:t>
            </a:r>
            <a:r>
              <a:rPr lang="en-US" sz="2800" i="1" smtClean="0">
                <a:solidFill>
                  <a:srgbClr val="008000"/>
                </a:solidFill>
              </a:rPr>
              <a:t>y = f(x)</a:t>
            </a:r>
            <a:r>
              <a:rPr lang="ru-RU" sz="2800" i="1" smtClean="0">
                <a:solidFill>
                  <a:srgbClr val="008000"/>
                </a:solidFill>
              </a:rPr>
              <a:t>, заданная на множестве </a:t>
            </a:r>
            <a:r>
              <a:rPr lang="en-US" sz="2800" i="1" smtClean="0">
                <a:solidFill>
                  <a:srgbClr val="008000"/>
                </a:solidFill>
              </a:rPr>
              <a:t>X</a:t>
            </a:r>
            <a:r>
              <a:rPr lang="ru-RU" sz="2800" i="1" smtClean="0">
                <a:solidFill>
                  <a:srgbClr val="008000"/>
                </a:solidFill>
              </a:rPr>
              <a:t> называется </a:t>
            </a:r>
            <a:r>
              <a:rPr lang="ru-RU" sz="2800" b="1" i="1" u="sng" smtClean="0">
                <a:solidFill>
                  <a:srgbClr val="008000"/>
                </a:solidFill>
              </a:rPr>
              <a:t>четной</a:t>
            </a:r>
            <a:r>
              <a:rPr lang="ru-RU" sz="2800" i="1" smtClean="0">
                <a:solidFill>
                  <a:srgbClr val="008000"/>
                </a:solidFill>
              </a:rPr>
              <a:t>, если для любого значения</a:t>
            </a:r>
            <a:r>
              <a:rPr lang="en-US" sz="2800" i="1" smtClean="0">
                <a:solidFill>
                  <a:srgbClr val="008000"/>
                </a:solidFill>
              </a:rPr>
              <a:t> x </a:t>
            </a:r>
            <a:r>
              <a:rPr lang="ru-RU" sz="2800" i="1" smtClean="0">
                <a:solidFill>
                  <a:srgbClr val="008000"/>
                </a:solidFill>
              </a:rPr>
              <a:t>из множества</a:t>
            </a:r>
            <a:r>
              <a:rPr lang="en-US" sz="2800" i="1" smtClean="0">
                <a:solidFill>
                  <a:srgbClr val="008000"/>
                </a:solidFill>
              </a:rPr>
              <a:t> X</a:t>
            </a:r>
            <a:r>
              <a:rPr lang="ru-RU" sz="2800" i="1" smtClean="0">
                <a:solidFill>
                  <a:srgbClr val="008000"/>
                </a:solidFill>
              </a:rPr>
              <a:t> выполняется равенство </a:t>
            </a:r>
            <a:r>
              <a:rPr lang="en-US" sz="2800" i="1" smtClean="0">
                <a:solidFill>
                  <a:srgbClr val="008000"/>
                </a:solidFill>
              </a:rPr>
              <a:t>f(-x)</a:t>
            </a:r>
            <a:r>
              <a:rPr lang="ru-RU" sz="2800" i="1" smtClean="0">
                <a:solidFill>
                  <a:srgbClr val="008000"/>
                </a:solidFill>
              </a:rPr>
              <a:t> </a:t>
            </a:r>
            <a:r>
              <a:rPr lang="en-US" sz="2800" i="1" smtClean="0">
                <a:solidFill>
                  <a:srgbClr val="008000"/>
                </a:solidFill>
              </a:rPr>
              <a:t>=  f(x)</a:t>
            </a:r>
            <a:r>
              <a:rPr lang="ru-RU" sz="2800" i="1" smtClean="0">
                <a:solidFill>
                  <a:srgbClr val="008000"/>
                </a:solidFill>
              </a:rPr>
              <a:t>. </a:t>
            </a:r>
          </a:p>
          <a:p>
            <a:pPr eaLnBrk="1" hangingPunct="1">
              <a:buFont typeface="Wingdings" pitchFamily="2" charset="2"/>
              <a:buChar char="ü"/>
            </a:pPr>
            <a:endParaRPr lang="ru-RU" sz="2800" i="1" smtClean="0">
              <a:solidFill>
                <a:srgbClr val="008000"/>
              </a:solidFill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ru-RU" sz="2800" i="1" smtClean="0">
                <a:solidFill>
                  <a:srgbClr val="008000"/>
                </a:solidFill>
              </a:rPr>
              <a:t>Функция </a:t>
            </a:r>
            <a:r>
              <a:rPr lang="en-US" sz="2800" i="1" smtClean="0">
                <a:solidFill>
                  <a:srgbClr val="008000"/>
                </a:solidFill>
              </a:rPr>
              <a:t>y = f(x)</a:t>
            </a:r>
            <a:r>
              <a:rPr lang="ru-RU" sz="2800" i="1" smtClean="0">
                <a:solidFill>
                  <a:srgbClr val="008000"/>
                </a:solidFill>
              </a:rPr>
              <a:t>, заданная на множестве </a:t>
            </a:r>
            <a:r>
              <a:rPr lang="en-US" sz="2800" i="1" smtClean="0">
                <a:solidFill>
                  <a:srgbClr val="008000"/>
                </a:solidFill>
              </a:rPr>
              <a:t>X</a:t>
            </a:r>
            <a:r>
              <a:rPr lang="ru-RU" sz="2800" i="1" smtClean="0">
                <a:solidFill>
                  <a:srgbClr val="008000"/>
                </a:solidFill>
              </a:rPr>
              <a:t> называется </a:t>
            </a:r>
            <a:r>
              <a:rPr lang="ru-RU" sz="2800" b="1" i="1" u="sng" smtClean="0">
                <a:solidFill>
                  <a:srgbClr val="008000"/>
                </a:solidFill>
              </a:rPr>
              <a:t>нечетной</a:t>
            </a:r>
            <a:r>
              <a:rPr lang="ru-RU" sz="2800" i="1" smtClean="0">
                <a:solidFill>
                  <a:srgbClr val="008000"/>
                </a:solidFill>
              </a:rPr>
              <a:t>, если для любого значения</a:t>
            </a:r>
            <a:r>
              <a:rPr lang="en-US" sz="2800" i="1" smtClean="0">
                <a:solidFill>
                  <a:srgbClr val="008000"/>
                </a:solidFill>
              </a:rPr>
              <a:t> x </a:t>
            </a:r>
            <a:r>
              <a:rPr lang="ru-RU" sz="2800" i="1" smtClean="0">
                <a:solidFill>
                  <a:srgbClr val="008000"/>
                </a:solidFill>
              </a:rPr>
              <a:t>из</a:t>
            </a:r>
            <a:r>
              <a:rPr lang="en-US" sz="2800" i="1" smtClean="0">
                <a:solidFill>
                  <a:srgbClr val="008000"/>
                </a:solidFill>
              </a:rPr>
              <a:t> </a:t>
            </a:r>
            <a:r>
              <a:rPr lang="ru-RU" sz="2800" i="1" smtClean="0">
                <a:solidFill>
                  <a:srgbClr val="008000"/>
                </a:solidFill>
              </a:rPr>
              <a:t>множества </a:t>
            </a:r>
            <a:r>
              <a:rPr lang="en-US" sz="2800" i="1" smtClean="0">
                <a:solidFill>
                  <a:srgbClr val="008000"/>
                </a:solidFill>
              </a:rPr>
              <a:t>X</a:t>
            </a:r>
            <a:r>
              <a:rPr lang="ru-RU" sz="2800" i="1" smtClean="0">
                <a:solidFill>
                  <a:srgbClr val="008000"/>
                </a:solidFill>
              </a:rPr>
              <a:t> выполняется равенство </a:t>
            </a:r>
            <a:r>
              <a:rPr lang="en-US" sz="2800" i="1" smtClean="0">
                <a:solidFill>
                  <a:srgbClr val="008000"/>
                </a:solidFill>
              </a:rPr>
              <a:t>f(-x)</a:t>
            </a:r>
            <a:r>
              <a:rPr lang="ru-RU" sz="2800" i="1" smtClean="0">
                <a:solidFill>
                  <a:srgbClr val="008000"/>
                </a:solidFill>
              </a:rPr>
              <a:t> </a:t>
            </a:r>
            <a:r>
              <a:rPr lang="en-US" sz="2800" i="1" smtClean="0">
                <a:solidFill>
                  <a:srgbClr val="008000"/>
                </a:solidFill>
              </a:rPr>
              <a:t>= - f(x)</a:t>
            </a:r>
            <a:r>
              <a:rPr lang="ru-RU" sz="2800" i="1" smtClean="0">
                <a:solidFill>
                  <a:srgbClr val="008000"/>
                </a:solidFill>
              </a:rPr>
              <a:t>. </a:t>
            </a:r>
          </a:p>
          <a:p>
            <a:pPr eaLnBrk="1" hangingPunct="1">
              <a:buFontTx/>
              <a:buNone/>
            </a:pPr>
            <a:endParaRPr lang="ru-RU" sz="2800" smtClean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4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7170" name="Visio" r:id="rId3" imgW="7664236" imgH="10740417" progId="">
              <p:embed/>
            </p:oleObj>
          </a:graphicData>
        </a:graphic>
      </p:graphicFrame>
      <p:sp>
        <p:nvSpPr>
          <p:cNvPr id="717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b="1" i="1" smtClean="0">
                <a:solidFill>
                  <a:schemeClr val="accent2"/>
                </a:solidFill>
              </a:rPr>
              <a:t/>
            </a:r>
            <a:br>
              <a:rPr lang="ru-RU" sz="2000" b="1" i="1" smtClean="0">
                <a:solidFill>
                  <a:schemeClr val="accent2"/>
                </a:solidFill>
              </a:rPr>
            </a:br>
            <a:r>
              <a:rPr lang="ru-RU" sz="2000" b="1" i="1" smtClean="0">
                <a:solidFill>
                  <a:schemeClr val="accent2"/>
                </a:solidFill>
              </a:rPr>
              <a:t/>
            </a:r>
            <a:br>
              <a:rPr lang="ru-RU" sz="2000" b="1" i="1" smtClean="0">
                <a:solidFill>
                  <a:schemeClr val="accent2"/>
                </a:solidFill>
              </a:rPr>
            </a:br>
            <a:r>
              <a:rPr lang="ru-RU" sz="2000" b="1" i="1" smtClean="0">
                <a:solidFill>
                  <a:schemeClr val="accent2"/>
                </a:solidFill>
              </a:rPr>
              <a:t/>
            </a:r>
            <a:br>
              <a:rPr lang="ru-RU" sz="2000" b="1" i="1" smtClean="0">
                <a:solidFill>
                  <a:schemeClr val="accent2"/>
                </a:solidFill>
              </a:rPr>
            </a:br>
            <a:r>
              <a:rPr lang="ru-RU" sz="2000" b="1" i="1" smtClean="0">
                <a:solidFill>
                  <a:schemeClr val="accent2"/>
                </a:solidFill>
              </a:rPr>
              <a:t/>
            </a:r>
            <a:br>
              <a:rPr lang="ru-RU" sz="2000" b="1" i="1" smtClean="0">
                <a:solidFill>
                  <a:schemeClr val="accent2"/>
                </a:solidFill>
              </a:rPr>
            </a:br>
            <a:r>
              <a:rPr lang="ru-RU" sz="2000" b="1" i="1" smtClean="0">
                <a:solidFill>
                  <a:schemeClr val="accent2"/>
                </a:solidFill>
              </a:rPr>
              <a:t/>
            </a:r>
            <a:br>
              <a:rPr lang="ru-RU" sz="2000" b="1" i="1" smtClean="0">
                <a:solidFill>
                  <a:schemeClr val="accent2"/>
                </a:solidFill>
              </a:rPr>
            </a:br>
            <a:r>
              <a:rPr lang="ru-RU" sz="2000" b="1" i="1" smtClean="0">
                <a:solidFill>
                  <a:schemeClr val="accent2"/>
                </a:solidFill>
              </a:rPr>
              <a:t/>
            </a:r>
            <a:br>
              <a:rPr lang="ru-RU" sz="2000" b="1" i="1" smtClean="0">
                <a:solidFill>
                  <a:schemeClr val="accent2"/>
                </a:solidFill>
              </a:rPr>
            </a:br>
            <a:r>
              <a:rPr lang="ru-RU" sz="2000" b="1" i="1" smtClean="0">
                <a:solidFill>
                  <a:schemeClr val="accent2"/>
                </a:solidFill>
              </a:rPr>
              <a:t/>
            </a:r>
            <a:br>
              <a:rPr lang="ru-RU" sz="2000" b="1" i="1" smtClean="0">
                <a:solidFill>
                  <a:schemeClr val="accent2"/>
                </a:solidFill>
              </a:rPr>
            </a:br>
            <a:r>
              <a:rPr lang="ru-RU" sz="2000" b="1" i="1" smtClean="0">
                <a:solidFill>
                  <a:schemeClr val="accent2"/>
                </a:solidFill>
              </a:rPr>
              <a:t/>
            </a:r>
            <a:br>
              <a:rPr lang="ru-RU" sz="2000" b="1" i="1" smtClean="0">
                <a:solidFill>
                  <a:schemeClr val="accent2"/>
                </a:solidFill>
              </a:rPr>
            </a:br>
            <a:r>
              <a:rPr lang="ru-RU" sz="2000" b="1" i="1" smtClean="0">
                <a:solidFill>
                  <a:schemeClr val="accent2"/>
                </a:solidFill>
              </a:rPr>
              <a:t/>
            </a:r>
            <a:br>
              <a:rPr lang="ru-RU" sz="2000" b="1" i="1" smtClean="0">
                <a:solidFill>
                  <a:schemeClr val="accent2"/>
                </a:solidFill>
              </a:rPr>
            </a:br>
            <a:endParaRPr lang="ru-RU" sz="2000" b="1" i="1" smtClean="0">
              <a:solidFill>
                <a:schemeClr val="accent2"/>
              </a:solidFill>
            </a:endParaRPr>
          </a:p>
        </p:txBody>
      </p:sp>
      <p:sp>
        <p:nvSpPr>
          <p:cNvPr id="7885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68313" y="1268413"/>
            <a:ext cx="8229600" cy="36004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ru-RU" sz="2800" i="1" smtClean="0">
                <a:solidFill>
                  <a:srgbClr val="008000"/>
                </a:solidFill>
              </a:rPr>
              <a:t>Изучение вопроса о четности или нечетности функции называется ИССЛЕДОВАНИЕМ функции на </a:t>
            </a:r>
            <a:r>
              <a:rPr lang="ru-RU" sz="2800" i="1" smtClean="0">
                <a:solidFill>
                  <a:srgbClr val="008000"/>
                </a:solidFill>
                <a:hlinkClick r:id="rId4" action="ppaction://hlinksldjump"/>
              </a:rPr>
              <a:t>четность. </a:t>
            </a:r>
            <a:endParaRPr lang="ru-RU" sz="2800" i="1" smtClean="0">
              <a:solidFill>
                <a:srgbClr val="0080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2800" i="1" smtClean="0">
              <a:solidFill>
                <a:srgbClr val="0080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ru-RU" sz="2800" i="1" smtClean="0">
                <a:solidFill>
                  <a:srgbClr val="008000"/>
                </a:solidFill>
              </a:rPr>
              <a:t>Числовое множество, содержащее вместе с каждым элементом </a:t>
            </a:r>
            <a:r>
              <a:rPr lang="en-US" sz="2800" i="1" smtClean="0">
                <a:solidFill>
                  <a:srgbClr val="008000"/>
                </a:solidFill>
              </a:rPr>
              <a:t>x</a:t>
            </a:r>
            <a:r>
              <a:rPr lang="ru-RU" sz="2800" i="1" smtClean="0">
                <a:solidFill>
                  <a:srgbClr val="008000"/>
                </a:solidFill>
              </a:rPr>
              <a:t> и противоположный элемент (– </a:t>
            </a:r>
            <a:r>
              <a:rPr lang="en-US" sz="2800" i="1" smtClean="0">
                <a:solidFill>
                  <a:srgbClr val="008000"/>
                </a:solidFill>
              </a:rPr>
              <a:t>x</a:t>
            </a:r>
            <a:r>
              <a:rPr lang="ru-RU" sz="2800" i="1" smtClean="0">
                <a:solidFill>
                  <a:srgbClr val="008000"/>
                </a:solidFill>
              </a:rPr>
              <a:t>) называется СИММЕТРИЧНЫМ множеством.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2800" i="1" smtClean="0">
              <a:solidFill>
                <a:srgbClr val="0080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2800" i="1" smtClean="0">
              <a:solidFill>
                <a:srgbClr val="008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sz="2800" smtClean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8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8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4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8194" name="Visio" r:id="rId3" imgW="7606783" imgH="10738796" progId="">
              <p:embed/>
            </p:oleObj>
          </a:graphicData>
        </a:graphic>
      </p:graphicFrame>
      <p:sp>
        <p:nvSpPr>
          <p:cNvPr id="8195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2852738"/>
            <a:ext cx="8229600" cy="1143000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chemeClr val="accent2"/>
                </a:solidFill>
              </a:rPr>
              <a:t>Алгоритм исследования функции на симметричность</a:t>
            </a:r>
          </a:p>
        </p:txBody>
      </p:sp>
      <p:sp>
        <p:nvSpPr>
          <p:cNvPr id="8196" name="Rectangle 7"/>
          <p:cNvSpPr txBox="1">
            <a:spLocks noChangeArrowheads="1"/>
          </p:cNvSpPr>
          <p:nvPr/>
        </p:nvSpPr>
        <p:spPr bwMode="auto">
          <a:xfrm>
            <a:off x="357188" y="5500688"/>
            <a:ext cx="8229600" cy="99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b="1" i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4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9218" name="Visio" r:id="rId3" imgW="7606783" imgH="10738796" progId="">
              <p:embed/>
            </p:oleObj>
          </a:graphicData>
        </a:graphic>
      </p:graphicFrame>
      <p:graphicFrame>
        <p:nvGraphicFramePr>
          <p:cNvPr id="25620" name="Object 20"/>
          <p:cNvGraphicFramePr>
            <a:graphicFrameLocks noChangeAspect="1"/>
          </p:cNvGraphicFramePr>
          <p:nvPr>
            <p:ph sz="quarter" idx="2"/>
          </p:nvPr>
        </p:nvGraphicFramePr>
        <p:xfrm>
          <a:off x="4211638" y="260350"/>
          <a:ext cx="1831975" cy="571500"/>
        </p:xfrm>
        <a:graphic>
          <a:graphicData uri="http://schemas.openxmlformats.org/presentationml/2006/ole">
            <p:oleObj spid="_x0000_s9219" name="Visio" r:id="rId4" imgW="1831497" imgH="571500" progId="">
              <p:embed/>
            </p:oleObj>
          </a:graphicData>
        </a:graphic>
      </p:graphicFrame>
      <p:graphicFrame>
        <p:nvGraphicFramePr>
          <p:cNvPr id="25629" name="Object 29"/>
          <p:cNvGraphicFramePr>
            <a:graphicFrameLocks noChangeAspect="1"/>
          </p:cNvGraphicFramePr>
          <p:nvPr>
            <p:ph sz="quarter" idx="3"/>
          </p:nvPr>
        </p:nvGraphicFramePr>
        <p:xfrm>
          <a:off x="5970588" y="1557338"/>
          <a:ext cx="1284287" cy="4535487"/>
        </p:xfrm>
        <a:graphic>
          <a:graphicData uri="http://schemas.openxmlformats.org/presentationml/2006/ole">
            <p:oleObj spid="_x0000_s9220" name="Visio" r:id="rId5" imgW="1054932" imgH="3729206" progId="Visio.Drawing.11">
              <p:embed/>
            </p:oleObj>
          </a:graphicData>
        </a:graphic>
      </p:graphicFrame>
      <p:graphicFrame>
        <p:nvGraphicFramePr>
          <p:cNvPr id="25634" name="Object 34"/>
          <p:cNvGraphicFramePr>
            <a:graphicFrameLocks noChangeAspect="1"/>
          </p:cNvGraphicFramePr>
          <p:nvPr/>
        </p:nvGraphicFramePr>
        <p:xfrm>
          <a:off x="3059113" y="1557338"/>
          <a:ext cx="1196975" cy="1223962"/>
        </p:xfrm>
        <a:graphic>
          <a:graphicData uri="http://schemas.openxmlformats.org/presentationml/2006/ole">
            <p:oleObj spid="_x0000_s9221" name="Visio" r:id="rId6" imgW="1049807" imgH="1044372" progId="Visio.Drawing.11">
              <p:embed/>
            </p:oleObj>
          </a:graphicData>
        </a:graphic>
      </p:graphicFrame>
      <p:graphicFrame>
        <p:nvGraphicFramePr>
          <p:cNvPr id="25635" name="Object 35"/>
          <p:cNvGraphicFramePr>
            <a:graphicFrameLocks noChangeAspect="1"/>
          </p:cNvGraphicFramePr>
          <p:nvPr/>
        </p:nvGraphicFramePr>
        <p:xfrm>
          <a:off x="2555875" y="2708275"/>
          <a:ext cx="1255713" cy="852488"/>
        </p:xfrm>
        <a:graphic>
          <a:graphicData uri="http://schemas.openxmlformats.org/presentationml/2006/ole">
            <p:oleObj spid="_x0000_s9222" name="Visio" r:id="rId7" imgW="1111576" imgH="754704" progId="">
              <p:embed/>
            </p:oleObj>
          </a:graphicData>
        </a:graphic>
      </p:graphicFrame>
      <p:graphicFrame>
        <p:nvGraphicFramePr>
          <p:cNvPr id="25636" name="Object 36"/>
          <p:cNvGraphicFramePr>
            <a:graphicFrameLocks noChangeAspect="1"/>
          </p:cNvGraphicFramePr>
          <p:nvPr/>
        </p:nvGraphicFramePr>
        <p:xfrm>
          <a:off x="2339975" y="3500438"/>
          <a:ext cx="1655763" cy="936625"/>
        </p:xfrm>
        <a:graphic>
          <a:graphicData uri="http://schemas.openxmlformats.org/presentationml/2006/ole">
            <p:oleObj spid="_x0000_s9223" name="Visio" r:id="rId8" imgW="1471672" imgH="751732" progId="">
              <p:embed/>
            </p:oleObj>
          </a:graphicData>
        </a:graphic>
      </p:graphicFrame>
      <p:graphicFrame>
        <p:nvGraphicFramePr>
          <p:cNvPr id="25637" name="Object 37"/>
          <p:cNvGraphicFramePr>
            <a:graphicFrameLocks noChangeAspect="1"/>
          </p:cNvGraphicFramePr>
          <p:nvPr/>
        </p:nvGraphicFramePr>
        <p:xfrm>
          <a:off x="1403350" y="3789363"/>
          <a:ext cx="981075" cy="2303462"/>
        </p:xfrm>
        <a:graphic>
          <a:graphicData uri="http://schemas.openxmlformats.org/presentationml/2006/ole">
            <p:oleObj spid="_x0000_s9224" name="Visio" r:id="rId9" imgW="820802" imgH="1749087" progId="Visio.Drawing.11">
              <p:embed/>
            </p:oleObj>
          </a:graphicData>
        </a:graphic>
      </p:graphicFrame>
      <p:graphicFrame>
        <p:nvGraphicFramePr>
          <p:cNvPr id="25638" name="Object 38"/>
          <p:cNvGraphicFramePr>
            <a:graphicFrameLocks noChangeAspect="1"/>
          </p:cNvGraphicFramePr>
          <p:nvPr/>
        </p:nvGraphicFramePr>
        <p:xfrm>
          <a:off x="611188" y="6021388"/>
          <a:ext cx="1758950" cy="682625"/>
        </p:xfrm>
        <a:graphic>
          <a:graphicData uri="http://schemas.openxmlformats.org/presentationml/2006/ole">
            <p:oleObj spid="_x0000_s9225" name="Visio" r:id="rId10" imgW="1471672" imgH="571500" progId="">
              <p:embed/>
            </p:oleObj>
          </a:graphicData>
        </a:graphic>
      </p:graphicFrame>
      <p:graphicFrame>
        <p:nvGraphicFramePr>
          <p:cNvPr id="25639" name="Object 39"/>
          <p:cNvGraphicFramePr>
            <a:graphicFrameLocks noChangeAspect="1"/>
          </p:cNvGraphicFramePr>
          <p:nvPr/>
        </p:nvGraphicFramePr>
        <p:xfrm>
          <a:off x="3924300" y="3789363"/>
          <a:ext cx="1008063" cy="858837"/>
        </p:xfrm>
        <a:graphic>
          <a:graphicData uri="http://schemas.openxmlformats.org/presentationml/2006/ole">
            <p:oleObj spid="_x0000_s9226" name="Visio" r:id="rId11" imgW="817296" imgH="669047" progId="Visio.Drawing.11">
              <p:embed/>
            </p:oleObj>
          </a:graphicData>
        </a:graphic>
      </p:graphicFrame>
      <p:graphicFrame>
        <p:nvGraphicFramePr>
          <p:cNvPr id="25640" name="Object 40"/>
          <p:cNvGraphicFramePr>
            <a:graphicFrameLocks noChangeAspect="1"/>
          </p:cNvGraphicFramePr>
          <p:nvPr/>
        </p:nvGraphicFramePr>
        <p:xfrm>
          <a:off x="4067175" y="4581525"/>
          <a:ext cx="1584325" cy="922338"/>
        </p:xfrm>
        <a:graphic>
          <a:graphicData uri="http://schemas.openxmlformats.org/presentationml/2006/ole">
            <p:oleObj spid="_x0000_s9227" name="Visio" r:id="rId12" imgW="1291489" imgH="751732" progId="">
              <p:embed/>
            </p:oleObj>
          </a:graphicData>
        </a:graphic>
      </p:graphicFrame>
      <p:graphicFrame>
        <p:nvGraphicFramePr>
          <p:cNvPr id="25641" name="Object 41"/>
          <p:cNvGraphicFramePr>
            <a:graphicFrameLocks noChangeAspect="1"/>
          </p:cNvGraphicFramePr>
          <p:nvPr/>
        </p:nvGraphicFramePr>
        <p:xfrm>
          <a:off x="3203575" y="4868863"/>
          <a:ext cx="955675" cy="1223962"/>
        </p:xfrm>
        <a:graphic>
          <a:graphicData uri="http://schemas.openxmlformats.org/presentationml/2006/ole">
            <p:oleObj spid="_x0000_s9228" name="Visio" r:id="rId13" imgW="784927" imgH="849279" progId="Visio.Drawing.11">
              <p:embed/>
            </p:oleObj>
          </a:graphicData>
        </a:graphic>
      </p:graphicFrame>
      <p:graphicFrame>
        <p:nvGraphicFramePr>
          <p:cNvPr id="25643" name="Object 43"/>
          <p:cNvGraphicFramePr>
            <a:graphicFrameLocks noChangeAspect="1"/>
          </p:cNvGraphicFramePr>
          <p:nvPr/>
        </p:nvGraphicFramePr>
        <p:xfrm>
          <a:off x="2916238" y="6021388"/>
          <a:ext cx="1944687" cy="673100"/>
        </p:xfrm>
        <a:graphic>
          <a:graphicData uri="http://schemas.openxmlformats.org/presentationml/2006/ole">
            <p:oleObj spid="_x0000_s9229" name="Visio" r:id="rId14" imgW="1651584" imgH="571500" progId="">
              <p:embed/>
            </p:oleObj>
          </a:graphicData>
        </a:graphic>
      </p:graphicFrame>
      <p:graphicFrame>
        <p:nvGraphicFramePr>
          <p:cNvPr id="25644" name="Object 44"/>
          <p:cNvGraphicFramePr>
            <a:graphicFrameLocks noChangeAspect="1"/>
          </p:cNvGraphicFramePr>
          <p:nvPr/>
        </p:nvGraphicFramePr>
        <p:xfrm>
          <a:off x="5508625" y="4868863"/>
          <a:ext cx="903288" cy="1223962"/>
        </p:xfrm>
        <a:graphic>
          <a:graphicData uri="http://schemas.openxmlformats.org/presentationml/2006/ole">
            <p:oleObj spid="_x0000_s9230" name="Visio" r:id="rId15" imgW="784927" imgH="849279" progId="Visio.Drawing.11">
              <p:embed/>
            </p:oleObj>
          </a:graphicData>
        </a:graphic>
      </p:graphicFrame>
      <p:graphicFrame>
        <p:nvGraphicFramePr>
          <p:cNvPr id="25625" name="Object 25"/>
          <p:cNvGraphicFramePr>
            <a:graphicFrameLocks noChangeAspect="1"/>
          </p:cNvGraphicFramePr>
          <p:nvPr>
            <p:ph sz="quarter" idx="1"/>
          </p:nvPr>
        </p:nvGraphicFramePr>
        <p:xfrm>
          <a:off x="4211638" y="765175"/>
          <a:ext cx="1800225" cy="1528763"/>
        </p:xfrm>
        <a:graphic>
          <a:graphicData uri="http://schemas.openxmlformats.org/presentationml/2006/ole">
            <p:oleObj spid="_x0000_s9231" name="Visio" r:id="rId16" imgW="2191593" imgH="1528594" progId="">
              <p:embed/>
            </p:oleObj>
          </a:graphicData>
        </a:graphic>
      </p:graphicFrame>
      <p:graphicFrame>
        <p:nvGraphicFramePr>
          <p:cNvPr id="25631" name="Object 31"/>
          <p:cNvGraphicFramePr>
            <a:graphicFrameLocks noChangeAspect="1"/>
          </p:cNvGraphicFramePr>
          <p:nvPr>
            <p:ph sz="quarter" idx="4"/>
          </p:nvPr>
        </p:nvGraphicFramePr>
        <p:xfrm>
          <a:off x="5580063" y="6021388"/>
          <a:ext cx="2447925" cy="696912"/>
        </p:xfrm>
        <a:graphic>
          <a:graphicData uri="http://schemas.openxmlformats.org/presentationml/2006/ole">
            <p:oleObj spid="_x0000_s9232" name="Visio" r:id="rId17" imgW="2011680" imgH="5715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5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5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5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Капсулы">
  <a:themeElements>
    <a:clrScheme name="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Капсулы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1050</TotalTime>
  <Words>310</Words>
  <Application>Microsoft Office PowerPoint</Application>
  <PresentationFormat>Экран (4:3)</PresentationFormat>
  <Paragraphs>193</Paragraphs>
  <Slides>16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6</vt:i4>
      </vt:variant>
      <vt:variant>
        <vt:lpstr>Заголовки слайдов</vt:lpstr>
      </vt:variant>
      <vt:variant>
        <vt:i4>16</vt:i4>
      </vt:variant>
    </vt:vector>
  </HeadingPairs>
  <TitlesOfParts>
    <vt:vector size="29" baseType="lpstr">
      <vt:lpstr>Arial</vt:lpstr>
      <vt:lpstr>Calibri</vt:lpstr>
      <vt:lpstr>Wingdings</vt:lpstr>
      <vt:lpstr>Times New Roman</vt:lpstr>
      <vt:lpstr>Arial Cyr</vt:lpstr>
      <vt:lpstr>Оформление по умолчанию</vt:lpstr>
      <vt:lpstr>Капсулы</vt:lpstr>
      <vt:lpstr>Visio</vt:lpstr>
      <vt:lpstr>Equation</vt:lpstr>
      <vt:lpstr>Формула</vt:lpstr>
      <vt:lpstr>MathType 5.0 Equation</vt:lpstr>
      <vt:lpstr>Microsoft Visio Drawing</vt:lpstr>
      <vt:lpstr>Microsoft Equation 3.0</vt:lpstr>
      <vt:lpstr>Числовые функции.  </vt:lpstr>
      <vt:lpstr>Свойства функции</vt:lpstr>
      <vt:lpstr>Проверка домашнего задания </vt:lpstr>
      <vt:lpstr>Слайд 4</vt:lpstr>
      <vt:lpstr>Тема:    Четные и нечетные                    функции</vt:lpstr>
      <vt:lpstr>Слайд 6</vt:lpstr>
      <vt:lpstr>         </vt:lpstr>
      <vt:lpstr>Алгоритм исследования функции на симметричность</vt:lpstr>
      <vt:lpstr>Слайд 9</vt:lpstr>
      <vt:lpstr>Слайд 10</vt:lpstr>
      <vt:lpstr>График четной функции симметричен относительно  оси Y.</vt:lpstr>
      <vt:lpstr>График нечетной функции симметричен  относительно начала координат.</vt:lpstr>
      <vt:lpstr>Существует ли функция, которая является четной и нечетной?</vt:lpstr>
      <vt:lpstr>Проверка самостоятельной работы</vt:lpstr>
      <vt:lpstr>Слайд 15</vt:lpstr>
      <vt:lpstr>Подведение итогов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Числовые функции   </dc:title>
  <dc:creator>Настя</dc:creator>
  <cp:lastModifiedBy>revaz</cp:lastModifiedBy>
  <cp:revision>80</cp:revision>
  <dcterms:created xsi:type="dcterms:W3CDTF">2008-11-08T11:14:22Z</dcterms:created>
  <dcterms:modified xsi:type="dcterms:W3CDTF">2013-03-07T21:16:14Z</dcterms:modified>
</cp:coreProperties>
</file>