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</p:sldMasterIdLst>
  <p:notesMasterIdLst>
    <p:notesMasterId r:id="rId43"/>
  </p:notesMasterIdLst>
  <p:sldIdLst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274763" y="1092200"/>
            <a:ext cx="47990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584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84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52513" y="1092200"/>
            <a:ext cx="5245100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36650" y="5408613"/>
            <a:ext cx="5080000" cy="4367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CADC66-F944-400D-BD43-A9D516849F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54479E-7A87-4682-ABA3-10C4CC385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EECE1A-71C7-4533-B10C-5E848AC1D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8288" y="1079500"/>
            <a:ext cx="4697412" cy="631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1079500"/>
            <a:ext cx="4697413" cy="631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386013" cy="739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7008812" cy="739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583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8605837" cy="2303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363" y="4557713"/>
            <a:ext cx="8605837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41363" y="627063"/>
            <a:ext cx="860583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41363" y="2101850"/>
            <a:ext cx="4225925" cy="2303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9688" y="2101850"/>
            <a:ext cx="4227512" cy="2303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41363" y="4557713"/>
            <a:ext cx="4225925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9688" y="4557713"/>
            <a:ext cx="4227512" cy="2305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597025"/>
            <a:ext cx="422592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1597025"/>
            <a:ext cx="4227512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255588"/>
            <a:ext cx="21510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55588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47913" y="2101850"/>
            <a:ext cx="34226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2963" y="2101850"/>
            <a:ext cx="342423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4600" y="627063"/>
            <a:ext cx="1752600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5213" y="627063"/>
            <a:ext cx="5106987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F9E518-8838-441F-9C5B-623DB4501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7991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6363" y="627063"/>
            <a:ext cx="2151062" cy="6234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27063"/>
            <a:ext cx="6303963" cy="6234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D548EA-2322-4E6A-B762-8F4DE5D538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597025"/>
            <a:ext cx="422592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1597025"/>
            <a:ext cx="4227512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255588"/>
            <a:ext cx="21510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55588"/>
            <a:ext cx="6302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511300"/>
            <a:ext cx="4206875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511300"/>
            <a:ext cx="4206875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7413" y="168275"/>
            <a:ext cx="2225675" cy="680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0388" y="168275"/>
            <a:ext cx="6524625" cy="680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ED9121-8FEF-4C84-B8A2-F755B5579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A332FA-D5FC-493E-9D85-D621C742E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E11CB2-CE36-4AA6-858C-80C7B3CC4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F5FE6-22B4-4166-BD82-6DE040F9B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E0F8A1-4D18-448F-9DB2-44DB7FFBB5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387600"/>
            <a:ext cx="4225925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387600"/>
            <a:ext cx="4227512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33DE9A-4C05-42A2-9978-F0C7D508A6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387600"/>
            <a:ext cx="4225925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387600"/>
            <a:ext cx="4227512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02BF7067-565D-4A86-B841-3C2FCA9754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615950" y="7032625"/>
            <a:ext cx="8910638" cy="1588"/>
          </a:xfrm>
          <a:prstGeom prst="line">
            <a:avLst/>
          </a:prstGeom>
          <a:noFill/>
          <a:ln w="36000">
            <a:solidFill>
              <a:srgbClr val="263E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15950" y="1273175"/>
            <a:ext cx="8910638" cy="1588"/>
          </a:xfrm>
          <a:prstGeom prst="line">
            <a:avLst/>
          </a:prstGeom>
          <a:noFill/>
          <a:ln w="36000">
            <a:solidFill>
              <a:srgbClr val="263E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5950" y="7148513"/>
            <a:ext cx="25765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ea typeface="Microsoft YaHei" charset="0"/>
                <a:cs typeface="Microsoft YaHei" charset="0"/>
              </a:rPr>
              <a:t> Таисия Гончаренко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513763" y="7115175"/>
            <a:ext cx="10953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r">
              <a:tabLst>
                <a:tab pos="723900" algn="l"/>
              </a:tabLst>
            </a:pPr>
            <a:fld id="{5306628B-DE57-4CD8-BB96-7B820876A831}" type="slidenum">
              <a:rPr lang="ru-RU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>
                <a:tabLst>
                  <a:tab pos="723900" algn="l"/>
                </a:tabLst>
              </a:pPr>
              <a:t>‹#›</a:t>
            </a:fld>
            <a:endParaRPr lang="ru-RU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2625" y="465138"/>
            <a:ext cx="615950" cy="61595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62013" y="285750"/>
            <a:ext cx="615950" cy="61595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077913" y="574675"/>
            <a:ext cx="615950" cy="61595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60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9180513" y="6659563"/>
            <a:ext cx="900112" cy="900112"/>
          </a:xfrm>
          <a:custGeom>
            <a:avLst/>
            <a:gdLst/>
            <a:ahLst/>
            <a:cxnLst>
              <a:cxn ang="0">
                <a:pos x="0" y="2499"/>
              </a:cxn>
              <a:cxn ang="0">
                <a:pos x="2499" y="0"/>
              </a:cxn>
              <a:cxn ang="0">
                <a:pos x="2500" y="2500"/>
              </a:cxn>
              <a:cxn ang="0">
                <a:pos x="0" y="2499"/>
              </a:cxn>
            </a:cxnLst>
            <a:rect l="0" t="0" r="r" b="b"/>
            <a:pathLst>
              <a:path w="2501" h="2501">
                <a:moveTo>
                  <a:pt x="0" y="2499"/>
                </a:moveTo>
                <a:lnTo>
                  <a:pt x="2499" y="0"/>
                </a:lnTo>
                <a:lnTo>
                  <a:pt x="2500" y="2500"/>
                </a:lnTo>
                <a:lnTo>
                  <a:pt x="0" y="2499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0"/>
            <a:ext cx="10079038" cy="711200"/>
          </a:xfrm>
          <a:prstGeom prst="roundRect">
            <a:avLst>
              <a:gd name="adj" fmla="val 222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0"/>
            <a:ext cx="899795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079500"/>
            <a:ext cx="9547225" cy="631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480550" y="6985000"/>
            <a:ext cx="481013" cy="454025"/>
          </a:xfrm>
          <a:prstGeom prst="rect">
            <a:avLst/>
          </a:prstGeom>
          <a:noFill/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388" y="101600"/>
            <a:ext cx="457200" cy="438150"/>
          </a:xfrm>
          <a:prstGeom prst="rect">
            <a:avLst/>
          </a:prstGeom>
          <a:noFill/>
          <a:effectLst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 rot="21000000">
            <a:off x="9240838" y="7077075"/>
            <a:ext cx="8604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096" rIns="90000" bIns="45000" anchor="ctr" anchorCtr="1"/>
          <a:lstStyle/>
          <a:p>
            <a:pPr>
              <a:lnSpc>
                <a:spcPct val="94000"/>
              </a:lnSpc>
              <a:tabLst>
                <a:tab pos="723900" algn="l"/>
              </a:tabLst>
            </a:pPr>
            <a:fld id="{2F8EF6E1-8FC2-44FB-9789-C812E4EAF4B2}" type="slidenum">
              <a:rPr lang="ru-RU" sz="1600">
                <a:solidFill>
                  <a:srgbClr val="000000"/>
                </a:solidFill>
                <a:latin typeface="Arial Narrow" pitchFamily="32" charset="0"/>
                <a:ea typeface="Microsoft YaHei" charset="0"/>
                <a:cs typeface="Microsoft YaHei" charset="0"/>
              </a:rPr>
              <a:pPr>
                <a:lnSpc>
                  <a:spcPct val="94000"/>
                </a:lnSpc>
                <a:tabLst>
                  <a:tab pos="723900" algn="l"/>
                </a:tabLst>
              </a:pPr>
              <a:t>‹#›</a:t>
            </a:fld>
            <a:endParaRPr lang="ru-RU" sz="1600">
              <a:solidFill>
                <a:srgbClr val="000000"/>
              </a:solidFill>
              <a:latin typeface="Arial Narrow" pitchFamily="32" charset="0"/>
              <a:ea typeface="Microsoft YaHei" charset="0"/>
              <a:cs typeface="Microsoft YaHei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4432300"/>
            <a:ext cx="2906713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2pPr>
      <a:lvl3pPr marL="11430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3pPr>
      <a:lvl4pPr marL="16002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4pPr>
      <a:lvl5pPr marL="20574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5pPr>
      <a:lvl6pPr marL="25146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6pPr>
      <a:lvl7pPr marL="29718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7pPr>
      <a:lvl8pPr marL="34290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8pPr>
      <a:lvl9pPr marL="3886200" indent="-228600" algn="r" defTabSz="449263" rtl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A647"/>
            </a:gs>
            <a:gs pos="100000">
              <a:srgbClr val="FFFFFF"/>
            </a:gs>
          </a:gsLst>
          <a:path path="shape">
            <a:fillToRect l="20000" r="8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62838" y="4829175"/>
            <a:ext cx="26162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4056" r:id="rId12"/>
    <p:sldLayoutId id="2147484057" r:id="rId13"/>
  </p:sldLayoutIdLst>
  <p:txStyles>
    <p:titleStyle>
      <a:lvl1pPr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2pPr>
      <a:lvl3pPr marL="1143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3pPr>
      <a:lvl4pPr marL="1600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4pPr>
      <a:lvl5pPr marL="20574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98A8A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98A8A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1289050"/>
            <a:ext cx="10080625" cy="1154113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 rot="10800000">
            <a:off x="0" y="1588"/>
            <a:ext cx="10080625" cy="1311275"/>
          </a:xfrm>
          <a:prstGeom prst="roundRect">
            <a:avLst>
              <a:gd name="adj" fmla="val 12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6645275"/>
            <a:ext cx="10080625" cy="914400"/>
          </a:xfrm>
          <a:prstGeom prst="roundRect">
            <a:avLst>
              <a:gd name="adj" fmla="val 171"/>
            </a:avLst>
          </a:pr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4370388" y="6753225"/>
            <a:ext cx="5707062" cy="530225"/>
          </a:xfrm>
          <a:custGeom>
            <a:avLst/>
            <a:gdLst/>
            <a:ahLst/>
            <a:cxnLst>
              <a:cxn ang="0">
                <a:pos x="1349" y="785"/>
              </a:cxn>
              <a:cxn ang="0">
                <a:pos x="2233" y="589"/>
              </a:cxn>
              <a:cxn ang="0">
                <a:pos x="4351" y="376"/>
              </a:cxn>
              <a:cxn ang="0">
                <a:pos x="4232" y="191"/>
              </a:cxn>
              <a:cxn ang="0">
                <a:pos x="3042" y="54"/>
              </a:cxn>
              <a:cxn ang="0">
                <a:pos x="7225" y="478"/>
              </a:cxn>
              <a:cxn ang="0">
                <a:pos x="5287" y="631"/>
              </a:cxn>
              <a:cxn ang="0">
                <a:pos x="6234" y="730"/>
              </a:cxn>
              <a:cxn ang="0">
                <a:pos x="7745" y="749"/>
              </a:cxn>
              <a:cxn ang="0">
                <a:pos x="10213" y="873"/>
              </a:cxn>
              <a:cxn ang="0">
                <a:pos x="11073" y="714"/>
              </a:cxn>
              <a:cxn ang="0">
                <a:pos x="12258" y="691"/>
              </a:cxn>
              <a:cxn ang="0">
                <a:pos x="12605" y="703"/>
              </a:cxn>
              <a:cxn ang="0">
                <a:pos x="13575" y="788"/>
              </a:cxn>
              <a:cxn ang="0">
                <a:pos x="14904" y="769"/>
              </a:cxn>
              <a:cxn ang="0">
                <a:pos x="15853" y="703"/>
              </a:cxn>
              <a:cxn ang="0">
                <a:pos x="15853" y="843"/>
              </a:cxn>
              <a:cxn ang="0">
                <a:pos x="12370" y="1062"/>
              </a:cxn>
              <a:cxn ang="0">
                <a:pos x="8566" y="1068"/>
              </a:cxn>
              <a:cxn ang="0">
                <a:pos x="5987" y="1003"/>
              </a:cxn>
              <a:cxn ang="0">
                <a:pos x="4661" y="962"/>
              </a:cxn>
              <a:cxn ang="0">
                <a:pos x="3098" y="1434"/>
              </a:cxn>
              <a:cxn ang="0">
                <a:pos x="2058" y="1198"/>
              </a:cxn>
              <a:cxn ang="0">
                <a:pos x="2898" y="867"/>
              </a:cxn>
              <a:cxn ang="0">
                <a:pos x="1349" y="785"/>
              </a:cxn>
            </a:cxnLst>
            <a:rect l="0" t="0" r="r" b="b"/>
            <a:pathLst>
              <a:path w="15854" h="1471">
                <a:moveTo>
                  <a:pt x="1349" y="785"/>
                </a:moveTo>
                <a:cubicBezTo>
                  <a:pt x="0" y="714"/>
                  <a:pt x="2880" y="741"/>
                  <a:pt x="2233" y="589"/>
                </a:cubicBezTo>
                <a:cubicBezTo>
                  <a:pt x="1586" y="437"/>
                  <a:pt x="4054" y="475"/>
                  <a:pt x="4351" y="376"/>
                </a:cubicBezTo>
                <a:cubicBezTo>
                  <a:pt x="4483" y="332"/>
                  <a:pt x="4406" y="234"/>
                  <a:pt x="4232" y="191"/>
                </a:cubicBezTo>
                <a:cubicBezTo>
                  <a:pt x="4222" y="189"/>
                  <a:pt x="2754" y="108"/>
                  <a:pt x="3042" y="54"/>
                </a:cubicBezTo>
                <a:cubicBezTo>
                  <a:pt x="3330" y="0"/>
                  <a:pt x="7237" y="404"/>
                  <a:pt x="7225" y="478"/>
                </a:cubicBezTo>
                <a:cubicBezTo>
                  <a:pt x="7213" y="552"/>
                  <a:pt x="5287" y="631"/>
                  <a:pt x="5287" y="631"/>
                </a:cubicBezTo>
                <a:lnTo>
                  <a:pt x="6234" y="730"/>
                </a:lnTo>
                <a:lnTo>
                  <a:pt x="7745" y="749"/>
                </a:lnTo>
                <a:lnTo>
                  <a:pt x="10213" y="873"/>
                </a:lnTo>
                <a:cubicBezTo>
                  <a:pt x="10213" y="873"/>
                  <a:pt x="11306" y="690"/>
                  <a:pt x="11073" y="714"/>
                </a:cubicBezTo>
                <a:cubicBezTo>
                  <a:pt x="10840" y="738"/>
                  <a:pt x="12145" y="726"/>
                  <a:pt x="12258" y="691"/>
                </a:cubicBezTo>
                <a:cubicBezTo>
                  <a:pt x="12371" y="656"/>
                  <a:pt x="12594" y="702"/>
                  <a:pt x="12605" y="703"/>
                </a:cubicBezTo>
                <a:cubicBezTo>
                  <a:pt x="13015" y="738"/>
                  <a:pt x="13279" y="777"/>
                  <a:pt x="13575" y="788"/>
                </a:cubicBezTo>
                <a:cubicBezTo>
                  <a:pt x="13871" y="799"/>
                  <a:pt x="14526" y="749"/>
                  <a:pt x="14904" y="769"/>
                </a:cubicBezTo>
                <a:cubicBezTo>
                  <a:pt x="15282" y="789"/>
                  <a:pt x="15853" y="703"/>
                  <a:pt x="15853" y="703"/>
                </a:cubicBezTo>
                <a:lnTo>
                  <a:pt x="15853" y="843"/>
                </a:lnTo>
                <a:cubicBezTo>
                  <a:pt x="15853" y="843"/>
                  <a:pt x="12355" y="1062"/>
                  <a:pt x="12370" y="1062"/>
                </a:cubicBezTo>
                <a:cubicBezTo>
                  <a:pt x="12385" y="1062"/>
                  <a:pt x="8552" y="1068"/>
                  <a:pt x="8566" y="1068"/>
                </a:cubicBezTo>
                <a:cubicBezTo>
                  <a:pt x="8580" y="1068"/>
                  <a:pt x="5987" y="1003"/>
                  <a:pt x="5987" y="1003"/>
                </a:cubicBezTo>
                <a:cubicBezTo>
                  <a:pt x="5987" y="1003"/>
                  <a:pt x="4574" y="973"/>
                  <a:pt x="4661" y="962"/>
                </a:cubicBezTo>
                <a:cubicBezTo>
                  <a:pt x="4748" y="951"/>
                  <a:pt x="3295" y="1470"/>
                  <a:pt x="3098" y="1434"/>
                </a:cubicBezTo>
                <a:cubicBezTo>
                  <a:pt x="2901" y="1398"/>
                  <a:pt x="2087" y="1186"/>
                  <a:pt x="2058" y="1198"/>
                </a:cubicBezTo>
                <a:cubicBezTo>
                  <a:pt x="2029" y="1210"/>
                  <a:pt x="3371" y="892"/>
                  <a:pt x="2898" y="867"/>
                </a:cubicBezTo>
                <a:lnTo>
                  <a:pt x="1349" y="785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Freeform 5"/>
          <p:cNvSpPr>
            <a:spLocks noChangeArrowheads="1"/>
          </p:cNvSpPr>
          <p:nvPr/>
        </p:nvSpPr>
        <p:spPr bwMode="auto">
          <a:xfrm>
            <a:off x="131763" y="6634163"/>
            <a:ext cx="5762625" cy="381000"/>
          </a:xfrm>
          <a:custGeom>
            <a:avLst/>
            <a:gdLst/>
            <a:ahLst/>
            <a:cxnLst>
              <a:cxn ang="0">
                <a:pos x="0" y="1059"/>
              </a:cxn>
              <a:cxn ang="0">
                <a:pos x="5888" y="840"/>
              </a:cxn>
              <a:cxn ang="0">
                <a:pos x="12768" y="716"/>
              </a:cxn>
              <a:cxn ang="0">
                <a:pos x="16005" y="529"/>
              </a:cxn>
              <a:cxn ang="0">
                <a:pos x="14542" y="311"/>
              </a:cxn>
              <a:cxn ang="0">
                <a:pos x="10651" y="373"/>
              </a:cxn>
              <a:cxn ang="0">
                <a:pos x="8534" y="0"/>
              </a:cxn>
              <a:cxn ang="0">
                <a:pos x="6044" y="311"/>
              </a:cxn>
              <a:cxn ang="0">
                <a:pos x="3554" y="435"/>
              </a:cxn>
              <a:cxn ang="0">
                <a:pos x="1852" y="16"/>
              </a:cxn>
              <a:cxn ang="0">
                <a:pos x="968" y="642"/>
              </a:cxn>
              <a:cxn ang="0">
                <a:pos x="0" y="1059"/>
              </a:cxn>
            </a:cxnLst>
            <a:rect l="0" t="0" r="r" b="b"/>
            <a:pathLst>
              <a:path w="16006" h="1060">
                <a:moveTo>
                  <a:pt x="0" y="1059"/>
                </a:moveTo>
                <a:lnTo>
                  <a:pt x="5888" y="840"/>
                </a:lnTo>
                <a:lnTo>
                  <a:pt x="12768" y="716"/>
                </a:lnTo>
                <a:lnTo>
                  <a:pt x="16005" y="529"/>
                </a:lnTo>
                <a:lnTo>
                  <a:pt x="14542" y="311"/>
                </a:lnTo>
                <a:lnTo>
                  <a:pt x="10651" y="373"/>
                </a:lnTo>
                <a:lnTo>
                  <a:pt x="8534" y="0"/>
                </a:lnTo>
                <a:lnTo>
                  <a:pt x="6044" y="311"/>
                </a:lnTo>
                <a:lnTo>
                  <a:pt x="3554" y="435"/>
                </a:lnTo>
                <a:lnTo>
                  <a:pt x="1852" y="16"/>
                </a:lnTo>
                <a:lnTo>
                  <a:pt x="968" y="642"/>
                </a:lnTo>
                <a:lnTo>
                  <a:pt x="0" y="105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Freeform 6"/>
          <p:cNvSpPr>
            <a:spLocks noChangeArrowheads="1"/>
          </p:cNvSpPr>
          <p:nvPr/>
        </p:nvSpPr>
        <p:spPr bwMode="auto">
          <a:xfrm>
            <a:off x="2108200" y="6788150"/>
            <a:ext cx="2260600" cy="233363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1082" y="608"/>
              </a:cxn>
              <a:cxn ang="0">
                <a:pos x="4615" y="545"/>
              </a:cxn>
              <a:cxn ang="0">
                <a:pos x="6278" y="449"/>
              </a:cxn>
              <a:cxn ang="0">
                <a:pos x="5527" y="353"/>
              </a:cxn>
              <a:cxn ang="0">
                <a:pos x="3469" y="43"/>
              </a:cxn>
              <a:cxn ang="0">
                <a:pos x="2533" y="569"/>
              </a:cxn>
              <a:cxn ang="0">
                <a:pos x="1260" y="0"/>
              </a:cxn>
              <a:cxn ang="0">
                <a:pos x="232" y="339"/>
              </a:cxn>
              <a:cxn ang="0">
                <a:pos x="0" y="648"/>
              </a:cxn>
            </a:cxnLst>
            <a:rect l="0" t="0" r="r" b="b"/>
            <a:pathLst>
              <a:path w="6279" h="649">
                <a:moveTo>
                  <a:pt x="0" y="648"/>
                </a:moveTo>
                <a:lnTo>
                  <a:pt x="1082" y="608"/>
                </a:lnTo>
                <a:lnTo>
                  <a:pt x="4615" y="545"/>
                </a:lnTo>
                <a:lnTo>
                  <a:pt x="6278" y="449"/>
                </a:lnTo>
                <a:lnTo>
                  <a:pt x="5527" y="353"/>
                </a:lnTo>
                <a:lnTo>
                  <a:pt x="3469" y="43"/>
                </a:lnTo>
                <a:lnTo>
                  <a:pt x="2533" y="569"/>
                </a:lnTo>
                <a:lnTo>
                  <a:pt x="1260" y="0"/>
                </a:lnTo>
                <a:lnTo>
                  <a:pt x="232" y="339"/>
                </a:lnTo>
                <a:lnTo>
                  <a:pt x="0" y="648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0" y="6678613"/>
            <a:ext cx="5894388" cy="717550"/>
          </a:xfrm>
          <a:custGeom>
            <a:avLst/>
            <a:gdLst/>
            <a:ahLst/>
            <a:cxnLst>
              <a:cxn ang="0">
                <a:pos x="0" y="1447"/>
              </a:cxn>
              <a:cxn ang="0">
                <a:pos x="10739" y="1585"/>
              </a:cxn>
              <a:cxn ang="0">
                <a:pos x="14785" y="1834"/>
              </a:cxn>
              <a:cxn ang="0">
                <a:pos x="16373" y="1990"/>
              </a:cxn>
              <a:cxn ang="0">
                <a:pos x="15097" y="1523"/>
              </a:cxn>
              <a:cxn ang="0">
                <a:pos x="12357" y="994"/>
              </a:cxn>
              <a:cxn ang="0">
                <a:pos x="7377" y="745"/>
              </a:cxn>
              <a:cxn ang="0">
                <a:pos x="4762" y="0"/>
              </a:cxn>
              <a:cxn ang="0">
                <a:pos x="2490" y="776"/>
              </a:cxn>
              <a:cxn ang="0">
                <a:pos x="0" y="1299"/>
              </a:cxn>
              <a:cxn ang="0">
                <a:pos x="0" y="1447"/>
              </a:cxn>
            </a:cxnLst>
            <a:rect l="0" t="0" r="r" b="b"/>
            <a:pathLst>
              <a:path w="16374" h="1991">
                <a:moveTo>
                  <a:pt x="0" y="1447"/>
                </a:moveTo>
                <a:lnTo>
                  <a:pt x="10739" y="1585"/>
                </a:lnTo>
                <a:lnTo>
                  <a:pt x="14785" y="1834"/>
                </a:lnTo>
                <a:lnTo>
                  <a:pt x="16373" y="1990"/>
                </a:lnTo>
                <a:lnTo>
                  <a:pt x="15097" y="1523"/>
                </a:lnTo>
                <a:lnTo>
                  <a:pt x="12357" y="994"/>
                </a:lnTo>
                <a:lnTo>
                  <a:pt x="7377" y="745"/>
                </a:lnTo>
                <a:lnTo>
                  <a:pt x="4762" y="0"/>
                </a:lnTo>
                <a:lnTo>
                  <a:pt x="2490" y="776"/>
                </a:lnTo>
                <a:lnTo>
                  <a:pt x="0" y="1299"/>
                </a:lnTo>
                <a:lnTo>
                  <a:pt x="0" y="144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55588"/>
            <a:ext cx="8605837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597025"/>
            <a:ext cx="8605837" cy="511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3" cstate="email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A647"/>
            </a:gs>
            <a:gs pos="100000">
              <a:srgbClr val="FFFFFF"/>
            </a:gs>
          </a:gsLst>
          <a:path path="shape">
            <a:fillToRect l="20000" r="8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62838" y="4829175"/>
            <a:ext cx="2616200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2pPr>
      <a:lvl3pPr marL="1143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3pPr>
      <a:lvl4pPr marL="1600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4pPr>
      <a:lvl5pPr marL="20574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98A8A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98A8A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7463"/>
            <a:ext cx="1011555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5213" y="627063"/>
            <a:ext cx="70119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7913" y="2101850"/>
            <a:ext cx="699928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3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49263" rtl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49263" rtl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3DEB3D"/>
              </a:gs>
              <a:gs pos="100000">
                <a:srgbClr val="00808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820737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20737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820737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820737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820737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820737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93762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893762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893762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893762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893762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893762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820737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820737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820737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820737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820737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820737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93762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93762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893762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893762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893762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893762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6270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3" cstate="email"/>
          <a:srcRect l="20044" t="19946"/>
          <a:stretch>
            <a:fillRect/>
          </a:stretch>
        </p:blipFill>
        <p:spPr bwMode="auto">
          <a:xfrm>
            <a:off x="0" y="0"/>
            <a:ext cx="4886325" cy="606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0" y="0"/>
            <a:ext cx="10156825" cy="7620000"/>
            <a:chOff x="0" y="0"/>
            <a:chExt cx="6398" cy="4800"/>
          </a:xfrm>
        </p:grpSpPr>
        <p:sp>
          <p:nvSpPr>
            <p:cNvPr id="23554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398" cy="4800"/>
            </a:xfrm>
            <a:prstGeom prst="roundRect">
              <a:avLst>
                <a:gd name="adj" fmla="val 1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0" y="0"/>
              <a:ext cx="6398" cy="4800"/>
              <a:chOff x="0" y="0"/>
              <a:chExt cx="6398" cy="4800"/>
            </a:xfrm>
          </p:grpSpPr>
          <p:grpSp>
            <p:nvGrpSpPr>
              <p:cNvPr id="23556" name="Group 4"/>
              <p:cNvGrpSpPr>
                <a:grpSpLocks/>
              </p:cNvGrpSpPr>
              <p:nvPr/>
            </p:nvGrpSpPr>
            <p:grpSpPr bwMode="auto">
              <a:xfrm>
                <a:off x="0" y="113"/>
                <a:ext cx="6398" cy="4648"/>
                <a:chOff x="0" y="113"/>
                <a:chExt cx="6398" cy="4648"/>
              </a:xfrm>
            </p:grpSpPr>
            <p:sp>
              <p:nvSpPr>
                <p:cNvPr id="23557" name="Line 5"/>
                <p:cNvSpPr>
                  <a:spLocks noChangeShapeType="1"/>
                </p:cNvSpPr>
                <p:nvPr/>
              </p:nvSpPr>
              <p:spPr bwMode="auto">
                <a:xfrm>
                  <a:off x="0" y="453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58" name="Line 6"/>
                <p:cNvSpPr>
                  <a:spLocks noChangeShapeType="1"/>
                </p:cNvSpPr>
                <p:nvPr/>
              </p:nvSpPr>
              <p:spPr bwMode="auto">
                <a:xfrm>
                  <a:off x="0" y="4649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59" name="Line 7"/>
                <p:cNvSpPr>
                  <a:spLocks noChangeShapeType="1"/>
                </p:cNvSpPr>
                <p:nvPr/>
              </p:nvSpPr>
              <p:spPr bwMode="auto">
                <a:xfrm>
                  <a:off x="0" y="453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0" name="Line 8"/>
                <p:cNvSpPr>
                  <a:spLocks noChangeShapeType="1"/>
                </p:cNvSpPr>
                <p:nvPr/>
              </p:nvSpPr>
              <p:spPr bwMode="auto">
                <a:xfrm>
                  <a:off x="0" y="4762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1" name="Line 9"/>
                <p:cNvSpPr>
                  <a:spLocks noChangeShapeType="1"/>
                </p:cNvSpPr>
                <p:nvPr/>
              </p:nvSpPr>
              <p:spPr bwMode="auto">
                <a:xfrm>
                  <a:off x="0" y="419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2" name="Line 10"/>
                <p:cNvSpPr>
                  <a:spLocks noChangeShapeType="1"/>
                </p:cNvSpPr>
                <p:nvPr/>
              </p:nvSpPr>
              <p:spPr bwMode="auto">
                <a:xfrm>
                  <a:off x="0" y="4309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3" name="Line 11"/>
                <p:cNvSpPr>
                  <a:spLocks noChangeShapeType="1"/>
                </p:cNvSpPr>
                <p:nvPr/>
              </p:nvSpPr>
              <p:spPr bwMode="auto">
                <a:xfrm>
                  <a:off x="0" y="419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>
                  <a:off x="0" y="4422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>
                  <a:off x="0" y="385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6" name="Line 14"/>
                <p:cNvSpPr>
                  <a:spLocks noChangeShapeType="1"/>
                </p:cNvSpPr>
                <p:nvPr/>
              </p:nvSpPr>
              <p:spPr bwMode="auto">
                <a:xfrm>
                  <a:off x="0" y="3969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7" name="Line 15"/>
                <p:cNvSpPr>
                  <a:spLocks noChangeShapeType="1"/>
                </p:cNvSpPr>
                <p:nvPr/>
              </p:nvSpPr>
              <p:spPr bwMode="auto">
                <a:xfrm>
                  <a:off x="0" y="385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8" name="Line 16"/>
                <p:cNvSpPr>
                  <a:spLocks noChangeShapeType="1"/>
                </p:cNvSpPr>
                <p:nvPr/>
              </p:nvSpPr>
              <p:spPr bwMode="auto">
                <a:xfrm>
                  <a:off x="0" y="4082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69" name="Line 17"/>
                <p:cNvSpPr>
                  <a:spLocks noChangeShapeType="1"/>
                </p:cNvSpPr>
                <p:nvPr/>
              </p:nvSpPr>
              <p:spPr bwMode="auto">
                <a:xfrm>
                  <a:off x="0" y="351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>
                  <a:off x="0" y="362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1" name="Line 19"/>
                <p:cNvSpPr>
                  <a:spLocks noChangeShapeType="1"/>
                </p:cNvSpPr>
                <p:nvPr/>
              </p:nvSpPr>
              <p:spPr bwMode="auto">
                <a:xfrm>
                  <a:off x="0" y="351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2" name="Line 20"/>
                <p:cNvSpPr>
                  <a:spLocks noChangeShapeType="1"/>
                </p:cNvSpPr>
                <p:nvPr/>
              </p:nvSpPr>
              <p:spPr bwMode="auto">
                <a:xfrm>
                  <a:off x="0" y="3742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3" name="Line 21"/>
                <p:cNvSpPr>
                  <a:spLocks noChangeShapeType="1"/>
                </p:cNvSpPr>
                <p:nvPr/>
              </p:nvSpPr>
              <p:spPr bwMode="auto">
                <a:xfrm>
                  <a:off x="0" y="317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4" name="Line 22"/>
                <p:cNvSpPr>
                  <a:spLocks noChangeShapeType="1"/>
                </p:cNvSpPr>
                <p:nvPr/>
              </p:nvSpPr>
              <p:spPr bwMode="auto">
                <a:xfrm>
                  <a:off x="0" y="328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5" name="Line 23"/>
                <p:cNvSpPr>
                  <a:spLocks noChangeShapeType="1"/>
                </p:cNvSpPr>
                <p:nvPr/>
              </p:nvSpPr>
              <p:spPr bwMode="auto">
                <a:xfrm>
                  <a:off x="0" y="317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6" name="Line 24"/>
                <p:cNvSpPr>
                  <a:spLocks noChangeShapeType="1"/>
                </p:cNvSpPr>
                <p:nvPr/>
              </p:nvSpPr>
              <p:spPr bwMode="auto">
                <a:xfrm>
                  <a:off x="0" y="3402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>
                  <a:off x="0" y="283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8" name="Line 26"/>
                <p:cNvSpPr>
                  <a:spLocks noChangeShapeType="1"/>
                </p:cNvSpPr>
                <p:nvPr/>
              </p:nvSpPr>
              <p:spPr bwMode="auto">
                <a:xfrm>
                  <a:off x="0" y="294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9" name="Line 27"/>
                <p:cNvSpPr>
                  <a:spLocks noChangeShapeType="1"/>
                </p:cNvSpPr>
                <p:nvPr/>
              </p:nvSpPr>
              <p:spPr bwMode="auto">
                <a:xfrm>
                  <a:off x="0" y="2835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0" name="Line 28"/>
                <p:cNvSpPr>
                  <a:spLocks noChangeShapeType="1"/>
                </p:cNvSpPr>
                <p:nvPr/>
              </p:nvSpPr>
              <p:spPr bwMode="auto">
                <a:xfrm>
                  <a:off x="0" y="306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1" name="Line 29"/>
                <p:cNvSpPr>
                  <a:spLocks noChangeShapeType="1"/>
                </p:cNvSpPr>
                <p:nvPr/>
              </p:nvSpPr>
              <p:spPr bwMode="auto">
                <a:xfrm>
                  <a:off x="0" y="249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2" name="Line 30"/>
                <p:cNvSpPr>
                  <a:spLocks noChangeShapeType="1"/>
                </p:cNvSpPr>
                <p:nvPr/>
              </p:nvSpPr>
              <p:spPr bwMode="auto">
                <a:xfrm>
                  <a:off x="0" y="260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3" name="Line 31"/>
                <p:cNvSpPr>
                  <a:spLocks noChangeShapeType="1"/>
                </p:cNvSpPr>
                <p:nvPr/>
              </p:nvSpPr>
              <p:spPr bwMode="auto">
                <a:xfrm>
                  <a:off x="0" y="249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4" name="Line 32"/>
                <p:cNvSpPr>
                  <a:spLocks noChangeShapeType="1"/>
                </p:cNvSpPr>
                <p:nvPr/>
              </p:nvSpPr>
              <p:spPr bwMode="auto">
                <a:xfrm>
                  <a:off x="0" y="272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5" name="Line 33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6" name="Line 34"/>
                <p:cNvSpPr>
                  <a:spLocks noChangeShapeType="1"/>
                </p:cNvSpPr>
                <p:nvPr/>
              </p:nvSpPr>
              <p:spPr bwMode="auto">
                <a:xfrm>
                  <a:off x="0" y="226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7" name="Line 35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8" name="Line 36"/>
                <p:cNvSpPr>
                  <a:spLocks noChangeShapeType="1"/>
                </p:cNvSpPr>
                <p:nvPr/>
              </p:nvSpPr>
              <p:spPr bwMode="auto">
                <a:xfrm>
                  <a:off x="0" y="238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9" name="Line 37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0" name="Line 38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1" name="Line 39"/>
                <p:cNvSpPr>
                  <a:spLocks noChangeShapeType="1"/>
                </p:cNvSpPr>
                <p:nvPr/>
              </p:nvSpPr>
              <p:spPr bwMode="auto">
                <a:xfrm>
                  <a:off x="0" y="181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2" name="Line 40"/>
                <p:cNvSpPr>
                  <a:spLocks noChangeShapeType="1"/>
                </p:cNvSpPr>
                <p:nvPr/>
              </p:nvSpPr>
              <p:spPr bwMode="auto">
                <a:xfrm>
                  <a:off x="0" y="1928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3" name="Line 41"/>
                <p:cNvSpPr>
                  <a:spLocks noChangeShapeType="1"/>
                </p:cNvSpPr>
                <p:nvPr/>
              </p:nvSpPr>
              <p:spPr bwMode="auto">
                <a:xfrm>
                  <a:off x="0" y="181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4" name="Line 42"/>
                <p:cNvSpPr>
                  <a:spLocks noChangeShapeType="1"/>
                </p:cNvSpPr>
                <p:nvPr/>
              </p:nvSpPr>
              <p:spPr bwMode="auto">
                <a:xfrm>
                  <a:off x="0" y="204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5" name="Line 43"/>
                <p:cNvSpPr>
                  <a:spLocks noChangeShapeType="1"/>
                </p:cNvSpPr>
                <p:nvPr/>
              </p:nvSpPr>
              <p:spPr bwMode="auto">
                <a:xfrm>
                  <a:off x="0" y="147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6" name="Line 44"/>
                <p:cNvSpPr>
                  <a:spLocks noChangeShapeType="1"/>
                </p:cNvSpPr>
                <p:nvPr/>
              </p:nvSpPr>
              <p:spPr bwMode="auto">
                <a:xfrm>
                  <a:off x="0" y="158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7" name="Line 45"/>
                <p:cNvSpPr>
                  <a:spLocks noChangeShapeType="1"/>
                </p:cNvSpPr>
                <p:nvPr/>
              </p:nvSpPr>
              <p:spPr bwMode="auto">
                <a:xfrm>
                  <a:off x="0" y="147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8" name="Line 46"/>
                <p:cNvSpPr>
                  <a:spLocks noChangeShapeType="1"/>
                </p:cNvSpPr>
                <p:nvPr/>
              </p:nvSpPr>
              <p:spPr bwMode="auto">
                <a:xfrm>
                  <a:off x="0" y="170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99" name="Line 47"/>
                <p:cNvSpPr>
                  <a:spLocks noChangeShapeType="1"/>
                </p:cNvSpPr>
                <p:nvPr/>
              </p:nvSpPr>
              <p:spPr bwMode="auto">
                <a:xfrm>
                  <a:off x="0" y="113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0" name="Line 48"/>
                <p:cNvSpPr>
                  <a:spLocks noChangeShapeType="1"/>
                </p:cNvSpPr>
                <p:nvPr/>
              </p:nvSpPr>
              <p:spPr bwMode="auto">
                <a:xfrm>
                  <a:off x="0" y="124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1" name="Line 49"/>
                <p:cNvSpPr>
                  <a:spLocks noChangeShapeType="1"/>
                </p:cNvSpPr>
                <p:nvPr/>
              </p:nvSpPr>
              <p:spPr bwMode="auto">
                <a:xfrm>
                  <a:off x="0" y="113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2" name="Line 50"/>
                <p:cNvSpPr>
                  <a:spLocks noChangeShapeType="1"/>
                </p:cNvSpPr>
                <p:nvPr/>
              </p:nvSpPr>
              <p:spPr bwMode="auto">
                <a:xfrm>
                  <a:off x="0" y="1361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3" name="Line 51"/>
                <p:cNvSpPr>
                  <a:spLocks noChangeShapeType="1"/>
                </p:cNvSpPr>
                <p:nvPr/>
              </p:nvSpPr>
              <p:spPr bwMode="auto">
                <a:xfrm>
                  <a:off x="0" y="79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4" name="Line 52"/>
                <p:cNvSpPr>
                  <a:spLocks noChangeShapeType="1"/>
                </p:cNvSpPr>
                <p:nvPr/>
              </p:nvSpPr>
              <p:spPr bwMode="auto">
                <a:xfrm>
                  <a:off x="0" y="90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5" name="Line 53"/>
                <p:cNvSpPr>
                  <a:spLocks noChangeShapeType="1"/>
                </p:cNvSpPr>
                <p:nvPr/>
              </p:nvSpPr>
              <p:spPr bwMode="auto">
                <a:xfrm>
                  <a:off x="0" y="79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6" name="Line 54"/>
                <p:cNvSpPr>
                  <a:spLocks noChangeShapeType="1"/>
                </p:cNvSpPr>
                <p:nvPr/>
              </p:nvSpPr>
              <p:spPr bwMode="auto">
                <a:xfrm>
                  <a:off x="0" y="1020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7" name="Line 55"/>
                <p:cNvSpPr>
                  <a:spLocks noChangeShapeType="1"/>
                </p:cNvSpPr>
                <p:nvPr/>
              </p:nvSpPr>
              <p:spPr bwMode="auto">
                <a:xfrm>
                  <a:off x="0" y="4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8" name="Line 56"/>
                <p:cNvSpPr>
                  <a:spLocks noChangeShapeType="1"/>
                </p:cNvSpPr>
                <p:nvPr/>
              </p:nvSpPr>
              <p:spPr bwMode="auto">
                <a:xfrm>
                  <a:off x="0" y="56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9" name="Line 57"/>
                <p:cNvSpPr>
                  <a:spLocks noChangeShapeType="1"/>
                </p:cNvSpPr>
                <p:nvPr/>
              </p:nvSpPr>
              <p:spPr bwMode="auto">
                <a:xfrm>
                  <a:off x="0" y="454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0" name="Line 58"/>
                <p:cNvSpPr>
                  <a:spLocks noChangeShapeType="1"/>
                </p:cNvSpPr>
                <p:nvPr/>
              </p:nvSpPr>
              <p:spPr bwMode="auto">
                <a:xfrm>
                  <a:off x="0" y="680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1" name="Line 59"/>
                <p:cNvSpPr>
                  <a:spLocks noChangeShapeType="1"/>
                </p:cNvSpPr>
                <p:nvPr/>
              </p:nvSpPr>
              <p:spPr bwMode="auto">
                <a:xfrm>
                  <a:off x="0" y="22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2" name="Line 60"/>
                <p:cNvSpPr>
                  <a:spLocks noChangeShapeType="1"/>
                </p:cNvSpPr>
                <p:nvPr/>
              </p:nvSpPr>
              <p:spPr bwMode="auto">
                <a:xfrm>
                  <a:off x="0" y="340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3" name="Line 61"/>
                <p:cNvSpPr>
                  <a:spLocks noChangeShapeType="1"/>
                </p:cNvSpPr>
                <p:nvPr/>
              </p:nvSpPr>
              <p:spPr bwMode="auto">
                <a:xfrm>
                  <a:off x="0" y="227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14" name="Line 62"/>
                <p:cNvSpPr>
                  <a:spLocks noChangeShapeType="1"/>
                </p:cNvSpPr>
                <p:nvPr/>
              </p:nvSpPr>
              <p:spPr bwMode="auto">
                <a:xfrm>
                  <a:off x="0" y="113"/>
                  <a:ext cx="6398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15" name="AutoShap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98" cy="4800"/>
              </a:xfrm>
              <a:prstGeom prst="roundRect">
                <a:avLst>
                  <a:gd name="adj" fmla="val 19"/>
                </a:avLst>
              </a:prstGeom>
              <a:solidFill>
                <a:srgbClr val="33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616" name="Freeform 64"/>
          <p:cNvSpPr>
            <a:spLocks noChangeArrowheads="1"/>
          </p:cNvSpPr>
          <p:nvPr/>
        </p:nvSpPr>
        <p:spPr bwMode="auto">
          <a:xfrm>
            <a:off x="0" y="0"/>
            <a:ext cx="10158413" cy="7621588"/>
          </a:xfrm>
          <a:custGeom>
            <a:avLst/>
            <a:gdLst/>
            <a:ahLst/>
            <a:cxnLst>
              <a:cxn ang="0">
                <a:pos x="28219" y="0"/>
              </a:cxn>
              <a:cxn ang="0">
                <a:pos x="28219" y="16405"/>
              </a:cxn>
              <a:cxn ang="0">
                <a:pos x="9828" y="16405"/>
              </a:cxn>
              <a:cxn ang="0">
                <a:pos x="5913" y="21169"/>
              </a:cxn>
              <a:cxn ang="0">
                <a:pos x="0" y="21169"/>
              </a:cxn>
              <a:cxn ang="0">
                <a:pos x="0" y="10586"/>
              </a:cxn>
              <a:cxn ang="0">
                <a:pos x="0" y="4771"/>
              </a:cxn>
              <a:cxn ang="0">
                <a:pos x="18392" y="4771"/>
              </a:cxn>
              <a:cxn ang="0">
                <a:pos x="22310" y="0"/>
              </a:cxn>
              <a:cxn ang="0">
                <a:pos x="28219" y="0"/>
              </a:cxn>
            </a:cxnLst>
            <a:rect l="0" t="0" r="r" b="b"/>
            <a:pathLst>
              <a:path w="28220" h="21170">
                <a:moveTo>
                  <a:pt x="28219" y="0"/>
                </a:moveTo>
                <a:lnTo>
                  <a:pt x="28219" y="16405"/>
                </a:lnTo>
                <a:lnTo>
                  <a:pt x="9828" y="16405"/>
                </a:lnTo>
                <a:lnTo>
                  <a:pt x="5913" y="21169"/>
                </a:lnTo>
                <a:lnTo>
                  <a:pt x="0" y="21169"/>
                </a:lnTo>
                <a:lnTo>
                  <a:pt x="0" y="10586"/>
                </a:lnTo>
                <a:lnTo>
                  <a:pt x="0" y="4771"/>
                </a:lnTo>
                <a:lnTo>
                  <a:pt x="18392" y="4771"/>
                </a:lnTo>
                <a:lnTo>
                  <a:pt x="22310" y="0"/>
                </a:lnTo>
                <a:lnTo>
                  <a:pt x="28219" y="0"/>
                </a:lnTo>
              </a:path>
            </a:pathLst>
          </a:custGeom>
          <a:solidFill>
            <a:srgbClr val="000000">
              <a:alpha val="39999"/>
            </a:srgbClr>
          </a:soli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271463"/>
            <a:ext cx="10156825" cy="7278687"/>
            <a:chOff x="0" y="171"/>
            <a:chExt cx="6398" cy="4585"/>
          </a:xfrm>
        </p:grpSpPr>
        <p:sp>
          <p:nvSpPr>
            <p:cNvPr id="23618" name="AutoShape 66"/>
            <p:cNvSpPr>
              <a:spLocks noChangeArrowheads="1"/>
            </p:cNvSpPr>
            <p:nvPr/>
          </p:nvSpPr>
          <p:spPr bwMode="auto">
            <a:xfrm>
              <a:off x="75" y="1189"/>
              <a:ext cx="556" cy="1332"/>
            </a:xfrm>
            <a:prstGeom prst="roundRect">
              <a:avLst>
                <a:gd name="adj" fmla="val 176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9" name="AutoShape 67"/>
            <p:cNvSpPr>
              <a:spLocks noChangeArrowheads="1"/>
            </p:cNvSpPr>
            <p:nvPr/>
          </p:nvSpPr>
          <p:spPr bwMode="auto">
            <a:xfrm>
              <a:off x="407" y="1730"/>
              <a:ext cx="4727" cy="629"/>
            </a:xfrm>
            <a:prstGeom prst="roundRect">
              <a:avLst>
                <a:gd name="adj" fmla="val 157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0" name="AutoShape 68"/>
            <p:cNvSpPr>
              <a:spLocks noChangeArrowheads="1"/>
            </p:cNvSpPr>
            <p:nvPr/>
          </p:nvSpPr>
          <p:spPr bwMode="auto">
            <a:xfrm>
              <a:off x="331" y="2054"/>
              <a:ext cx="481" cy="2306"/>
            </a:xfrm>
            <a:prstGeom prst="roundRect">
              <a:avLst>
                <a:gd name="adj" fmla="val 204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1" name="AutoShape 69"/>
            <p:cNvSpPr>
              <a:spLocks noChangeArrowheads="1"/>
            </p:cNvSpPr>
            <p:nvPr/>
          </p:nvSpPr>
          <p:spPr bwMode="auto">
            <a:xfrm>
              <a:off x="647" y="3838"/>
              <a:ext cx="932" cy="431"/>
            </a:xfrm>
            <a:prstGeom prst="roundRect">
              <a:avLst>
                <a:gd name="adj" fmla="val 231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2" name="AutoShape 70"/>
            <p:cNvSpPr>
              <a:spLocks noChangeArrowheads="1"/>
            </p:cNvSpPr>
            <p:nvPr/>
          </p:nvSpPr>
          <p:spPr bwMode="auto">
            <a:xfrm>
              <a:off x="5436" y="414"/>
              <a:ext cx="782" cy="2702"/>
            </a:xfrm>
            <a:prstGeom prst="roundRect">
              <a:avLst>
                <a:gd name="adj" fmla="val 12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3" name="AutoShape 71"/>
            <p:cNvSpPr>
              <a:spLocks noChangeArrowheads="1"/>
            </p:cNvSpPr>
            <p:nvPr/>
          </p:nvSpPr>
          <p:spPr bwMode="auto">
            <a:xfrm>
              <a:off x="4307" y="2072"/>
              <a:ext cx="1595" cy="1495"/>
            </a:xfrm>
            <a:prstGeom prst="roundRect">
              <a:avLst>
                <a:gd name="adj" fmla="val 6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4" name="AutoShape 72"/>
            <p:cNvSpPr>
              <a:spLocks noChangeArrowheads="1"/>
            </p:cNvSpPr>
            <p:nvPr/>
          </p:nvSpPr>
          <p:spPr bwMode="auto">
            <a:xfrm>
              <a:off x="2499" y="1424"/>
              <a:ext cx="2077" cy="1188"/>
            </a:xfrm>
            <a:prstGeom prst="roundRect">
              <a:avLst>
                <a:gd name="adj" fmla="val 8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5" name="AutoShape 73"/>
            <p:cNvSpPr>
              <a:spLocks noChangeArrowheads="1"/>
            </p:cNvSpPr>
            <p:nvPr/>
          </p:nvSpPr>
          <p:spPr bwMode="auto">
            <a:xfrm>
              <a:off x="1521" y="2072"/>
              <a:ext cx="285" cy="1927"/>
            </a:xfrm>
            <a:prstGeom prst="roundRect">
              <a:avLst>
                <a:gd name="adj" fmla="val 347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6" name="AutoShape 74"/>
            <p:cNvSpPr>
              <a:spLocks noChangeArrowheads="1"/>
            </p:cNvSpPr>
            <p:nvPr/>
          </p:nvSpPr>
          <p:spPr bwMode="auto">
            <a:xfrm>
              <a:off x="2018" y="2901"/>
              <a:ext cx="1640" cy="612"/>
            </a:xfrm>
            <a:prstGeom prst="roundRect">
              <a:avLst>
                <a:gd name="adj" fmla="val 162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7" name="AutoShape 75"/>
            <p:cNvSpPr>
              <a:spLocks noChangeArrowheads="1"/>
            </p:cNvSpPr>
            <p:nvPr/>
          </p:nvSpPr>
          <p:spPr bwMode="auto">
            <a:xfrm>
              <a:off x="181" y="3208"/>
              <a:ext cx="5992" cy="197"/>
            </a:xfrm>
            <a:prstGeom prst="roundRect">
              <a:avLst>
                <a:gd name="adj" fmla="val 50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8" name="AutoShape 76"/>
            <p:cNvSpPr>
              <a:spLocks noChangeArrowheads="1"/>
            </p:cNvSpPr>
            <p:nvPr/>
          </p:nvSpPr>
          <p:spPr bwMode="auto">
            <a:xfrm>
              <a:off x="4878" y="649"/>
              <a:ext cx="843" cy="648"/>
            </a:xfrm>
            <a:prstGeom prst="roundRect">
              <a:avLst>
                <a:gd name="adj" fmla="val 15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9" name="AutoShape 77"/>
            <p:cNvSpPr>
              <a:spLocks noChangeArrowheads="1"/>
            </p:cNvSpPr>
            <p:nvPr/>
          </p:nvSpPr>
          <p:spPr bwMode="auto">
            <a:xfrm>
              <a:off x="4684" y="2865"/>
              <a:ext cx="1022" cy="215"/>
            </a:xfrm>
            <a:prstGeom prst="roundRect">
              <a:avLst>
                <a:gd name="adj" fmla="val 46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0" name="AutoShape 78"/>
            <p:cNvSpPr>
              <a:spLocks noChangeArrowheads="1"/>
            </p:cNvSpPr>
            <p:nvPr/>
          </p:nvSpPr>
          <p:spPr bwMode="auto">
            <a:xfrm>
              <a:off x="1054" y="1424"/>
              <a:ext cx="315" cy="684"/>
            </a:xfrm>
            <a:prstGeom prst="roundRect">
              <a:avLst>
                <a:gd name="adj" fmla="val 31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1" name="AutoShape 79"/>
            <p:cNvSpPr>
              <a:spLocks noChangeArrowheads="1"/>
            </p:cNvSpPr>
            <p:nvPr/>
          </p:nvSpPr>
          <p:spPr bwMode="auto">
            <a:xfrm>
              <a:off x="1913" y="1460"/>
              <a:ext cx="406" cy="648"/>
            </a:xfrm>
            <a:prstGeom prst="roundRect">
              <a:avLst>
                <a:gd name="adj" fmla="val 24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32" name="Freeform 80"/>
            <p:cNvSpPr>
              <a:spLocks noChangeArrowheads="1"/>
            </p:cNvSpPr>
            <p:nvPr/>
          </p:nvSpPr>
          <p:spPr bwMode="auto">
            <a:xfrm>
              <a:off x="1026" y="2736"/>
              <a:ext cx="646" cy="2020"/>
            </a:xfrm>
            <a:custGeom>
              <a:avLst/>
              <a:gdLst/>
              <a:ahLst/>
              <a:cxnLst>
                <a:cxn ang="0">
                  <a:pos x="0" y="8912"/>
                </a:cxn>
                <a:cxn ang="0">
                  <a:pos x="0" y="0"/>
                </a:cxn>
                <a:cxn ang="0">
                  <a:pos x="2849" y="0"/>
                </a:cxn>
                <a:cxn ang="0">
                  <a:pos x="2851" y="7226"/>
                </a:cxn>
              </a:cxnLst>
              <a:rect l="0" t="0" r="r" b="b"/>
              <a:pathLst>
                <a:path w="2852" h="8913">
                  <a:moveTo>
                    <a:pt x="0" y="8912"/>
                  </a:moveTo>
                  <a:lnTo>
                    <a:pt x="0" y="0"/>
                  </a:lnTo>
                  <a:lnTo>
                    <a:pt x="2849" y="0"/>
                  </a:lnTo>
                  <a:lnTo>
                    <a:pt x="2851" y="7226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3" name="Freeform 81"/>
            <p:cNvSpPr>
              <a:spLocks noChangeArrowheads="1"/>
            </p:cNvSpPr>
            <p:nvPr/>
          </p:nvSpPr>
          <p:spPr bwMode="auto">
            <a:xfrm>
              <a:off x="0" y="3007"/>
              <a:ext cx="622" cy="17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47" y="0"/>
                </a:cxn>
                <a:cxn ang="0">
                  <a:pos x="2747" y="7717"/>
                </a:cxn>
              </a:cxnLst>
              <a:rect l="0" t="0" r="r" b="b"/>
              <a:pathLst>
                <a:path w="2748" h="7718">
                  <a:moveTo>
                    <a:pt x="0" y="0"/>
                  </a:moveTo>
                  <a:lnTo>
                    <a:pt x="2747" y="0"/>
                  </a:lnTo>
                  <a:lnTo>
                    <a:pt x="2747" y="7717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4" name="Freeform 82"/>
            <p:cNvSpPr>
              <a:spLocks noChangeArrowheads="1"/>
            </p:cNvSpPr>
            <p:nvPr/>
          </p:nvSpPr>
          <p:spPr bwMode="auto">
            <a:xfrm>
              <a:off x="2992" y="1099"/>
              <a:ext cx="705" cy="1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18"/>
                </a:cxn>
                <a:cxn ang="0">
                  <a:pos x="3112" y="6018"/>
                </a:cxn>
                <a:cxn ang="0">
                  <a:pos x="3112" y="0"/>
                </a:cxn>
              </a:cxnLst>
              <a:rect l="0" t="0" r="r" b="b"/>
              <a:pathLst>
                <a:path w="3113" h="6019">
                  <a:moveTo>
                    <a:pt x="0" y="0"/>
                  </a:moveTo>
                  <a:lnTo>
                    <a:pt x="0" y="6018"/>
                  </a:lnTo>
                  <a:lnTo>
                    <a:pt x="3112" y="6018"/>
                  </a:lnTo>
                  <a:lnTo>
                    <a:pt x="3112" y="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5" name="Freeform 83"/>
            <p:cNvSpPr>
              <a:spLocks noChangeArrowheads="1"/>
            </p:cNvSpPr>
            <p:nvPr/>
          </p:nvSpPr>
          <p:spPr bwMode="auto">
            <a:xfrm>
              <a:off x="0" y="1099"/>
              <a:ext cx="2121" cy="852"/>
            </a:xfrm>
            <a:custGeom>
              <a:avLst/>
              <a:gdLst/>
              <a:ahLst/>
              <a:cxnLst>
                <a:cxn ang="0">
                  <a:pos x="9358" y="0"/>
                </a:cxn>
                <a:cxn ang="0">
                  <a:pos x="9358" y="3760"/>
                </a:cxn>
                <a:cxn ang="0">
                  <a:pos x="0" y="3760"/>
                </a:cxn>
              </a:cxnLst>
              <a:rect l="0" t="0" r="r" b="b"/>
              <a:pathLst>
                <a:path w="9359" h="3761">
                  <a:moveTo>
                    <a:pt x="9358" y="0"/>
                  </a:moveTo>
                  <a:lnTo>
                    <a:pt x="9358" y="3760"/>
                  </a:lnTo>
                  <a:lnTo>
                    <a:pt x="0" y="376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6" name="Freeform 84"/>
            <p:cNvSpPr>
              <a:spLocks noChangeArrowheads="1"/>
            </p:cNvSpPr>
            <p:nvPr/>
          </p:nvSpPr>
          <p:spPr bwMode="auto">
            <a:xfrm>
              <a:off x="2841" y="2765"/>
              <a:ext cx="1637" cy="928"/>
            </a:xfrm>
            <a:custGeom>
              <a:avLst/>
              <a:gdLst/>
              <a:ahLst/>
              <a:cxnLst>
                <a:cxn ang="0">
                  <a:pos x="0" y="4097"/>
                </a:cxn>
                <a:cxn ang="0">
                  <a:pos x="0" y="0"/>
                </a:cxn>
                <a:cxn ang="0">
                  <a:pos x="7224" y="0"/>
                </a:cxn>
                <a:cxn ang="0">
                  <a:pos x="7224" y="4097"/>
                </a:cxn>
              </a:cxnLst>
              <a:rect l="0" t="0" r="r" b="b"/>
              <a:pathLst>
                <a:path w="7225" h="4098">
                  <a:moveTo>
                    <a:pt x="0" y="4097"/>
                  </a:moveTo>
                  <a:lnTo>
                    <a:pt x="0" y="0"/>
                  </a:lnTo>
                  <a:lnTo>
                    <a:pt x="7224" y="0"/>
                  </a:lnTo>
                  <a:lnTo>
                    <a:pt x="7224" y="4097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7" name="Freeform 85"/>
            <p:cNvSpPr>
              <a:spLocks noChangeArrowheads="1"/>
            </p:cNvSpPr>
            <p:nvPr/>
          </p:nvSpPr>
          <p:spPr bwMode="auto">
            <a:xfrm>
              <a:off x="4845" y="292"/>
              <a:ext cx="1554" cy="1266"/>
            </a:xfrm>
            <a:custGeom>
              <a:avLst/>
              <a:gdLst/>
              <a:ahLst/>
              <a:cxnLst>
                <a:cxn ang="0">
                  <a:pos x="6855" y="5586"/>
                </a:cxn>
                <a:cxn ang="0">
                  <a:pos x="0" y="5586"/>
                </a:cxn>
                <a:cxn ang="0">
                  <a:pos x="0" y="0"/>
                </a:cxn>
              </a:cxnLst>
              <a:rect l="0" t="0" r="r" b="b"/>
              <a:pathLst>
                <a:path w="6856" h="5587">
                  <a:moveTo>
                    <a:pt x="6855" y="5586"/>
                  </a:moveTo>
                  <a:lnTo>
                    <a:pt x="0" y="558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638" name="AutoShape 86"/>
            <p:cNvSpPr>
              <a:spLocks noChangeArrowheads="1"/>
            </p:cNvSpPr>
            <p:nvPr/>
          </p:nvSpPr>
          <p:spPr bwMode="auto">
            <a:xfrm>
              <a:off x="5588" y="171"/>
              <a:ext cx="705" cy="573"/>
            </a:xfrm>
            <a:prstGeom prst="roundRect">
              <a:avLst>
                <a:gd name="adj" fmla="val 171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39" name="AutoShape 87"/>
          <p:cNvSpPr>
            <a:spLocks noChangeArrowheads="1"/>
          </p:cNvSpPr>
          <p:nvPr/>
        </p:nvSpPr>
        <p:spPr bwMode="auto">
          <a:xfrm>
            <a:off x="0" y="0"/>
            <a:ext cx="10158413" cy="7621588"/>
          </a:xfrm>
          <a:prstGeom prst="roundRect">
            <a:avLst>
              <a:gd name="adj" fmla="val 19"/>
            </a:avLst>
          </a:prstGeom>
          <a:solidFill>
            <a:srgbClr val="000000">
              <a:alpha val="34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40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641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1E1E3D"/>
            </a:gs>
          </a:gsLst>
          <a:path path="shape">
            <a:fillToRect l="79999" t="100000" r="20001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1"/>
          <p:cNvSpPr>
            <a:spLocks noChangeArrowheads="1"/>
          </p:cNvSpPr>
          <p:nvPr/>
        </p:nvSpPr>
        <p:spPr bwMode="auto">
          <a:xfrm>
            <a:off x="34925" y="0"/>
            <a:ext cx="10044113" cy="7559675"/>
          </a:xfrm>
          <a:custGeom>
            <a:avLst/>
            <a:gdLst/>
            <a:ahLst/>
            <a:cxnLst>
              <a:cxn ang="0">
                <a:pos x="27901" y="0"/>
              </a:cxn>
              <a:cxn ang="0">
                <a:pos x="0" y="21000"/>
              </a:cxn>
            </a:cxnLst>
            <a:rect l="0" t="0" r="r" b="b"/>
            <a:pathLst>
              <a:path w="27902" h="21001">
                <a:moveTo>
                  <a:pt x="27901" y="0"/>
                </a:moveTo>
                <a:cubicBezTo>
                  <a:pt x="2282" y="4244"/>
                  <a:pt x="0" y="21000"/>
                  <a:pt x="0" y="21000"/>
                </a:cubicBezTo>
              </a:path>
            </a:pathLst>
          </a:custGeom>
          <a:noFill/>
          <a:ln w="36000">
            <a:solidFill>
              <a:srgbClr val="33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0" y="6792913"/>
            <a:ext cx="382588" cy="382587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63513" y="5922963"/>
            <a:ext cx="642937" cy="646112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06425" y="5005388"/>
            <a:ext cx="723900" cy="725487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111250" y="3959225"/>
            <a:ext cx="925513" cy="928688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987550" y="2603500"/>
            <a:ext cx="1325563" cy="1330325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348038" y="1263650"/>
            <a:ext cx="1592262" cy="1597025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178425" y="155575"/>
            <a:ext cx="1898650" cy="1905000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Freeform 9"/>
          <p:cNvSpPr>
            <a:spLocks noChangeArrowheads="1"/>
          </p:cNvSpPr>
          <p:nvPr/>
        </p:nvSpPr>
        <p:spPr bwMode="auto">
          <a:xfrm>
            <a:off x="7559675" y="0"/>
            <a:ext cx="2520950" cy="1573213"/>
          </a:xfrm>
          <a:custGeom>
            <a:avLst/>
            <a:gdLst/>
            <a:ahLst/>
            <a:cxnLst>
              <a:cxn ang="0">
                <a:pos x="4720" y="4150"/>
              </a:cxn>
              <a:cxn ang="0">
                <a:pos x="4129" y="4314"/>
              </a:cxn>
              <a:cxn ang="0">
                <a:pos x="3500" y="4370"/>
              </a:cxn>
              <a:cxn ang="0">
                <a:pos x="2870" y="4314"/>
              </a:cxn>
              <a:cxn ang="0">
                <a:pos x="2278" y="4150"/>
              </a:cxn>
              <a:cxn ang="0">
                <a:pos x="1733" y="3891"/>
              </a:cxn>
              <a:cxn ang="0">
                <a:pos x="1245" y="3544"/>
              </a:cxn>
              <a:cxn ang="0">
                <a:pos x="822" y="3120"/>
              </a:cxn>
              <a:cxn ang="0">
                <a:pos x="477" y="2631"/>
              </a:cxn>
              <a:cxn ang="0">
                <a:pos x="218" y="2083"/>
              </a:cxn>
              <a:cxn ang="0">
                <a:pos x="55" y="1490"/>
              </a:cxn>
              <a:cxn ang="0">
                <a:pos x="0" y="859"/>
              </a:cxn>
              <a:cxn ang="0">
                <a:pos x="55" y="227"/>
              </a:cxn>
              <a:cxn ang="0">
                <a:pos x="117" y="0"/>
              </a:cxn>
              <a:cxn ang="0">
                <a:pos x="7000" y="0"/>
              </a:cxn>
              <a:cxn ang="0">
                <a:pos x="7000" y="235"/>
              </a:cxn>
              <a:cxn ang="0">
                <a:pos x="7000" y="859"/>
              </a:cxn>
              <a:cxn ang="0">
                <a:pos x="6943" y="1490"/>
              </a:cxn>
              <a:cxn ang="0">
                <a:pos x="6781" y="2083"/>
              </a:cxn>
              <a:cxn ang="0">
                <a:pos x="6522" y="2631"/>
              </a:cxn>
              <a:cxn ang="0">
                <a:pos x="6177" y="3120"/>
              </a:cxn>
              <a:cxn ang="0">
                <a:pos x="5754" y="3544"/>
              </a:cxn>
              <a:cxn ang="0">
                <a:pos x="5266" y="3891"/>
              </a:cxn>
              <a:cxn ang="0">
                <a:pos x="4720" y="4150"/>
              </a:cxn>
            </a:cxnLst>
            <a:rect l="0" t="0" r="r" b="b"/>
            <a:pathLst>
              <a:path w="7001" h="4371">
                <a:moveTo>
                  <a:pt x="4720" y="4150"/>
                </a:moveTo>
                <a:lnTo>
                  <a:pt x="4129" y="4314"/>
                </a:lnTo>
                <a:lnTo>
                  <a:pt x="3500" y="4370"/>
                </a:lnTo>
                <a:lnTo>
                  <a:pt x="2870" y="4314"/>
                </a:lnTo>
                <a:lnTo>
                  <a:pt x="2278" y="4150"/>
                </a:lnTo>
                <a:lnTo>
                  <a:pt x="1733" y="3891"/>
                </a:lnTo>
                <a:lnTo>
                  <a:pt x="1245" y="3544"/>
                </a:lnTo>
                <a:lnTo>
                  <a:pt x="822" y="3120"/>
                </a:lnTo>
                <a:lnTo>
                  <a:pt x="477" y="2631"/>
                </a:lnTo>
                <a:lnTo>
                  <a:pt x="218" y="2083"/>
                </a:lnTo>
                <a:lnTo>
                  <a:pt x="55" y="1490"/>
                </a:lnTo>
                <a:lnTo>
                  <a:pt x="0" y="859"/>
                </a:lnTo>
                <a:lnTo>
                  <a:pt x="55" y="227"/>
                </a:lnTo>
                <a:lnTo>
                  <a:pt x="117" y="0"/>
                </a:lnTo>
                <a:lnTo>
                  <a:pt x="7000" y="0"/>
                </a:lnTo>
                <a:lnTo>
                  <a:pt x="7000" y="235"/>
                </a:lnTo>
                <a:lnTo>
                  <a:pt x="7000" y="859"/>
                </a:lnTo>
                <a:lnTo>
                  <a:pt x="6943" y="1490"/>
                </a:lnTo>
                <a:lnTo>
                  <a:pt x="6781" y="2083"/>
                </a:lnTo>
                <a:lnTo>
                  <a:pt x="6522" y="2631"/>
                </a:lnTo>
                <a:lnTo>
                  <a:pt x="6177" y="3120"/>
                </a:lnTo>
                <a:lnTo>
                  <a:pt x="5754" y="3544"/>
                </a:lnTo>
                <a:lnTo>
                  <a:pt x="5266" y="3891"/>
                </a:lnTo>
                <a:lnTo>
                  <a:pt x="4720" y="4150"/>
                </a:lnTo>
              </a:path>
            </a:pathLst>
          </a:cu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232335"/>
              </a:gs>
              <a:gs pos="100000">
                <a:srgbClr val="000000">
                  <a:alpha val="5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0099FF"/>
              </a:gs>
              <a:gs pos="100000">
                <a:srgbClr val="00008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820737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20737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820737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820737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820737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820737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893762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893762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893762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893762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893762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893762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80808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00000"/>
            </a:gs>
          </a:gsLst>
          <a:path path="shape">
            <a:fillToRect l="29999" t="29999" r="70001" b="70001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0" y="914400"/>
            <a:ext cx="10077450" cy="1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939800"/>
            <a:ext cx="10077450" cy="1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1252538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159226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0" y="192881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0" y="226695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0" y="2605088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0" y="294005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0" y="3279775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0" y="361950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0" y="395446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0" y="429260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0" y="4632325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0" y="497046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0" y="530701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0" y="564515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0" y="5983288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0" y="6319838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0" y="6657975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0" y="6997700"/>
            <a:ext cx="10077450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0" y="7332663"/>
            <a:ext cx="10077450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503238" y="1717675"/>
            <a:ext cx="303212" cy="280988"/>
            <a:chOff x="317" y="1082"/>
            <a:chExt cx="191" cy="177"/>
          </a:xfrm>
        </p:grpSpPr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317" y="1093"/>
              <a:ext cx="180" cy="167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Oval 24"/>
            <p:cNvSpPr>
              <a:spLocks noChangeArrowheads="1"/>
            </p:cNvSpPr>
            <p:nvPr/>
          </p:nvSpPr>
          <p:spPr bwMode="auto">
            <a:xfrm>
              <a:off x="328" y="1082"/>
              <a:ext cx="180" cy="166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503238" y="5580063"/>
            <a:ext cx="303212" cy="280987"/>
            <a:chOff x="317" y="3515"/>
            <a:chExt cx="191" cy="177"/>
          </a:xfrm>
        </p:grpSpPr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317" y="3525"/>
              <a:ext cx="180" cy="167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328" y="3515"/>
              <a:ext cx="180" cy="166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70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8701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73063" y="128588"/>
            <a:ext cx="1587" cy="20415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47638" y="363538"/>
            <a:ext cx="204311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0225" y="157163"/>
            <a:ext cx="1588" cy="6080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38113" y="500063"/>
            <a:ext cx="60801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139825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738313" y="0"/>
            <a:ext cx="1587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42570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09245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79095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62865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556125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351463" y="0"/>
            <a:ext cx="1587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097588" y="0"/>
            <a:ext cx="1587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892925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7540625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815975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8788400" y="0"/>
            <a:ext cx="1588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9485313" y="0"/>
            <a:ext cx="1587" cy="7559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0" y="598488"/>
            <a:ext cx="10080625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0" y="128587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0" y="2081213"/>
            <a:ext cx="10080625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0" y="288607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0" y="362267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0" y="432117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0" y="496887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0" y="5646738"/>
            <a:ext cx="10080625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0" y="6245225"/>
            <a:ext cx="10080625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0" y="6923088"/>
            <a:ext cx="10080625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1"/>
          <p:cNvGrpSpPr>
            <a:grpSpLocks/>
          </p:cNvGrpSpPr>
          <p:nvPr/>
        </p:nvGrpSpPr>
        <p:grpSpPr bwMode="auto">
          <a:xfrm>
            <a:off x="0" y="179388"/>
            <a:ext cx="10079038" cy="719137"/>
            <a:chOff x="0" y="113"/>
            <a:chExt cx="6349" cy="453"/>
          </a:xfrm>
        </p:grpSpPr>
        <p:sp>
          <p:nvSpPr>
            <p:cNvPr id="30722" name="Line 2"/>
            <p:cNvSpPr>
              <a:spLocks noChangeShapeType="1"/>
            </p:cNvSpPr>
            <p:nvPr/>
          </p:nvSpPr>
          <p:spPr bwMode="auto">
            <a:xfrm>
              <a:off x="0" y="113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3" name="Line 3"/>
            <p:cNvSpPr>
              <a:spLocks noChangeShapeType="1"/>
            </p:cNvSpPr>
            <p:nvPr/>
          </p:nvSpPr>
          <p:spPr bwMode="auto">
            <a:xfrm>
              <a:off x="0" y="227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0" y="340"/>
              <a:ext cx="6349" cy="0"/>
              <a:chOff x="0" y="340"/>
              <a:chExt cx="6349" cy="0"/>
            </a:xfrm>
          </p:grpSpPr>
          <p:sp>
            <p:nvSpPr>
              <p:cNvPr id="30725" name="Line 5"/>
              <p:cNvSpPr>
                <a:spLocks noChangeShapeType="1"/>
              </p:cNvSpPr>
              <p:nvPr/>
            </p:nvSpPr>
            <p:spPr bwMode="auto">
              <a:xfrm>
                <a:off x="0" y="340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6" name="Text Box 6"/>
              <p:cNvSpPr txBox="1">
                <a:spLocks noChangeArrowheads="1"/>
              </p:cNvSpPr>
              <p:nvPr/>
            </p:nvSpPr>
            <p:spPr bwMode="auto">
              <a:xfrm>
                <a:off x="0" y="340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0" y="454"/>
              <a:ext cx="6349" cy="0"/>
              <a:chOff x="0" y="454"/>
              <a:chExt cx="6349" cy="0"/>
            </a:xfrm>
          </p:grpSpPr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0" y="454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0" y="454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30" name="Group 10"/>
            <p:cNvGrpSpPr>
              <a:grpSpLocks/>
            </p:cNvGrpSpPr>
            <p:nvPr/>
          </p:nvGrpSpPr>
          <p:grpSpPr bwMode="auto">
            <a:xfrm>
              <a:off x="0" y="567"/>
              <a:ext cx="6349" cy="0"/>
              <a:chOff x="0" y="567"/>
              <a:chExt cx="6349" cy="0"/>
            </a:xfrm>
          </p:grpSpPr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0" y="567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2" name="Text Box 12"/>
              <p:cNvSpPr txBox="1">
                <a:spLocks noChangeArrowheads="1"/>
              </p:cNvSpPr>
              <p:nvPr/>
            </p:nvSpPr>
            <p:spPr bwMode="auto">
              <a:xfrm>
                <a:off x="0" y="567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0" y="1079500"/>
            <a:ext cx="10079038" cy="719138"/>
            <a:chOff x="0" y="680"/>
            <a:chExt cx="6349" cy="453"/>
          </a:xfrm>
        </p:grpSpPr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0" y="680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0" y="794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6" name="Group 16"/>
            <p:cNvGrpSpPr>
              <a:grpSpLocks/>
            </p:cNvGrpSpPr>
            <p:nvPr/>
          </p:nvGrpSpPr>
          <p:grpSpPr bwMode="auto">
            <a:xfrm>
              <a:off x="0" y="907"/>
              <a:ext cx="6349" cy="0"/>
              <a:chOff x="0" y="907"/>
              <a:chExt cx="6349" cy="0"/>
            </a:xfrm>
          </p:grpSpPr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0" y="907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Text Box 18"/>
              <p:cNvSpPr txBox="1">
                <a:spLocks noChangeArrowheads="1"/>
              </p:cNvSpPr>
              <p:nvPr/>
            </p:nvSpPr>
            <p:spPr bwMode="auto">
              <a:xfrm>
                <a:off x="0" y="907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>
              <a:off x="0" y="1020"/>
              <a:ext cx="6349" cy="0"/>
              <a:chOff x="0" y="1020"/>
              <a:chExt cx="6349" cy="0"/>
            </a:xfrm>
          </p:grpSpPr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>
                <a:off x="0" y="1020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Text Box 21"/>
              <p:cNvSpPr txBox="1">
                <a:spLocks noChangeArrowheads="1"/>
              </p:cNvSpPr>
              <p:nvPr/>
            </p:nvSpPr>
            <p:spPr bwMode="auto">
              <a:xfrm>
                <a:off x="0" y="1020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0" y="1134"/>
              <a:ext cx="6349" cy="0"/>
              <a:chOff x="0" y="1134"/>
              <a:chExt cx="6349" cy="0"/>
            </a:xfrm>
          </p:grpSpPr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>
                <a:off x="0" y="1134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Text Box 24"/>
              <p:cNvSpPr txBox="1">
                <a:spLocks noChangeArrowheads="1"/>
              </p:cNvSpPr>
              <p:nvPr/>
            </p:nvSpPr>
            <p:spPr bwMode="auto">
              <a:xfrm>
                <a:off x="0" y="1134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0" y="1979613"/>
            <a:ext cx="10079038" cy="719137"/>
            <a:chOff x="0" y="1247"/>
            <a:chExt cx="6349" cy="453"/>
          </a:xfrm>
        </p:grpSpPr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0" y="1247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0" y="1361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0" y="1474"/>
              <a:ext cx="6349" cy="0"/>
              <a:chOff x="0" y="1474"/>
              <a:chExt cx="6349" cy="0"/>
            </a:xfrm>
          </p:grpSpPr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>
                <a:off x="0" y="1474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Text Box 30"/>
              <p:cNvSpPr txBox="1">
                <a:spLocks noChangeArrowheads="1"/>
              </p:cNvSpPr>
              <p:nvPr/>
            </p:nvSpPr>
            <p:spPr bwMode="auto">
              <a:xfrm>
                <a:off x="0" y="1474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51" name="Group 31"/>
            <p:cNvGrpSpPr>
              <a:grpSpLocks/>
            </p:cNvGrpSpPr>
            <p:nvPr/>
          </p:nvGrpSpPr>
          <p:grpSpPr bwMode="auto">
            <a:xfrm>
              <a:off x="0" y="1587"/>
              <a:ext cx="6349" cy="0"/>
              <a:chOff x="0" y="1587"/>
              <a:chExt cx="6349" cy="0"/>
            </a:xfrm>
          </p:grpSpPr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>
                <a:off x="0" y="1587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Text Box 33"/>
              <p:cNvSpPr txBox="1">
                <a:spLocks noChangeArrowheads="1"/>
              </p:cNvSpPr>
              <p:nvPr/>
            </p:nvSpPr>
            <p:spPr bwMode="auto">
              <a:xfrm>
                <a:off x="0" y="1587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54" name="Group 34"/>
            <p:cNvGrpSpPr>
              <a:grpSpLocks/>
            </p:cNvGrpSpPr>
            <p:nvPr/>
          </p:nvGrpSpPr>
          <p:grpSpPr bwMode="auto">
            <a:xfrm>
              <a:off x="0" y="1701"/>
              <a:ext cx="6349" cy="0"/>
              <a:chOff x="0" y="1701"/>
              <a:chExt cx="6349" cy="0"/>
            </a:xfrm>
          </p:grpSpPr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0" y="1701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Text Box 36"/>
              <p:cNvSpPr txBox="1">
                <a:spLocks noChangeArrowheads="1"/>
              </p:cNvSpPr>
              <p:nvPr/>
            </p:nvSpPr>
            <p:spPr bwMode="auto">
              <a:xfrm>
                <a:off x="0" y="1701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0" y="2879725"/>
            <a:ext cx="10079038" cy="719138"/>
            <a:chOff x="0" y="1814"/>
            <a:chExt cx="6349" cy="453"/>
          </a:xfrm>
        </p:grpSpPr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0" y="1814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0" y="1928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60" name="Group 40"/>
            <p:cNvGrpSpPr>
              <a:grpSpLocks/>
            </p:cNvGrpSpPr>
            <p:nvPr/>
          </p:nvGrpSpPr>
          <p:grpSpPr bwMode="auto">
            <a:xfrm>
              <a:off x="0" y="2041"/>
              <a:ext cx="6349" cy="0"/>
              <a:chOff x="0" y="2041"/>
              <a:chExt cx="6349" cy="0"/>
            </a:xfrm>
          </p:grpSpPr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0" y="2041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Text Box 42"/>
              <p:cNvSpPr txBox="1">
                <a:spLocks noChangeArrowheads="1"/>
              </p:cNvSpPr>
              <p:nvPr/>
            </p:nvSpPr>
            <p:spPr bwMode="auto">
              <a:xfrm>
                <a:off x="0" y="2041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63" name="Group 43"/>
            <p:cNvGrpSpPr>
              <a:grpSpLocks/>
            </p:cNvGrpSpPr>
            <p:nvPr/>
          </p:nvGrpSpPr>
          <p:grpSpPr bwMode="auto">
            <a:xfrm>
              <a:off x="0" y="2154"/>
              <a:ext cx="6349" cy="0"/>
              <a:chOff x="0" y="2154"/>
              <a:chExt cx="6349" cy="0"/>
            </a:xfrm>
          </p:grpSpPr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0" y="2154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Text Box 45"/>
              <p:cNvSpPr txBox="1">
                <a:spLocks noChangeArrowheads="1"/>
              </p:cNvSpPr>
              <p:nvPr/>
            </p:nvSpPr>
            <p:spPr bwMode="auto">
              <a:xfrm>
                <a:off x="0" y="2154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66" name="Group 46"/>
            <p:cNvGrpSpPr>
              <a:grpSpLocks/>
            </p:cNvGrpSpPr>
            <p:nvPr/>
          </p:nvGrpSpPr>
          <p:grpSpPr bwMode="auto">
            <a:xfrm>
              <a:off x="0" y="2268"/>
              <a:ext cx="6349" cy="0"/>
              <a:chOff x="0" y="2268"/>
              <a:chExt cx="6349" cy="0"/>
            </a:xfrm>
          </p:grpSpPr>
          <p:sp>
            <p:nvSpPr>
              <p:cNvPr id="30767" name="Line 47"/>
              <p:cNvSpPr>
                <a:spLocks noChangeShapeType="1"/>
              </p:cNvSpPr>
              <p:nvPr/>
            </p:nvSpPr>
            <p:spPr bwMode="auto">
              <a:xfrm>
                <a:off x="0" y="2268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8" name="Text Box 48"/>
              <p:cNvSpPr txBox="1">
                <a:spLocks noChangeArrowheads="1"/>
              </p:cNvSpPr>
              <p:nvPr/>
            </p:nvSpPr>
            <p:spPr bwMode="auto">
              <a:xfrm>
                <a:off x="0" y="2268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69" name="Group 49"/>
          <p:cNvGrpSpPr>
            <a:grpSpLocks/>
          </p:cNvGrpSpPr>
          <p:nvPr/>
        </p:nvGrpSpPr>
        <p:grpSpPr bwMode="auto">
          <a:xfrm>
            <a:off x="0" y="3779838"/>
            <a:ext cx="10079038" cy="719137"/>
            <a:chOff x="0" y="2381"/>
            <a:chExt cx="6349" cy="453"/>
          </a:xfrm>
        </p:grpSpPr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>
              <a:off x="0" y="2381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0" y="2494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72" name="Group 52"/>
            <p:cNvGrpSpPr>
              <a:grpSpLocks/>
            </p:cNvGrpSpPr>
            <p:nvPr/>
          </p:nvGrpSpPr>
          <p:grpSpPr bwMode="auto">
            <a:xfrm>
              <a:off x="0" y="2608"/>
              <a:ext cx="6349" cy="0"/>
              <a:chOff x="0" y="2608"/>
              <a:chExt cx="6349" cy="0"/>
            </a:xfrm>
          </p:grpSpPr>
          <p:sp>
            <p:nvSpPr>
              <p:cNvPr id="30773" name="Line 53"/>
              <p:cNvSpPr>
                <a:spLocks noChangeShapeType="1"/>
              </p:cNvSpPr>
              <p:nvPr/>
            </p:nvSpPr>
            <p:spPr bwMode="auto">
              <a:xfrm>
                <a:off x="0" y="2608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4" name="Text Box 54"/>
              <p:cNvSpPr txBox="1">
                <a:spLocks noChangeArrowheads="1"/>
              </p:cNvSpPr>
              <p:nvPr/>
            </p:nvSpPr>
            <p:spPr bwMode="auto">
              <a:xfrm>
                <a:off x="0" y="2608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75" name="Group 55"/>
            <p:cNvGrpSpPr>
              <a:grpSpLocks/>
            </p:cNvGrpSpPr>
            <p:nvPr/>
          </p:nvGrpSpPr>
          <p:grpSpPr bwMode="auto">
            <a:xfrm>
              <a:off x="0" y="2721"/>
              <a:ext cx="6349" cy="0"/>
              <a:chOff x="0" y="2721"/>
              <a:chExt cx="6349" cy="0"/>
            </a:xfrm>
          </p:grpSpPr>
          <p:sp>
            <p:nvSpPr>
              <p:cNvPr id="30776" name="Line 56"/>
              <p:cNvSpPr>
                <a:spLocks noChangeShapeType="1"/>
              </p:cNvSpPr>
              <p:nvPr/>
            </p:nvSpPr>
            <p:spPr bwMode="auto">
              <a:xfrm>
                <a:off x="0" y="2721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7" name="Text Box 57"/>
              <p:cNvSpPr txBox="1">
                <a:spLocks noChangeArrowheads="1"/>
              </p:cNvSpPr>
              <p:nvPr/>
            </p:nvSpPr>
            <p:spPr bwMode="auto">
              <a:xfrm>
                <a:off x="0" y="2721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78" name="Group 58"/>
            <p:cNvGrpSpPr>
              <a:grpSpLocks/>
            </p:cNvGrpSpPr>
            <p:nvPr/>
          </p:nvGrpSpPr>
          <p:grpSpPr bwMode="auto">
            <a:xfrm>
              <a:off x="0" y="2835"/>
              <a:ext cx="6349" cy="0"/>
              <a:chOff x="0" y="2835"/>
              <a:chExt cx="6349" cy="0"/>
            </a:xfrm>
          </p:grpSpPr>
          <p:sp>
            <p:nvSpPr>
              <p:cNvPr id="30779" name="Line 59"/>
              <p:cNvSpPr>
                <a:spLocks noChangeShapeType="1"/>
              </p:cNvSpPr>
              <p:nvPr/>
            </p:nvSpPr>
            <p:spPr bwMode="auto">
              <a:xfrm>
                <a:off x="0" y="2835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0" name="Text Box 60"/>
              <p:cNvSpPr txBox="1">
                <a:spLocks noChangeArrowheads="1"/>
              </p:cNvSpPr>
              <p:nvPr/>
            </p:nvSpPr>
            <p:spPr bwMode="auto">
              <a:xfrm>
                <a:off x="0" y="2835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81" name="Group 61"/>
          <p:cNvGrpSpPr>
            <a:grpSpLocks/>
          </p:cNvGrpSpPr>
          <p:nvPr/>
        </p:nvGrpSpPr>
        <p:grpSpPr bwMode="auto">
          <a:xfrm>
            <a:off x="0" y="4679950"/>
            <a:ext cx="10079038" cy="719138"/>
            <a:chOff x="0" y="2948"/>
            <a:chExt cx="6349" cy="453"/>
          </a:xfrm>
        </p:grpSpPr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>
              <a:off x="0" y="2948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>
              <a:off x="0" y="3061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84" name="Group 64"/>
            <p:cNvGrpSpPr>
              <a:grpSpLocks/>
            </p:cNvGrpSpPr>
            <p:nvPr/>
          </p:nvGrpSpPr>
          <p:grpSpPr bwMode="auto">
            <a:xfrm>
              <a:off x="0" y="3175"/>
              <a:ext cx="6349" cy="0"/>
              <a:chOff x="0" y="3175"/>
              <a:chExt cx="6349" cy="0"/>
            </a:xfrm>
          </p:grpSpPr>
          <p:sp>
            <p:nvSpPr>
              <p:cNvPr id="30785" name="Line 65"/>
              <p:cNvSpPr>
                <a:spLocks noChangeShapeType="1"/>
              </p:cNvSpPr>
              <p:nvPr/>
            </p:nvSpPr>
            <p:spPr bwMode="auto">
              <a:xfrm>
                <a:off x="0" y="3175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6" name="Text Box 66"/>
              <p:cNvSpPr txBox="1">
                <a:spLocks noChangeArrowheads="1"/>
              </p:cNvSpPr>
              <p:nvPr/>
            </p:nvSpPr>
            <p:spPr bwMode="auto">
              <a:xfrm>
                <a:off x="0" y="3175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87" name="Group 67"/>
            <p:cNvGrpSpPr>
              <a:grpSpLocks/>
            </p:cNvGrpSpPr>
            <p:nvPr/>
          </p:nvGrpSpPr>
          <p:grpSpPr bwMode="auto">
            <a:xfrm>
              <a:off x="0" y="3288"/>
              <a:ext cx="6349" cy="0"/>
              <a:chOff x="0" y="3288"/>
              <a:chExt cx="6349" cy="0"/>
            </a:xfrm>
          </p:grpSpPr>
          <p:sp>
            <p:nvSpPr>
              <p:cNvPr id="30788" name="Line 68"/>
              <p:cNvSpPr>
                <a:spLocks noChangeShapeType="1"/>
              </p:cNvSpPr>
              <p:nvPr/>
            </p:nvSpPr>
            <p:spPr bwMode="auto">
              <a:xfrm>
                <a:off x="0" y="3288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9" name="Text Box 69"/>
              <p:cNvSpPr txBox="1">
                <a:spLocks noChangeArrowheads="1"/>
              </p:cNvSpPr>
              <p:nvPr/>
            </p:nvSpPr>
            <p:spPr bwMode="auto">
              <a:xfrm>
                <a:off x="0" y="3288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90" name="Group 70"/>
            <p:cNvGrpSpPr>
              <a:grpSpLocks/>
            </p:cNvGrpSpPr>
            <p:nvPr/>
          </p:nvGrpSpPr>
          <p:grpSpPr bwMode="auto">
            <a:xfrm>
              <a:off x="0" y="3402"/>
              <a:ext cx="6349" cy="0"/>
              <a:chOff x="0" y="3402"/>
              <a:chExt cx="6349" cy="0"/>
            </a:xfrm>
          </p:grpSpPr>
          <p:sp>
            <p:nvSpPr>
              <p:cNvPr id="30791" name="Line 71"/>
              <p:cNvSpPr>
                <a:spLocks noChangeShapeType="1"/>
              </p:cNvSpPr>
              <p:nvPr/>
            </p:nvSpPr>
            <p:spPr bwMode="auto">
              <a:xfrm>
                <a:off x="0" y="3402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2" name="Text Box 72"/>
              <p:cNvSpPr txBox="1">
                <a:spLocks noChangeArrowheads="1"/>
              </p:cNvSpPr>
              <p:nvPr/>
            </p:nvSpPr>
            <p:spPr bwMode="auto">
              <a:xfrm>
                <a:off x="0" y="3402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793" name="Group 73"/>
          <p:cNvGrpSpPr>
            <a:grpSpLocks/>
          </p:cNvGrpSpPr>
          <p:nvPr/>
        </p:nvGrpSpPr>
        <p:grpSpPr bwMode="auto">
          <a:xfrm>
            <a:off x="0" y="5580063"/>
            <a:ext cx="10079038" cy="719137"/>
            <a:chOff x="0" y="3515"/>
            <a:chExt cx="6349" cy="453"/>
          </a:xfrm>
        </p:grpSpPr>
        <p:sp>
          <p:nvSpPr>
            <p:cNvPr id="30794" name="Line 74"/>
            <p:cNvSpPr>
              <a:spLocks noChangeShapeType="1"/>
            </p:cNvSpPr>
            <p:nvPr/>
          </p:nvSpPr>
          <p:spPr bwMode="auto">
            <a:xfrm>
              <a:off x="0" y="3515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95" name="Line 75"/>
            <p:cNvSpPr>
              <a:spLocks noChangeShapeType="1"/>
            </p:cNvSpPr>
            <p:nvPr/>
          </p:nvSpPr>
          <p:spPr bwMode="auto">
            <a:xfrm>
              <a:off x="0" y="3628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96" name="Group 76"/>
            <p:cNvGrpSpPr>
              <a:grpSpLocks/>
            </p:cNvGrpSpPr>
            <p:nvPr/>
          </p:nvGrpSpPr>
          <p:grpSpPr bwMode="auto">
            <a:xfrm>
              <a:off x="0" y="3742"/>
              <a:ext cx="6349" cy="0"/>
              <a:chOff x="0" y="3742"/>
              <a:chExt cx="6349" cy="0"/>
            </a:xfrm>
          </p:grpSpPr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>
                <a:off x="0" y="3742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8" name="Text Box 78"/>
              <p:cNvSpPr txBox="1">
                <a:spLocks noChangeArrowheads="1"/>
              </p:cNvSpPr>
              <p:nvPr/>
            </p:nvSpPr>
            <p:spPr bwMode="auto">
              <a:xfrm>
                <a:off x="0" y="3742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799" name="Group 79"/>
            <p:cNvGrpSpPr>
              <a:grpSpLocks/>
            </p:cNvGrpSpPr>
            <p:nvPr/>
          </p:nvGrpSpPr>
          <p:grpSpPr bwMode="auto">
            <a:xfrm>
              <a:off x="0" y="3855"/>
              <a:ext cx="6349" cy="0"/>
              <a:chOff x="0" y="3855"/>
              <a:chExt cx="6349" cy="0"/>
            </a:xfrm>
          </p:grpSpPr>
          <p:sp>
            <p:nvSpPr>
              <p:cNvPr id="30800" name="Line 80"/>
              <p:cNvSpPr>
                <a:spLocks noChangeShapeType="1"/>
              </p:cNvSpPr>
              <p:nvPr/>
            </p:nvSpPr>
            <p:spPr bwMode="auto">
              <a:xfrm>
                <a:off x="0" y="3855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1" name="Text Box 81"/>
              <p:cNvSpPr txBox="1">
                <a:spLocks noChangeArrowheads="1"/>
              </p:cNvSpPr>
              <p:nvPr/>
            </p:nvSpPr>
            <p:spPr bwMode="auto">
              <a:xfrm>
                <a:off x="0" y="3855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802" name="Group 82"/>
            <p:cNvGrpSpPr>
              <a:grpSpLocks/>
            </p:cNvGrpSpPr>
            <p:nvPr/>
          </p:nvGrpSpPr>
          <p:grpSpPr bwMode="auto">
            <a:xfrm>
              <a:off x="0" y="3969"/>
              <a:ext cx="6349" cy="0"/>
              <a:chOff x="0" y="3969"/>
              <a:chExt cx="6349" cy="0"/>
            </a:xfrm>
          </p:grpSpPr>
          <p:sp>
            <p:nvSpPr>
              <p:cNvPr id="30803" name="Line 83"/>
              <p:cNvSpPr>
                <a:spLocks noChangeShapeType="1"/>
              </p:cNvSpPr>
              <p:nvPr/>
            </p:nvSpPr>
            <p:spPr bwMode="auto">
              <a:xfrm>
                <a:off x="0" y="3969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4" name="Text Box 84"/>
              <p:cNvSpPr txBox="1">
                <a:spLocks noChangeArrowheads="1"/>
              </p:cNvSpPr>
              <p:nvPr/>
            </p:nvSpPr>
            <p:spPr bwMode="auto">
              <a:xfrm>
                <a:off x="0" y="3969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grpSp>
        <p:nvGrpSpPr>
          <p:cNvPr id="30805" name="Group 85"/>
          <p:cNvGrpSpPr>
            <a:grpSpLocks/>
          </p:cNvGrpSpPr>
          <p:nvPr/>
        </p:nvGrpSpPr>
        <p:grpSpPr bwMode="auto">
          <a:xfrm>
            <a:off x="0" y="6480175"/>
            <a:ext cx="10079038" cy="719138"/>
            <a:chOff x="0" y="4082"/>
            <a:chExt cx="6349" cy="453"/>
          </a:xfrm>
        </p:grpSpPr>
        <p:sp>
          <p:nvSpPr>
            <p:cNvPr id="30806" name="Line 86"/>
            <p:cNvSpPr>
              <a:spLocks noChangeShapeType="1"/>
            </p:cNvSpPr>
            <p:nvPr/>
          </p:nvSpPr>
          <p:spPr bwMode="auto">
            <a:xfrm>
              <a:off x="0" y="4082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7" name="Line 87"/>
            <p:cNvSpPr>
              <a:spLocks noChangeShapeType="1"/>
            </p:cNvSpPr>
            <p:nvPr/>
          </p:nvSpPr>
          <p:spPr bwMode="auto">
            <a:xfrm>
              <a:off x="0" y="4195"/>
              <a:ext cx="6349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08" name="Group 88"/>
            <p:cNvGrpSpPr>
              <a:grpSpLocks/>
            </p:cNvGrpSpPr>
            <p:nvPr/>
          </p:nvGrpSpPr>
          <p:grpSpPr bwMode="auto">
            <a:xfrm>
              <a:off x="0" y="4309"/>
              <a:ext cx="6349" cy="0"/>
              <a:chOff x="0" y="4309"/>
              <a:chExt cx="6349" cy="0"/>
            </a:xfrm>
          </p:grpSpPr>
          <p:sp>
            <p:nvSpPr>
              <p:cNvPr id="30809" name="Line 89"/>
              <p:cNvSpPr>
                <a:spLocks noChangeShapeType="1"/>
              </p:cNvSpPr>
              <p:nvPr/>
            </p:nvSpPr>
            <p:spPr bwMode="auto">
              <a:xfrm>
                <a:off x="0" y="4309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0" name="Text Box 90"/>
              <p:cNvSpPr txBox="1">
                <a:spLocks noChangeArrowheads="1"/>
              </p:cNvSpPr>
              <p:nvPr/>
            </p:nvSpPr>
            <p:spPr bwMode="auto">
              <a:xfrm>
                <a:off x="0" y="4309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811" name="Group 91"/>
            <p:cNvGrpSpPr>
              <a:grpSpLocks/>
            </p:cNvGrpSpPr>
            <p:nvPr/>
          </p:nvGrpSpPr>
          <p:grpSpPr bwMode="auto">
            <a:xfrm>
              <a:off x="0" y="4422"/>
              <a:ext cx="6349" cy="0"/>
              <a:chOff x="0" y="4422"/>
              <a:chExt cx="6349" cy="0"/>
            </a:xfrm>
          </p:grpSpPr>
          <p:sp>
            <p:nvSpPr>
              <p:cNvPr id="30812" name="Line 92"/>
              <p:cNvSpPr>
                <a:spLocks noChangeShapeType="1"/>
              </p:cNvSpPr>
              <p:nvPr/>
            </p:nvSpPr>
            <p:spPr bwMode="auto">
              <a:xfrm>
                <a:off x="0" y="4422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3" name="Text Box 93"/>
              <p:cNvSpPr txBox="1">
                <a:spLocks noChangeArrowheads="1"/>
              </p:cNvSpPr>
              <p:nvPr/>
            </p:nvSpPr>
            <p:spPr bwMode="auto">
              <a:xfrm>
                <a:off x="0" y="4422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  <p:grpSp>
          <p:nvGrpSpPr>
            <p:cNvPr id="30814" name="Group 94"/>
            <p:cNvGrpSpPr>
              <a:grpSpLocks/>
            </p:cNvGrpSpPr>
            <p:nvPr/>
          </p:nvGrpSpPr>
          <p:grpSpPr bwMode="auto">
            <a:xfrm>
              <a:off x="0" y="4535"/>
              <a:ext cx="6349" cy="0"/>
              <a:chOff x="0" y="4535"/>
              <a:chExt cx="6349" cy="0"/>
            </a:xfrm>
          </p:grpSpPr>
          <p:sp>
            <p:nvSpPr>
              <p:cNvPr id="30815" name="Line 95"/>
              <p:cNvSpPr>
                <a:spLocks noChangeShapeType="1"/>
              </p:cNvSpPr>
              <p:nvPr/>
            </p:nvSpPr>
            <p:spPr bwMode="auto">
              <a:xfrm>
                <a:off x="0" y="4535"/>
                <a:ext cx="634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6" name="Text Box 96"/>
              <p:cNvSpPr txBox="1">
                <a:spLocks noChangeArrowheads="1"/>
              </p:cNvSpPr>
              <p:nvPr/>
            </p:nvSpPr>
            <p:spPr bwMode="auto">
              <a:xfrm>
                <a:off x="0" y="4535"/>
                <a:ext cx="635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5120" rIns="0" bIns="0" anchor="ctr" anchorCtr="1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r>
                  <a:rPr lang="ru-RU" sz="2400">
                    <a:solidFill>
                      <a:srgbClr val="000000"/>
                    </a:solidFill>
                    <a:latin typeface="Times New Roman" pitchFamily="16" charset="0"/>
                    <a:cs typeface="Lucida Sans Unicode" charset="0"/>
                  </a:rPr>
                  <a:t> </a:t>
                </a:r>
              </a:p>
              <a:p>
                <a:pPr>
                  <a:lnSpc>
                    <a:spcPct val="95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</a:pPr>
                <a:endParaRPr lang="ru-RU" sz="2400">
                  <a:solidFill>
                    <a:srgbClr val="000000"/>
                  </a:solidFill>
                  <a:latin typeface="Times New Roman" pitchFamily="16" charset="0"/>
                  <a:cs typeface="Lucida Sans Unicode" charset="0"/>
                </a:endParaRPr>
              </a:p>
            </p:txBody>
          </p:sp>
        </p:grpSp>
      </p:grpSp>
      <p:sp>
        <p:nvSpPr>
          <p:cNvPr id="30817" name="Line 97"/>
          <p:cNvSpPr>
            <a:spLocks noChangeShapeType="1"/>
          </p:cNvSpPr>
          <p:nvPr/>
        </p:nvSpPr>
        <p:spPr bwMode="auto">
          <a:xfrm>
            <a:off x="0" y="7380288"/>
            <a:ext cx="10080625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8" name="Line 98"/>
          <p:cNvSpPr>
            <a:spLocks noChangeShapeType="1"/>
          </p:cNvSpPr>
          <p:nvPr/>
        </p:nvSpPr>
        <p:spPr bwMode="auto">
          <a:xfrm>
            <a:off x="1698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9" name="Line 99"/>
          <p:cNvSpPr>
            <a:spLocks noChangeShapeType="1"/>
          </p:cNvSpPr>
          <p:nvPr/>
        </p:nvSpPr>
        <p:spPr bwMode="auto">
          <a:xfrm>
            <a:off x="3397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0" name="Line 100"/>
          <p:cNvSpPr>
            <a:spLocks noChangeShapeType="1"/>
          </p:cNvSpPr>
          <p:nvPr/>
        </p:nvSpPr>
        <p:spPr bwMode="auto">
          <a:xfrm>
            <a:off x="5095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1" name="Line 101"/>
          <p:cNvSpPr>
            <a:spLocks noChangeShapeType="1"/>
          </p:cNvSpPr>
          <p:nvPr/>
        </p:nvSpPr>
        <p:spPr bwMode="auto">
          <a:xfrm>
            <a:off x="6778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2" name="Line 102"/>
          <p:cNvSpPr>
            <a:spLocks noChangeShapeType="1"/>
          </p:cNvSpPr>
          <p:nvPr/>
        </p:nvSpPr>
        <p:spPr bwMode="auto">
          <a:xfrm>
            <a:off x="8477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3" name="Line 103"/>
          <p:cNvSpPr>
            <a:spLocks noChangeShapeType="1"/>
          </p:cNvSpPr>
          <p:nvPr/>
        </p:nvSpPr>
        <p:spPr bwMode="auto">
          <a:xfrm>
            <a:off x="10175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4" name="Line 104"/>
          <p:cNvSpPr>
            <a:spLocks noChangeShapeType="1"/>
          </p:cNvSpPr>
          <p:nvPr/>
        </p:nvSpPr>
        <p:spPr bwMode="auto">
          <a:xfrm>
            <a:off x="11874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5" name="Line 105"/>
          <p:cNvSpPr>
            <a:spLocks noChangeShapeType="1"/>
          </p:cNvSpPr>
          <p:nvPr/>
        </p:nvSpPr>
        <p:spPr bwMode="auto">
          <a:xfrm>
            <a:off x="13573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6" name="Line 106"/>
          <p:cNvSpPr>
            <a:spLocks noChangeShapeType="1"/>
          </p:cNvSpPr>
          <p:nvPr/>
        </p:nvSpPr>
        <p:spPr bwMode="auto">
          <a:xfrm>
            <a:off x="15271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7" name="Line 107"/>
          <p:cNvSpPr>
            <a:spLocks noChangeShapeType="1"/>
          </p:cNvSpPr>
          <p:nvPr/>
        </p:nvSpPr>
        <p:spPr bwMode="auto">
          <a:xfrm>
            <a:off x="16970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8" name="Line 108"/>
          <p:cNvSpPr>
            <a:spLocks noChangeShapeType="1"/>
          </p:cNvSpPr>
          <p:nvPr/>
        </p:nvSpPr>
        <p:spPr bwMode="auto">
          <a:xfrm>
            <a:off x="18669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9" name="Line 109"/>
          <p:cNvSpPr>
            <a:spLocks noChangeShapeType="1"/>
          </p:cNvSpPr>
          <p:nvPr/>
        </p:nvSpPr>
        <p:spPr bwMode="auto">
          <a:xfrm>
            <a:off x="20367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0" name="Line 110"/>
          <p:cNvSpPr>
            <a:spLocks noChangeShapeType="1"/>
          </p:cNvSpPr>
          <p:nvPr/>
        </p:nvSpPr>
        <p:spPr bwMode="auto">
          <a:xfrm>
            <a:off x="22066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1" name="Line 111"/>
          <p:cNvSpPr>
            <a:spLocks noChangeShapeType="1"/>
          </p:cNvSpPr>
          <p:nvPr/>
        </p:nvSpPr>
        <p:spPr bwMode="auto">
          <a:xfrm>
            <a:off x="23749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2" name="Line 112"/>
          <p:cNvSpPr>
            <a:spLocks noChangeShapeType="1"/>
          </p:cNvSpPr>
          <p:nvPr/>
        </p:nvSpPr>
        <p:spPr bwMode="auto">
          <a:xfrm>
            <a:off x="25447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3" name="Line 113"/>
          <p:cNvSpPr>
            <a:spLocks noChangeShapeType="1"/>
          </p:cNvSpPr>
          <p:nvPr/>
        </p:nvSpPr>
        <p:spPr bwMode="auto">
          <a:xfrm>
            <a:off x="27146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4" name="Line 114"/>
          <p:cNvSpPr>
            <a:spLocks noChangeShapeType="1"/>
          </p:cNvSpPr>
          <p:nvPr/>
        </p:nvSpPr>
        <p:spPr bwMode="auto">
          <a:xfrm>
            <a:off x="28844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5" name="Line 115"/>
          <p:cNvSpPr>
            <a:spLocks noChangeShapeType="1"/>
          </p:cNvSpPr>
          <p:nvPr/>
        </p:nvSpPr>
        <p:spPr bwMode="auto">
          <a:xfrm>
            <a:off x="30543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6" name="Line 116"/>
          <p:cNvSpPr>
            <a:spLocks noChangeShapeType="1"/>
          </p:cNvSpPr>
          <p:nvPr/>
        </p:nvSpPr>
        <p:spPr bwMode="auto">
          <a:xfrm>
            <a:off x="32242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7" name="Line 117"/>
          <p:cNvSpPr>
            <a:spLocks noChangeShapeType="1"/>
          </p:cNvSpPr>
          <p:nvPr/>
        </p:nvSpPr>
        <p:spPr bwMode="auto">
          <a:xfrm>
            <a:off x="33940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8" name="Line 118"/>
          <p:cNvSpPr>
            <a:spLocks noChangeShapeType="1"/>
          </p:cNvSpPr>
          <p:nvPr/>
        </p:nvSpPr>
        <p:spPr bwMode="auto">
          <a:xfrm>
            <a:off x="35639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9" name="Line 119"/>
          <p:cNvSpPr>
            <a:spLocks noChangeShapeType="1"/>
          </p:cNvSpPr>
          <p:nvPr/>
        </p:nvSpPr>
        <p:spPr bwMode="auto">
          <a:xfrm>
            <a:off x="37338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0" name="Line 120"/>
          <p:cNvSpPr>
            <a:spLocks noChangeShapeType="1"/>
          </p:cNvSpPr>
          <p:nvPr/>
        </p:nvSpPr>
        <p:spPr bwMode="auto">
          <a:xfrm>
            <a:off x="39020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1" name="Line 121"/>
          <p:cNvSpPr>
            <a:spLocks noChangeShapeType="1"/>
          </p:cNvSpPr>
          <p:nvPr/>
        </p:nvSpPr>
        <p:spPr bwMode="auto">
          <a:xfrm>
            <a:off x="40719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2" name="Line 122"/>
          <p:cNvSpPr>
            <a:spLocks noChangeShapeType="1"/>
          </p:cNvSpPr>
          <p:nvPr/>
        </p:nvSpPr>
        <p:spPr bwMode="auto">
          <a:xfrm>
            <a:off x="42418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3" name="Line 123"/>
          <p:cNvSpPr>
            <a:spLocks noChangeShapeType="1"/>
          </p:cNvSpPr>
          <p:nvPr/>
        </p:nvSpPr>
        <p:spPr bwMode="auto">
          <a:xfrm>
            <a:off x="44116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4" name="Line 124"/>
          <p:cNvSpPr>
            <a:spLocks noChangeShapeType="1"/>
          </p:cNvSpPr>
          <p:nvPr/>
        </p:nvSpPr>
        <p:spPr bwMode="auto">
          <a:xfrm>
            <a:off x="45815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5" name="Line 125"/>
          <p:cNvSpPr>
            <a:spLocks noChangeShapeType="1"/>
          </p:cNvSpPr>
          <p:nvPr/>
        </p:nvSpPr>
        <p:spPr bwMode="auto">
          <a:xfrm>
            <a:off x="47513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6" name="Line 126"/>
          <p:cNvSpPr>
            <a:spLocks noChangeShapeType="1"/>
          </p:cNvSpPr>
          <p:nvPr/>
        </p:nvSpPr>
        <p:spPr bwMode="auto">
          <a:xfrm>
            <a:off x="49212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7" name="Line 127"/>
          <p:cNvSpPr>
            <a:spLocks noChangeShapeType="1"/>
          </p:cNvSpPr>
          <p:nvPr/>
        </p:nvSpPr>
        <p:spPr bwMode="auto">
          <a:xfrm>
            <a:off x="50911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8" name="Line 128"/>
          <p:cNvSpPr>
            <a:spLocks noChangeShapeType="1"/>
          </p:cNvSpPr>
          <p:nvPr/>
        </p:nvSpPr>
        <p:spPr bwMode="auto">
          <a:xfrm>
            <a:off x="52609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9" name="Line 129"/>
          <p:cNvSpPr>
            <a:spLocks noChangeShapeType="1"/>
          </p:cNvSpPr>
          <p:nvPr/>
        </p:nvSpPr>
        <p:spPr bwMode="auto">
          <a:xfrm>
            <a:off x="54308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0" name="Line 130"/>
          <p:cNvSpPr>
            <a:spLocks noChangeShapeType="1"/>
          </p:cNvSpPr>
          <p:nvPr/>
        </p:nvSpPr>
        <p:spPr bwMode="auto">
          <a:xfrm>
            <a:off x="55991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1" name="Line 131"/>
          <p:cNvSpPr>
            <a:spLocks noChangeShapeType="1"/>
          </p:cNvSpPr>
          <p:nvPr/>
        </p:nvSpPr>
        <p:spPr bwMode="auto">
          <a:xfrm>
            <a:off x="57689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2" name="Line 132"/>
          <p:cNvSpPr>
            <a:spLocks noChangeShapeType="1"/>
          </p:cNvSpPr>
          <p:nvPr/>
        </p:nvSpPr>
        <p:spPr bwMode="auto">
          <a:xfrm>
            <a:off x="59388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61087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62785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64484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66182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7" name="Line 137"/>
          <p:cNvSpPr>
            <a:spLocks noChangeShapeType="1"/>
          </p:cNvSpPr>
          <p:nvPr/>
        </p:nvSpPr>
        <p:spPr bwMode="auto">
          <a:xfrm>
            <a:off x="67881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8" name="Line 138"/>
          <p:cNvSpPr>
            <a:spLocks noChangeShapeType="1"/>
          </p:cNvSpPr>
          <p:nvPr/>
        </p:nvSpPr>
        <p:spPr bwMode="auto">
          <a:xfrm>
            <a:off x="69580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71278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0" name="Line 140"/>
          <p:cNvSpPr>
            <a:spLocks noChangeShapeType="1"/>
          </p:cNvSpPr>
          <p:nvPr/>
        </p:nvSpPr>
        <p:spPr bwMode="auto">
          <a:xfrm>
            <a:off x="72961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1" name="Line 141"/>
          <p:cNvSpPr>
            <a:spLocks noChangeShapeType="1"/>
          </p:cNvSpPr>
          <p:nvPr/>
        </p:nvSpPr>
        <p:spPr bwMode="auto">
          <a:xfrm>
            <a:off x="74660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76358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3" name="Line 143"/>
          <p:cNvSpPr>
            <a:spLocks noChangeShapeType="1"/>
          </p:cNvSpPr>
          <p:nvPr/>
        </p:nvSpPr>
        <p:spPr bwMode="auto">
          <a:xfrm>
            <a:off x="78057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79756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5" name="Line 145"/>
          <p:cNvSpPr>
            <a:spLocks noChangeShapeType="1"/>
          </p:cNvSpPr>
          <p:nvPr/>
        </p:nvSpPr>
        <p:spPr bwMode="auto">
          <a:xfrm>
            <a:off x="81454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6" name="Line 146"/>
          <p:cNvSpPr>
            <a:spLocks noChangeShapeType="1"/>
          </p:cNvSpPr>
          <p:nvPr/>
        </p:nvSpPr>
        <p:spPr bwMode="auto">
          <a:xfrm>
            <a:off x="83153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84851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86550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9" name="Line 149"/>
          <p:cNvSpPr>
            <a:spLocks noChangeShapeType="1"/>
          </p:cNvSpPr>
          <p:nvPr/>
        </p:nvSpPr>
        <p:spPr bwMode="auto">
          <a:xfrm>
            <a:off x="882332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899318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>
            <a:off x="916305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2" name="Line 152"/>
          <p:cNvSpPr>
            <a:spLocks noChangeShapeType="1"/>
          </p:cNvSpPr>
          <p:nvPr/>
        </p:nvSpPr>
        <p:spPr bwMode="auto">
          <a:xfrm>
            <a:off x="933291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>
            <a:off x="9502775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>
            <a:off x="9672638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>
            <a:off x="9842500" y="0"/>
            <a:ext cx="1588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>
            <a:off x="10012363" y="0"/>
            <a:ext cx="1587" cy="75596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877" name="Group 157"/>
          <p:cNvGrpSpPr>
            <a:grpSpLocks/>
          </p:cNvGrpSpPr>
          <p:nvPr/>
        </p:nvGrpSpPr>
        <p:grpSpPr bwMode="auto">
          <a:xfrm>
            <a:off x="503238" y="5580063"/>
            <a:ext cx="301625" cy="280987"/>
            <a:chOff x="317" y="3515"/>
            <a:chExt cx="190" cy="177"/>
          </a:xfrm>
        </p:grpSpPr>
        <p:sp>
          <p:nvSpPr>
            <p:cNvPr id="30878" name="Oval 158"/>
            <p:cNvSpPr>
              <a:spLocks noChangeArrowheads="1"/>
            </p:cNvSpPr>
            <p:nvPr/>
          </p:nvSpPr>
          <p:spPr bwMode="auto">
            <a:xfrm>
              <a:off x="317" y="3525"/>
              <a:ext cx="180" cy="166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9" name="Oval 159"/>
            <p:cNvSpPr>
              <a:spLocks noChangeArrowheads="1"/>
            </p:cNvSpPr>
            <p:nvPr/>
          </p:nvSpPr>
          <p:spPr bwMode="auto">
            <a:xfrm>
              <a:off x="328" y="3515"/>
              <a:ext cx="180" cy="166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80" name="Group 160"/>
          <p:cNvGrpSpPr>
            <a:grpSpLocks/>
          </p:cNvGrpSpPr>
          <p:nvPr/>
        </p:nvGrpSpPr>
        <p:grpSpPr bwMode="auto">
          <a:xfrm>
            <a:off x="503238" y="1717675"/>
            <a:ext cx="301625" cy="280988"/>
            <a:chOff x="317" y="1082"/>
            <a:chExt cx="190" cy="177"/>
          </a:xfrm>
        </p:grpSpPr>
        <p:sp>
          <p:nvSpPr>
            <p:cNvPr id="30881" name="Oval 161"/>
            <p:cNvSpPr>
              <a:spLocks noChangeArrowheads="1"/>
            </p:cNvSpPr>
            <p:nvPr/>
          </p:nvSpPr>
          <p:spPr bwMode="auto">
            <a:xfrm>
              <a:off x="317" y="1093"/>
              <a:ext cx="180" cy="166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2" name="Oval 162"/>
            <p:cNvSpPr>
              <a:spLocks noChangeArrowheads="1"/>
            </p:cNvSpPr>
            <p:nvPr/>
          </p:nvSpPr>
          <p:spPr bwMode="auto">
            <a:xfrm>
              <a:off x="328" y="1082"/>
              <a:ext cx="180" cy="166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83" name="Rectangle 16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84" name="Rectangle 1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00000">
              <a:srgbClr val="00008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1"/>
          <p:cNvSpPr>
            <a:spLocks noChangeArrowheads="1"/>
          </p:cNvSpPr>
          <p:nvPr/>
        </p:nvSpPr>
        <p:spPr bwMode="auto">
          <a:xfrm>
            <a:off x="0" y="0"/>
            <a:ext cx="5219700" cy="1017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6"/>
              </a:cxn>
              <a:cxn ang="0">
                <a:pos x="706" y="1631"/>
              </a:cxn>
              <a:cxn ang="0">
                <a:pos x="1407" y="1935"/>
              </a:cxn>
              <a:cxn ang="0">
                <a:pos x="2157" y="2197"/>
              </a:cxn>
              <a:cxn ang="0">
                <a:pos x="2943" y="2418"/>
              </a:cxn>
              <a:cxn ang="0">
                <a:pos x="3767" y="2593"/>
              </a:cxn>
              <a:cxn ang="0">
                <a:pos x="4625" y="2721"/>
              </a:cxn>
              <a:cxn ang="0">
                <a:pos x="5510" y="2801"/>
              </a:cxn>
              <a:cxn ang="0">
                <a:pos x="6417" y="2827"/>
              </a:cxn>
              <a:cxn ang="0">
                <a:pos x="7329" y="2801"/>
              </a:cxn>
              <a:cxn ang="0">
                <a:pos x="8215" y="2721"/>
              </a:cxn>
              <a:cxn ang="0">
                <a:pos x="9072" y="2593"/>
              </a:cxn>
              <a:cxn ang="0">
                <a:pos x="9895" y="2418"/>
              </a:cxn>
              <a:cxn ang="0">
                <a:pos x="10684" y="2197"/>
              </a:cxn>
              <a:cxn ang="0">
                <a:pos x="11432" y="1935"/>
              </a:cxn>
              <a:cxn ang="0">
                <a:pos x="12136" y="1631"/>
              </a:cxn>
              <a:cxn ang="0">
                <a:pos x="12788" y="1293"/>
              </a:cxn>
              <a:cxn ang="0">
                <a:pos x="13392" y="920"/>
              </a:cxn>
              <a:cxn ang="0">
                <a:pos x="13940" y="513"/>
              </a:cxn>
              <a:cxn ang="0">
                <a:pos x="14429" y="78"/>
              </a:cxn>
              <a:cxn ang="0">
                <a:pos x="14497" y="0"/>
              </a:cxn>
              <a:cxn ang="0">
                <a:pos x="0" y="0"/>
              </a:cxn>
            </a:cxnLst>
            <a:rect l="0" t="0" r="r" b="b"/>
            <a:pathLst>
              <a:path w="14498" h="2828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path path="rect">
              <a:fillToRect l="70000" t="50000" r="3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0" y="5402263"/>
            <a:ext cx="10080625" cy="2157412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 noChangeArrowheads="1"/>
          </p:cNvSpPr>
          <p:nvPr/>
        </p:nvSpPr>
        <p:spPr bwMode="auto">
          <a:xfrm>
            <a:off x="-33338" y="6459538"/>
            <a:ext cx="5240338" cy="1101725"/>
          </a:xfrm>
          <a:custGeom>
            <a:avLst/>
            <a:gdLst/>
            <a:ahLst/>
            <a:cxnLst>
              <a:cxn ang="0">
                <a:pos x="93" y="3059"/>
              </a:cxn>
              <a:cxn ang="0">
                <a:pos x="93" y="2102"/>
              </a:cxn>
              <a:cxn ang="0">
                <a:pos x="0" y="2065"/>
              </a:cxn>
              <a:cxn ang="0">
                <a:pos x="586" y="1659"/>
              </a:cxn>
              <a:cxn ang="0">
                <a:pos x="1219" y="1291"/>
              </a:cxn>
              <a:cxn ang="0">
                <a:pos x="1898" y="964"/>
              </a:cxn>
              <a:cxn ang="0">
                <a:pos x="2620" y="680"/>
              </a:cxn>
              <a:cxn ang="0">
                <a:pos x="3383" y="441"/>
              </a:cxn>
              <a:cxn ang="0">
                <a:pos x="4180" y="252"/>
              </a:cxn>
              <a:cxn ang="0">
                <a:pos x="5008" y="112"/>
              </a:cxn>
              <a:cxn ang="0">
                <a:pos x="5864" y="29"/>
              </a:cxn>
              <a:cxn ang="0">
                <a:pos x="6745" y="0"/>
              </a:cxn>
              <a:cxn ang="0">
                <a:pos x="7625" y="29"/>
              </a:cxn>
              <a:cxn ang="0">
                <a:pos x="8479" y="112"/>
              </a:cxn>
              <a:cxn ang="0">
                <a:pos x="9308" y="252"/>
              </a:cxn>
              <a:cxn ang="0">
                <a:pos x="10104" y="441"/>
              </a:cxn>
              <a:cxn ang="0">
                <a:pos x="10868" y="680"/>
              </a:cxn>
              <a:cxn ang="0">
                <a:pos x="11590" y="964"/>
              </a:cxn>
              <a:cxn ang="0">
                <a:pos x="12269" y="1291"/>
              </a:cxn>
              <a:cxn ang="0">
                <a:pos x="12902" y="1659"/>
              </a:cxn>
              <a:cxn ang="0">
                <a:pos x="13487" y="2065"/>
              </a:cxn>
              <a:cxn ang="0">
                <a:pos x="14018" y="2504"/>
              </a:cxn>
              <a:cxn ang="0">
                <a:pos x="14489" y="2976"/>
              </a:cxn>
              <a:cxn ang="0">
                <a:pos x="14554" y="3059"/>
              </a:cxn>
              <a:cxn ang="0">
                <a:pos x="93" y="3059"/>
              </a:cxn>
            </a:cxnLst>
            <a:rect l="0" t="0" r="r" b="b"/>
            <a:pathLst>
              <a:path w="14555" h="306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 rotWithShape="0">
            <a:gsLst>
              <a:gs pos="0">
                <a:srgbClr val="2300DC"/>
              </a:gs>
              <a:gs pos="100000">
                <a:srgbClr val="000080">
                  <a:alpha val="50000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0" y="1289050"/>
            <a:ext cx="10080625" cy="1154113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AutoShape 2"/>
          <p:cNvSpPr>
            <a:spLocks noChangeArrowheads="1"/>
          </p:cNvSpPr>
          <p:nvPr/>
        </p:nvSpPr>
        <p:spPr bwMode="auto">
          <a:xfrm rot="10800000">
            <a:off x="0" y="1588"/>
            <a:ext cx="10080625" cy="1311275"/>
          </a:xfrm>
          <a:prstGeom prst="roundRect">
            <a:avLst>
              <a:gd name="adj" fmla="val 12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0" y="6645275"/>
            <a:ext cx="10080625" cy="914400"/>
          </a:xfrm>
          <a:prstGeom prst="roundRect">
            <a:avLst>
              <a:gd name="adj" fmla="val 171"/>
            </a:avLst>
          </a:pr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Freeform 4"/>
          <p:cNvSpPr>
            <a:spLocks noChangeArrowheads="1"/>
          </p:cNvSpPr>
          <p:nvPr/>
        </p:nvSpPr>
        <p:spPr bwMode="auto">
          <a:xfrm>
            <a:off x="4370388" y="6753225"/>
            <a:ext cx="5707062" cy="530225"/>
          </a:xfrm>
          <a:custGeom>
            <a:avLst/>
            <a:gdLst/>
            <a:ahLst/>
            <a:cxnLst>
              <a:cxn ang="0">
                <a:pos x="1349" y="785"/>
              </a:cxn>
              <a:cxn ang="0">
                <a:pos x="2233" y="589"/>
              </a:cxn>
              <a:cxn ang="0">
                <a:pos x="4351" y="376"/>
              </a:cxn>
              <a:cxn ang="0">
                <a:pos x="4232" y="191"/>
              </a:cxn>
              <a:cxn ang="0">
                <a:pos x="3042" y="54"/>
              </a:cxn>
              <a:cxn ang="0">
                <a:pos x="7225" y="478"/>
              </a:cxn>
              <a:cxn ang="0">
                <a:pos x="5287" y="631"/>
              </a:cxn>
              <a:cxn ang="0">
                <a:pos x="6234" y="730"/>
              </a:cxn>
              <a:cxn ang="0">
                <a:pos x="7745" y="749"/>
              </a:cxn>
              <a:cxn ang="0">
                <a:pos x="10213" y="873"/>
              </a:cxn>
              <a:cxn ang="0">
                <a:pos x="11073" y="714"/>
              </a:cxn>
              <a:cxn ang="0">
                <a:pos x="12258" y="691"/>
              </a:cxn>
              <a:cxn ang="0">
                <a:pos x="12605" y="703"/>
              </a:cxn>
              <a:cxn ang="0">
                <a:pos x="13575" y="788"/>
              </a:cxn>
              <a:cxn ang="0">
                <a:pos x="14904" y="769"/>
              </a:cxn>
              <a:cxn ang="0">
                <a:pos x="15853" y="703"/>
              </a:cxn>
              <a:cxn ang="0">
                <a:pos x="15853" y="843"/>
              </a:cxn>
              <a:cxn ang="0">
                <a:pos x="12370" y="1062"/>
              </a:cxn>
              <a:cxn ang="0">
                <a:pos x="8566" y="1068"/>
              </a:cxn>
              <a:cxn ang="0">
                <a:pos x="5987" y="1003"/>
              </a:cxn>
              <a:cxn ang="0">
                <a:pos x="4661" y="962"/>
              </a:cxn>
              <a:cxn ang="0">
                <a:pos x="3098" y="1434"/>
              </a:cxn>
              <a:cxn ang="0">
                <a:pos x="2058" y="1198"/>
              </a:cxn>
              <a:cxn ang="0">
                <a:pos x="2898" y="867"/>
              </a:cxn>
              <a:cxn ang="0">
                <a:pos x="1349" y="785"/>
              </a:cxn>
            </a:cxnLst>
            <a:rect l="0" t="0" r="r" b="b"/>
            <a:pathLst>
              <a:path w="15854" h="1471">
                <a:moveTo>
                  <a:pt x="1349" y="785"/>
                </a:moveTo>
                <a:cubicBezTo>
                  <a:pt x="0" y="714"/>
                  <a:pt x="2880" y="741"/>
                  <a:pt x="2233" y="589"/>
                </a:cubicBezTo>
                <a:cubicBezTo>
                  <a:pt x="1586" y="437"/>
                  <a:pt x="4054" y="475"/>
                  <a:pt x="4351" y="376"/>
                </a:cubicBezTo>
                <a:cubicBezTo>
                  <a:pt x="4483" y="332"/>
                  <a:pt x="4406" y="234"/>
                  <a:pt x="4232" y="191"/>
                </a:cubicBezTo>
                <a:cubicBezTo>
                  <a:pt x="4222" y="189"/>
                  <a:pt x="2754" y="108"/>
                  <a:pt x="3042" y="54"/>
                </a:cubicBezTo>
                <a:cubicBezTo>
                  <a:pt x="3330" y="0"/>
                  <a:pt x="7237" y="404"/>
                  <a:pt x="7225" y="478"/>
                </a:cubicBezTo>
                <a:cubicBezTo>
                  <a:pt x="7213" y="552"/>
                  <a:pt x="5287" y="631"/>
                  <a:pt x="5287" y="631"/>
                </a:cubicBezTo>
                <a:lnTo>
                  <a:pt x="6234" y="730"/>
                </a:lnTo>
                <a:lnTo>
                  <a:pt x="7745" y="749"/>
                </a:lnTo>
                <a:lnTo>
                  <a:pt x="10213" y="873"/>
                </a:lnTo>
                <a:cubicBezTo>
                  <a:pt x="10213" y="873"/>
                  <a:pt x="11306" y="690"/>
                  <a:pt x="11073" y="714"/>
                </a:cubicBezTo>
                <a:cubicBezTo>
                  <a:pt x="10840" y="738"/>
                  <a:pt x="12145" y="726"/>
                  <a:pt x="12258" y="691"/>
                </a:cubicBezTo>
                <a:cubicBezTo>
                  <a:pt x="12371" y="656"/>
                  <a:pt x="12594" y="702"/>
                  <a:pt x="12605" y="703"/>
                </a:cubicBezTo>
                <a:cubicBezTo>
                  <a:pt x="13015" y="738"/>
                  <a:pt x="13279" y="777"/>
                  <a:pt x="13575" y="788"/>
                </a:cubicBezTo>
                <a:cubicBezTo>
                  <a:pt x="13871" y="799"/>
                  <a:pt x="14526" y="749"/>
                  <a:pt x="14904" y="769"/>
                </a:cubicBezTo>
                <a:cubicBezTo>
                  <a:pt x="15282" y="789"/>
                  <a:pt x="15853" y="703"/>
                  <a:pt x="15853" y="703"/>
                </a:cubicBezTo>
                <a:lnTo>
                  <a:pt x="15853" y="843"/>
                </a:lnTo>
                <a:cubicBezTo>
                  <a:pt x="15853" y="843"/>
                  <a:pt x="12355" y="1062"/>
                  <a:pt x="12370" y="1062"/>
                </a:cubicBezTo>
                <a:cubicBezTo>
                  <a:pt x="12385" y="1062"/>
                  <a:pt x="8552" y="1068"/>
                  <a:pt x="8566" y="1068"/>
                </a:cubicBezTo>
                <a:cubicBezTo>
                  <a:pt x="8580" y="1068"/>
                  <a:pt x="5987" y="1003"/>
                  <a:pt x="5987" y="1003"/>
                </a:cubicBezTo>
                <a:cubicBezTo>
                  <a:pt x="5987" y="1003"/>
                  <a:pt x="4574" y="973"/>
                  <a:pt x="4661" y="962"/>
                </a:cubicBezTo>
                <a:cubicBezTo>
                  <a:pt x="4748" y="951"/>
                  <a:pt x="3295" y="1470"/>
                  <a:pt x="3098" y="1434"/>
                </a:cubicBezTo>
                <a:cubicBezTo>
                  <a:pt x="2901" y="1398"/>
                  <a:pt x="2087" y="1186"/>
                  <a:pt x="2058" y="1198"/>
                </a:cubicBezTo>
                <a:cubicBezTo>
                  <a:pt x="2029" y="1210"/>
                  <a:pt x="3371" y="892"/>
                  <a:pt x="2898" y="867"/>
                </a:cubicBezTo>
                <a:lnTo>
                  <a:pt x="1349" y="785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Freeform 5"/>
          <p:cNvSpPr>
            <a:spLocks noChangeArrowheads="1"/>
          </p:cNvSpPr>
          <p:nvPr/>
        </p:nvSpPr>
        <p:spPr bwMode="auto">
          <a:xfrm>
            <a:off x="131763" y="6634163"/>
            <a:ext cx="5762625" cy="381000"/>
          </a:xfrm>
          <a:custGeom>
            <a:avLst/>
            <a:gdLst/>
            <a:ahLst/>
            <a:cxnLst>
              <a:cxn ang="0">
                <a:pos x="0" y="1059"/>
              </a:cxn>
              <a:cxn ang="0">
                <a:pos x="5888" y="840"/>
              </a:cxn>
              <a:cxn ang="0">
                <a:pos x="12768" y="716"/>
              </a:cxn>
              <a:cxn ang="0">
                <a:pos x="16005" y="529"/>
              </a:cxn>
              <a:cxn ang="0">
                <a:pos x="14542" y="311"/>
              </a:cxn>
              <a:cxn ang="0">
                <a:pos x="10651" y="373"/>
              </a:cxn>
              <a:cxn ang="0">
                <a:pos x="8534" y="0"/>
              </a:cxn>
              <a:cxn ang="0">
                <a:pos x="6044" y="311"/>
              </a:cxn>
              <a:cxn ang="0">
                <a:pos x="3554" y="435"/>
              </a:cxn>
              <a:cxn ang="0">
                <a:pos x="1852" y="16"/>
              </a:cxn>
              <a:cxn ang="0">
                <a:pos x="968" y="642"/>
              </a:cxn>
              <a:cxn ang="0">
                <a:pos x="0" y="1059"/>
              </a:cxn>
            </a:cxnLst>
            <a:rect l="0" t="0" r="r" b="b"/>
            <a:pathLst>
              <a:path w="16006" h="1060">
                <a:moveTo>
                  <a:pt x="0" y="1059"/>
                </a:moveTo>
                <a:lnTo>
                  <a:pt x="5888" y="840"/>
                </a:lnTo>
                <a:lnTo>
                  <a:pt x="12768" y="716"/>
                </a:lnTo>
                <a:lnTo>
                  <a:pt x="16005" y="529"/>
                </a:lnTo>
                <a:lnTo>
                  <a:pt x="14542" y="311"/>
                </a:lnTo>
                <a:lnTo>
                  <a:pt x="10651" y="373"/>
                </a:lnTo>
                <a:lnTo>
                  <a:pt x="8534" y="0"/>
                </a:lnTo>
                <a:lnTo>
                  <a:pt x="6044" y="311"/>
                </a:lnTo>
                <a:lnTo>
                  <a:pt x="3554" y="435"/>
                </a:lnTo>
                <a:lnTo>
                  <a:pt x="1852" y="16"/>
                </a:lnTo>
                <a:lnTo>
                  <a:pt x="968" y="642"/>
                </a:lnTo>
                <a:lnTo>
                  <a:pt x="0" y="105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Freeform 6"/>
          <p:cNvSpPr>
            <a:spLocks noChangeArrowheads="1"/>
          </p:cNvSpPr>
          <p:nvPr/>
        </p:nvSpPr>
        <p:spPr bwMode="auto">
          <a:xfrm>
            <a:off x="2108200" y="6788150"/>
            <a:ext cx="2260600" cy="233363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1082" y="608"/>
              </a:cxn>
              <a:cxn ang="0">
                <a:pos x="4615" y="545"/>
              </a:cxn>
              <a:cxn ang="0">
                <a:pos x="6278" y="449"/>
              </a:cxn>
              <a:cxn ang="0">
                <a:pos x="5527" y="353"/>
              </a:cxn>
              <a:cxn ang="0">
                <a:pos x="3469" y="43"/>
              </a:cxn>
              <a:cxn ang="0">
                <a:pos x="2533" y="569"/>
              </a:cxn>
              <a:cxn ang="0">
                <a:pos x="1260" y="0"/>
              </a:cxn>
              <a:cxn ang="0">
                <a:pos x="232" y="339"/>
              </a:cxn>
              <a:cxn ang="0">
                <a:pos x="0" y="648"/>
              </a:cxn>
            </a:cxnLst>
            <a:rect l="0" t="0" r="r" b="b"/>
            <a:pathLst>
              <a:path w="6279" h="649">
                <a:moveTo>
                  <a:pt x="0" y="648"/>
                </a:moveTo>
                <a:lnTo>
                  <a:pt x="1082" y="608"/>
                </a:lnTo>
                <a:lnTo>
                  <a:pt x="4615" y="545"/>
                </a:lnTo>
                <a:lnTo>
                  <a:pt x="6278" y="449"/>
                </a:lnTo>
                <a:lnTo>
                  <a:pt x="5527" y="353"/>
                </a:lnTo>
                <a:lnTo>
                  <a:pt x="3469" y="43"/>
                </a:lnTo>
                <a:lnTo>
                  <a:pt x="2533" y="569"/>
                </a:lnTo>
                <a:lnTo>
                  <a:pt x="1260" y="0"/>
                </a:lnTo>
                <a:lnTo>
                  <a:pt x="232" y="339"/>
                </a:lnTo>
                <a:lnTo>
                  <a:pt x="0" y="648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0" y="6678613"/>
            <a:ext cx="5894388" cy="717550"/>
          </a:xfrm>
          <a:custGeom>
            <a:avLst/>
            <a:gdLst/>
            <a:ahLst/>
            <a:cxnLst>
              <a:cxn ang="0">
                <a:pos x="0" y="1447"/>
              </a:cxn>
              <a:cxn ang="0">
                <a:pos x="10739" y="1585"/>
              </a:cxn>
              <a:cxn ang="0">
                <a:pos x="14785" y="1834"/>
              </a:cxn>
              <a:cxn ang="0">
                <a:pos x="16373" y="1990"/>
              </a:cxn>
              <a:cxn ang="0">
                <a:pos x="15097" y="1523"/>
              </a:cxn>
              <a:cxn ang="0">
                <a:pos x="12357" y="994"/>
              </a:cxn>
              <a:cxn ang="0">
                <a:pos x="7377" y="745"/>
              </a:cxn>
              <a:cxn ang="0">
                <a:pos x="4762" y="0"/>
              </a:cxn>
              <a:cxn ang="0">
                <a:pos x="2490" y="776"/>
              </a:cxn>
              <a:cxn ang="0">
                <a:pos x="0" y="1299"/>
              </a:cxn>
              <a:cxn ang="0">
                <a:pos x="0" y="1447"/>
              </a:cxn>
            </a:cxnLst>
            <a:rect l="0" t="0" r="r" b="b"/>
            <a:pathLst>
              <a:path w="16374" h="1991">
                <a:moveTo>
                  <a:pt x="0" y="1447"/>
                </a:moveTo>
                <a:lnTo>
                  <a:pt x="10739" y="1585"/>
                </a:lnTo>
                <a:lnTo>
                  <a:pt x="14785" y="1834"/>
                </a:lnTo>
                <a:lnTo>
                  <a:pt x="16373" y="1990"/>
                </a:lnTo>
                <a:lnTo>
                  <a:pt x="15097" y="1523"/>
                </a:lnTo>
                <a:lnTo>
                  <a:pt x="12357" y="994"/>
                </a:lnTo>
                <a:lnTo>
                  <a:pt x="7377" y="745"/>
                </a:lnTo>
                <a:lnTo>
                  <a:pt x="4762" y="0"/>
                </a:lnTo>
                <a:lnTo>
                  <a:pt x="2490" y="776"/>
                </a:lnTo>
                <a:lnTo>
                  <a:pt x="0" y="1299"/>
                </a:lnTo>
                <a:lnTo>
                  <a:pt x="0" y="144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55588"/>
            <a:ext cx="8605837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597025"/>
            <a:ext cx="8605837" cy="511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 noChangeArrowheads="1"/>
          </p:cNvSpPr>
          <p:nvPr/>
        </p:nvSpPr>
        <p:spPr bwMode="auto">
          <a:xfrm rot="5400000">
            <a:off x="6426200" y="3486150"/>
            <a:ext cx="6048375" cy="1260475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141F28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AutoShape 2"/>
          <p:cNvSpPr>
            <a:spLocks noChangeArrowheads="1"/>
          </p:cNvSpPr>
          <p:nvPr/>
        </p:nvSpPr>
        <p:spPr bwMode="auto">
          <a:xfrm rot="5400000">
            <a:off x="4841876" y="2320925"/>
            <a:ext cx="400050" cy="10080625"/>
          </a:xfrm>
          <a:prstGeom prst="roundRect">
            <a:avLst>
              <a:gd name="adj" fmla="val 394"/>
            </a:avLst>
          </a:prstGeom>
          <a:gradFill rotWithShape="0"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 rot="5400000">
            <a:off x="4495801" y="-4492625"/>
            <a:ext cx="1092200" cy="10080625"/>
          </a:xfrm>
          <a:prstGeom prst="roundRect">
            <a:avLst>
              <a:gd name="adj" fmla="val 144"/>
            </a:avLst>
          </a:prstGeom>
          <a:gradFill rotWithShape="0"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168275"/>
            <a:ext cx="89027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11300"/>
            <a:ext cx="8566150" cy="545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32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5650" y="7034213"/>
            <a:ext cx="21002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0" y="1176338"/>
            <a:ext cx="8375650" cy="190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0" y="1260475"/>
            <a:ext cx="8375650" cy="190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0" y="1344613"/>
            <a:ext cx="8375650" cy="190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300538" y="3633788"/>
            <a:ext cx="10080625" cy="1587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0" y="7056438"/>
            <a:ext cx="8375650" cy="190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16200000">
            <a:off x="8804275" y="-168275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16200000">
            <a:off x="8804275" y="336550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16200000">
            <a:off x="8804275" y="839788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16200000">
            <a:off x="8804275" y="1344613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16200000">
            <a:off x="8804275" y="1847850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16200000">
            <a:off x="8804275" y="2352675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16200000">
            <a:off x="8804275" y="2855913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 rot="16200000">
            <a:off x="8804275" y="3360738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rot="16200000">
            <a:off x="8804275" y="3863975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 rot="16200000">
            <a:off x="8804275" y="4368800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 rot="16200000">
            <a:off x="8804275" y="4872038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 rot="16200000">
            <a:off x="8804275" y="5376863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 rot="16200000">
            <a:off x="8804275" y="5880100"/>
            <a:ext cx="19050" cy="252730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>
        <a:lnSpc>
          <a:spcPct val="97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7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7000"/>
        </a:lnSpc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EAEAEA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20737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820737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20737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20737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820737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20737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8937625" y="7477125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8937625" y="7332663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8937625" y="717550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8937625" y="7032625"/>
            <a:ext cx="600075" cy="7778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8937625" y="6877050"/>
            <a:ext cx="600075" cy="8413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8937625" y="6732588"/>
            <a:ext cx="600075" cy="7778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2049463"/>
            <a:ext cx="612775" cy="5511800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717550" y="0"/>
            <a:ext cx="9363075" cy="1917700"/>
          </a:xfrm>
          <a:prstGeom prst="roundRect">
            <a:avLst>
              <a:gd name="adj" fmla="val 79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387600"/>
            <a:ext cx="8605837" cy="447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1905000"/>
            <a:ext cx="10080625" cy="195263"/>
          </a:xfrm>
          <a:prstGeom prst="roundRect">
            <a:avLst>
              <a:gd name="adj" fmla="val 819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47688" y="0"/>
            <a:ext cx="182562" cy="7559675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2049463"/>
            <a:ext cx="612775" cy="5511800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717550" y="0"/>
            <a:ext cx="9363075" cy="1917700"/>
          </a:xfrm>
          <a:prstGeom prst="roundRect">
            <a:avLst>
              <a:gd name="adj" fmla="val 79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387600"/>
            <a:ext cx="8605837" cy="447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1905000"/>
            <a:ext cx="10080625" cy="195263"/>
          </a:xfrm>
          <a:prstGeom prst="roundRect">
            <a:avLst>
              <a:gd name="adj" fmla="val 819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47688" y="0"/>
            <a:ext cx="182562" cy="7559675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195263"/>
            <a:ext cx="8607425" cy="2127250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Педагогические и психологические аспекты в работе концертмейстера-пианиста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8050" y="2589213"/>
            <a:ext cx="3390900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5219700"/>
            <a:ext cx="2700337" cy="900113"/>
          </a:xfrm>
          <a:ln/>
        </p:spPr>
        <p:txBody>
          <a:bodyPr tIns="7560"/>
          <a:lstStyle/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200" b="1" i="1">
                <a:solidFill>
                  <a:srgbClr val="2300DC"/>
                </a:solidFill>
              </a:rPr>
              <a:t>Авторы:</a:t>
            </a:r>
          </a:p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200" b="1" i="1">
                <a:solidFill>
                  <a:srgbClr val="2300DC"/>
                </a:solidFill>
              </a:rPr>
              <a:t> Гончаренко Т.И. 239-769-118</a:t>
            </a:r>
          </a:p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200" b="1" i="1">
                <a:solidFill>
                  <a:srgbClr val="2300DC"/>
                </a:solidFill>
              </a:rPr>
              <a:t>Кривина О.О. 259-665-888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859338" y="4859338"/>
            <a:ext cx="107950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878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ru-RU" sz="6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Фото: Гончаренко Т.И.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49275"/>
            <a:ext cx="8607425" cy="1417638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Индивидуальный подход - особая область педагогического искусства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0475" y="1979613"/>
            <a:ext cx="18256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1838" y="1971675"/>
            <a:ext cx="6088062" cy="2889250"/>
          </a:xfrm>
          <a:ln/>
        </p:spPr>
        <p:txBody>
          <a:bodyPr/>
          <a:lstStyle/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b="1" i="1">
                <a:solidFill>
                  <a:srgbClr val="2300DC"/>
                </a:solidFill>
              </a:rPr>
              <a:t>Музыка предназначена для общения</a:t>
            </a:r>
          </a:p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b="1" i="1">
                <a:solidFill>
                  <a:srgbClr val="2300DC"/>
                </a:solidFill>
              </a:rPr>
              <a:t>Индивидуализация — необходимое условие разностороннего развития ученика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20725" y="5219700"/>
            <a:ext cx="6840538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516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Верная диагностика индивидуальных способностей — залог плодотворной работы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49275"/>
            <a:ext cx="8607425" cy="1417638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Важнейшие механизмы межличностного восприятия: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4200525" cy="167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352" rIns="0" bIns="0"/>
          <a:lstStyle/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Идентификация</a:t>
            </a:r>
          </a:p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- понять ученика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51438" y="2101850"/>
            <a:ext cx="4200525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352" rIns="0" bIns="0"/>
          <a:lstStyle/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Рефлексия</a:t>
            </a:r>
          </a:p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 </a:t>
            </a:r>
            <a:r>
              <a:rPr lang="ru-RU" sz="3200" b="1" i="1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- механизм самопознания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151438" y="4589463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352" rIns="0" bIns="0"/>
          <a:lstStyle/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Аттракция</a:t>
            </a:r>
          </a:p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- компонент диалогового общения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41363" y="4589463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352" rIns="0" bIns="0"/>
          <a:lstStyle/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Эмпатия</a:t>
            </a:r>
          </a:p>
          <a:p>
            <a:pPr marL="431800" indent="-323850" algn="ctr">
              <a:lnSpc>
                <a:spcPct val="89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Courier New" pitchFamily="49" charset="0"/>
                <a:cs typeface="Lucida Sans Unicode" charset="0"/>
              </a:rPr>
              <a:t>- сопереживание и сочувствие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49275"/>
            <a:ext cx="8607425" cy="1417638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Мастерство концертмейстера-пианиста глубоко специфично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1938" y="1979613"/>
            <a:ext cx="2247900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319588" y="1982788"/>
            <a:ext cx="503237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Концертмейстер — гармоническая и ритмическая поддержка солиста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41363" y="4589463"/>
            <a:ext cx="3579812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Солист — не профессионал-исполнитель, а РЕБЁНОК!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2788" y="4679950"/>
            <a:ext cx="2857500" cy="180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0038" y="2589213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20725" y="3849688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20725" y="3849688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979613" y="4319588"/>
            <a:ext cx="1439862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30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ru-RU" sz="10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concertmaster-2012.ru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00675" y="6607175"/>
            <a:ext cx="12430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30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ru-RU" sz="10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schastie-mamy.ru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195263"/>
            <a:ext cx="8607425" cy="2127250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Ансамбль как задача строгого согласованного исполнительского замысла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0725" y="2519363"/>
            <a:ext cx="4200525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общность темпа, ритмического движения, динамики исполнения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59375" y="2519363"/>
            <a:ext cx="420052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достижение синхронности, звукового баланса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568825"/>
            <a:ext cx="3028950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41363" y="5040313"/>
            <a:ext cx="3398837" cy="1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умение слушать и слышать партию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680075" y="6840538"/>
            <a:ext cx="61912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300" rIns="90000" bIns="45000"/>
          <a:lstStyle/>
          <a:p>
            <a:pPr>
              <a:lnSpc>
                <a:spcPct val="95000"/>
              </a:lnSpc>
            </a:pPr>
            <a:r>
              <a:rPr lang="ru-RU" sz="10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basik.ru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49275"/>
            <a:ext cx="8607425" cy="1417638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Концертмейстер для солиста — помощник, наставник и педагог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5199062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ввести ученика в мир искусства</a:t>
            </a:r>
          </a:p>
          <a:p>
            <a:pPr marL="431800" indent="-323850" algn="ctr">
              <a:lnSpc>
                <a:spcPct val="143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разбудить в нём музыканта</a:t>
            </a:r>
          </a:p>
          <a:p>
            <a:pPr marL="431800" indent="-323850" algn="ctr">
              <a:lnSpc>
                <a:spcPct val="143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- воспитать общечеловеческие качества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2160588"/>
            <a:ext cx="3048000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80288" y="4319588"/>
            <a:ext cx="947737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30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ru-RU" sz="10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tactoom.com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750888"/>
            <a:ext cx="8607425" cy="847725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Концертмейстер и школа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41363" y="1800225"/>
            <a:ext cx="8618537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Деятельность концертмейстера в школе: не только исполнительская, но и педагогическая</a:t>
            </a:r>
          </a:p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На эстраде с учеником — сплоченная команда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179763" y="4568825"/>
            <a:ext cx="4200525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431800" indent="-323850" algn="ctr">
              <a:lnSpc>
                <a:spcPct val="95000"/>
              </a:lnSpc>
              <a:spcAft>
                <a:spcPts val="1425"/>
              </a:spcAft>
              <a:buClr>
                <a:srgbClr val="7DA647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 i="1">
                <a:solidFill>
                  <a:srgbClr val="2300DC"/>
                </a:solidFill>
                <a:latin typeface="Times New Roman" pitchFamily="16" charset="0"/>
                <a:cs typeface="Lucida Sans Unicode" charset="0"/>
              </a:rPr>
              <a:t>Конкурсная деятельность — основа доверительных отношений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4568825"/>
            <a:ext cx="2211388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79500" y="6840538"/>
            <a:ext cx="16192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30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ru-RU" sz="10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www.tomnixondesign.com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49275"/>
            <a:ext cx="8607425" cy="1417638"/>
          </a:xfrm>
          <a:ln/>
        </p:spPr>
        <p:txBody>
          <a:bodyPr/>
          <a:lstStyle/>
          <a:p>
            <a:pPr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>
                <a:solidFill>
                  <a:srgbClr val="99284C"/>
                </a:solidFill>
                <a:effectLst/>
                <a:latin typeface="Segoe Print" charset="0"/>
              </a:rPr>
              <a:t>Союз концертмейстера и педагога — успех всего учебного процесса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2425" y="2160588"/>
            <a:ext cx="3587750" cy="227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2475" y="4859338"/>
            <a:ext cx="6627813" cy="1979612"/>
          </a:xfrm>
          <a:ln/>
        </p:spPr>
        <p:txBody>
          <a:bodyPr/>
          <a:lstStyle/>
          <a:p>
            <a:pPr marL="431800" indent="-323850" algn="ctr">
              <a:buClr>
                <a:srgbClr val="7DA647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b="1" i="1">
                <a:solidFill>
                  <a:srgbClr val="2300DC"/>
                </a:solidFill>
              </a:rPr>
              <a:t>Создание условий полноценного всестороннего развития ребёнка — важнейшая задача музыкальной педагогики!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959225" y="4500563"/>
            <a:ext cx="1079500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878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ru-RU" sz="600" b="1" i="1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Фото: Гончаренко Т.И</a:t>
            </a:r>
            <a:r>
              <a:rPr lang="ru-RU" sz="600" b="1" i="1">
                <a:solidFill>
                  <a:srgbClr val="FF0000"/>
                </a:solidFill>
                <a:ea typeface="Microsoft YaHei" charset="0"/>
                <a:cs typeface="Microsoft YaHei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itstream Vera Serif"/>
        <a:ea typeface="msmincho"/>
        <a:cs typeface="msmincho"/>
      </a:majorFont>
      <a:minorFont>
        <a:latin typeface="Bitstream Vera Serif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 Narrow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 ゴシック"/>
        <a:cs typeface="MS P ゴシック"/>
      </a:majorFont>
      <a:minorFont>
        <a:latin typeface="Arial"/>
        <a:ea typeface="MS P ゴシック"/>
        <a:cs typeface="MS P 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 ゴシック"/>
        <a:cs typeface="MS P ゴシック"/>
      </a:majorFont>
      <a:minorFont>
        <a:latin typeface="Arial"/>
        <a:ea typeface="MS P ゴシック"/>
        <a:cs typeface="MS P 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203</Words>
  <Application>Microsoft Office PowerPoint</Application>
  <PresentationFormat>Произвольный</PresentationFormat>
  <Paragraphs>41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34</vt:i4>
      </vt:variant>
      <vt:variant>
        <vt:lpstr>Заголовки слайдов</vt:lpstr>
      </vt:variant>
      <vt:variant>
        <vt:i4>8</vt:i4>
      </vt:variant>
    </vt:vector>
  </HeadingPairs>
  <TitlesOfParts>
    <vt:vector size="59" baseType="lpstr">
      <vt:lpstr>Times New Roman</vt:lpstr>
      <vt:lpstr>Arial</vt:lpstr>
      <vt:lpstr>Microsoft YaHei</vt:lpstr>
      <vt:lpstr>ＭＳ Ｐ明朝</vt:lpstr>
      <vt:lpstr>msmincho</vt:lpstr>
      <vt:lpstr>MS Gothic</vt:lpstr>
      <vt:lpstr>MS P ゴシック</vt:lpstr>
      <vt:lpstr>Bitstream Vera Serif</vt:lpstr>
      <vt:lpstr>Arial Black</vt:lpstr>
      <vt:lpstr>Lucida Sans Unicode</vt:lpstr>
      <vt:lpstr>Tahoma</vt:lpstr>
      <vt:lpstr>Georgia</vt:lpstr>
      <vt:lpstr>Arial Unicode MS</vt:lpstr>
      <vt:lpstr>Arial Narrow</vt:lpstr>
      <vt:lpstr>Segoe Print</vt:lpstr>
      <vt:lpstr>Wingdings</vt:lpstr>
      <vt:lpstr>Courier New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Педагогические и психологические аспекты в работе концертмейстера-пианиста</vt:lpstr>
      <vt:lpstr>Индивидуальный подход - особая область педагогического искусства</vt:lpstr>
      <vt:lpstr>Важнейшие механизмы межличностного восприятия:</vt:lpstr>
      <vt:lpstr>Мастерство концертмейстера-пианиста глубоко специфично</vt:lpstr>
      <vt:lpstr>Ансамбль как задача строгого согласованного исполнительского замысла</vt:lpstr>
      <vt:lpstr>Концертмейстер для солиста — помощник, наставник и педагог</vt:lpstr>
      <vt:lpstr>Концертмейстер и школа</vt:lpstr>
      <vt:lpstr>Союз концертмейстера и педагога — успех всего учебного процесса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и психологические аспекты в работе концертмейстера-пианиста</dc:title>
  <cp:lastModifiedBy>revaz</cp:lastModifiedBy>
  <cp:revision>7</cp:revision>
  <cp:lastPrinted>1601-01-01T00:00:00Z</cp:lastPrinted>
  <dcterms:created xsi:type="dcterms:W3CDTF">2012-12-21T19:02:22Z</dcterms:created>
  <dcterms:modified xsi:type="dcterms:W3CDTF">2013-03-13T14:19:31Z</dcterms:modified>
</cp:coreProperties>
</file>