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sldIdLst>
    <p:sldId id="262" r:id="rId2"/>
    <p:sldId id="258" r:id="rId3"/>
    <p:sldId id="257" r:id="rId4"/>
    <p:sldId id="259" r:id="rId5"/>
    <p:sldId id="260" r:id="rId6"/>
    <p:sldId id="261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F1154F-DA92-4426-9494-5991A3154AC9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79D7FE-30E6-4B8D-A144-41CAFCA58B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71860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ответы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9D7FE-30E6-4B8D-A144-41CAFCA58B46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05701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44824"/>
            <a:ext cx="8229600" cy="2232248"/>
          </a:xfrm>
        </p:spPr>
        <p:txBody>
          <a:bodyPr/>
          <a:lstStyle/>
          <a:p>
            <a:r>
              <a:rPr lang="en-US" dirty="0" smtClean="0"/>
              <a:t>GIVE SYNONYMS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64075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speech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navigation </a:t>
            </a:r>
            <a:r>
              <a:rPr lang="en-US" dirty="0" smtClean="0"/>
              <a:t>- to navigate, navigator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 </a:t>
            </a:r>
            <a:r>
              <a:rPr lang="en-US" dirty="0"/>
              <a:t>know </a:t>
            </a:r>
            <a:r>
              <a:rPr lang="en-US" dirty="0" smtClean="0"/>
              <a:t>– known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/>
              <a:t>to explore </a:t>
            </a:r>
            <a:r>
              <a:rPr lang="en-US" dirty="0" smtClean="0"/>
              <a:t>– an explorer</a:t>
            </a:r>
            <a:r>
              <a:rPr lang="ru-RU" dirty="0" smtClean="0"/>
              <a:t>, </a:t>
            </a:r>
            <a:r>
              <a:rPr lang="en-US" dirty="0" smtClean="0"/>
              <a:t>exploration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spice – spicy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 </a:t>
            </a:r>
            <a:r>
              <a:rPr lang="en-US" dirty="0"/>
              <a:t>prove </a:t>
            </a:r>
            <a:r>
              <a:rPr lang="en-US" dirty="0" smtClean="0"/>
              <a:t>– proof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traveller </a:t>
            </a:r>
            <a:r>
              <a:rPr lang="en-US" dirty="0" smtClean="0"/>
              <a:t>- to travel, travelling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87532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sailor</a:t>
            </a:r>
            <a:endParaRPr lang="ru-RU" smtClean="0"/>
          </a:p>
        </p:txBody>
      </p:sp>
      <p:pic>
        <p:nvPicPr>
          <p:cNvPr id="26627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835696" y="1988840"/>
            <a:ext cx="5797004" cy="4405610"/>
          </a:xfrm>
          <a:noFill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324385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captain</a:t>
            </a:r>
            <a:endParaRPr lang="ru-RU" dirty="0"/>
          </a:p>
        </p:txBody>
      </p:sp>
      <p:pic>
        <p:nvPicPr>
          <p:cNvPr id="22530" name="Picture 4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2267744" y="2132856"/>
            <a:ext cx="5904656" cy="4725144"/>
          </a:xfrm>
          <a:noFill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3047337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voyage</a:t>
            </a:r>
            <a:endParaRPr lang="ru-RU" dirty="0"/>
          </a:p>
        </p:txBody>
      </p:sp>
      <p:pic>
        <p:nvPicPr>
          <p:cNvPr id="1026" name="Picture 2" descr="F:\ТИгоревна\PICTURES  и презентации\Морские фотки\parus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060847"/>
            <a:ext cx="6624736" cy="4464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67396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00776_island_1280x102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2058" y="-531440"/>
            <a:ext cx="12192000" cy="1065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Small piece of land washed by water</a:t>
            </a: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3860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 advTm="5000"/>
    </mc:Choice>
    <mc:Fallback>
      <p:transition spd="slow" advClick="0" advTm="5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 to synonyms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sailor – </a:t>
            </a:r>
            <a:r>
              <a:rPr lang="en-US" dirty="0" smtClean="0">
                <a:solidFill>
                  <a:srgbClr val="FF0000"/>
                </a:solidFill>
              </a:rPr>
              <a:t>seaman</a:t>
            </a:r>
          </a:p>
          <a:p>
            <a:pPr marL="514350" indent="-514350">
              <a:buAutoNum type="arabicPeriod"/>
            </a:pPr>
            <a:r>
              <a:rPr lang="en-US" dirty="0" smtClean="0"/>
              <a:t> captain – </a:t>
            </a:r>
            <a:r>
              <a:rPr lang="en-US" dirty="0" smtClean="0">
                <a:solidFill>
                  <a:srgbClr val="FF0000"/>
                </a:solidFill>
              </a:rPr>
              <a:t>master</a:t>
            </a:r>
          </a:p>
          <a:p>
            <a:pPr marL="514350" indent="-514350">
              <a:buAutoNum type="arabicPeriod"/>
            </a:pPr>
            <a:r>
              <a:rPr lang="en-US" dirty="0" smtClean="0"/>
              <a:t> </a:t>
            </a:r>
            <a:r>
              <a:rPr lang="en-US" dirty="0"/>
              <a:t>voyage </a:t>
            </a:r>
            <a:r>
              <a:rPr lang="en-US" dirty="0" smtClean="0"/>
              <a:t>- </a:t>
            </a:r>
            <a:r>
              <a:rPr lang="en-US" dirty="0" smtClean="0">
                <a:solidFill>
                  <a:srgbClr val="FF0000"/>
                </a:solidFill>
              </a:rPr>
              <a:t>trip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smtClean="0">
                <a:solidFill>
                  <a:srgbClr val="FF0000"/>
                </a:solidFill>
              </a:rPr>
              <a:t>travelling</a:t>
            </a:r>
            <a:endParaRPr lang="en-US" dirty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r>
              <a:rPr lang="en-US" dirty="0" smtClean="0"/>
              <a:t>a </a:t>
            </a:r>
            <a:r>
              <a:rPr lang="en-US" dirty="0"/>
              <a:t>small piece of land washed by water </a:t>
            </a:r>
            <a:r>
              <a:rPr lang="en-US" dirty="0" smtClean="0"/>
              <a:t>– </a:t>
            </a:r>
            <a:r>
              <a:rPr lang="en-US" dirty="0" smtClean="0">
                <a:solidFill>
                  <a:srgbClr val="FF0000"/>
                </a:solidFill>
              </a:rPr>
              <a:t>an island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13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Give antonyms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 island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South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round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 </a:t>
            </a:r>
            <a:r>
              <a:rPr lang="en-US" dirty="0"/>
              <a:t>die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East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 cover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96595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 island </a:t>
            </a:r>
            <a:r>
              <a:rPr lang="en-US" dirty="0" smtClean="0"/>
              <a:t>– continent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South – North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/>
              <a:t>round </a:t>
            </a:r>
            <a:r>
              <a:rPr lang="en-US" dirty="0" smtClean="0"/>
              <a:t>– oval, square, flat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 </a:t>
            </a:r>
            <a:r>
              <a:rPr lang="en-US" dirty="0"/>
              <a:t>die </a:t>
            </a:r>
            <a:r>
              <a:rPr lang="en-US" dirty="0" smtClean="0"/>
              <a:t>- to </a:t>
            </a:r>
            <a:r>
              <a:rPr lang="en-US" dirty="0"/>
              <a:t>be </a:t>
            </a:r>
            <a:r>
              <a:rPr lang="en-US" dirty="0" smtClean="0"/>
              <a:t>born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/>
              <a:t>East </a:t>
            </a:r>
            <a:r>
              <a:rPr lang="en-US" dirty="0" smtClean="0"/>
              <a:t>– West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/>
              <a:t>to cover </a:t>
            </a:r>
            <a:r>
              <a:rPr lang="en-US" dirty="0" smtClean="0"/>
              <a:t>- to discover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46729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 other parts of speech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navigation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 </a:t>
            </a:r>
            <a:r>
              <a:rPr lang="en-US" dirty="0"/>
              <a:t>know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 </a:t>
            </a:r>
            <a:r>
              <a:rPr lang="en-US" dirty="0"/>
              <a:t>explore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spice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 </a:t>
            </a:r>
            <a:r>
              <a:rPr lang="en-US" dirty="0"/>
              <a:t>prove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traveller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70869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</TotalTime>
  <Words>134</Words>
  <Application>Microsoft Office PowerPoint</Application>
  <PresentationFormat>Экран (4:3)</PresentationFormat>
  <Paragraphs>40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GIVE SYNONYMS</vt:lpstr>
      <vt:lpstr>sailor</vt:lpstr>
      <vt:lpstr>captain</vt:lpstr>
      <vt:lpstr>voyage</vt:lpstr>
      <vt:lpstr>Small piece of land washed by water</vt:lpstr>
      <vt:lpstr>Answers to synonyms</vt:lpstr>
      <vt:lpstr>Give antonyms</vt:lpstr>
      <vt:lpstr>answers</vt:lpstr>
      <vt:lpstr>Form other parts of speech</vt:lpstr>
      <vt:lpstr>Parts of speech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GIVE SYNONYMS</dc:title>
  <dc:creator>Администратор</dc:creator>
  <cp:lastModifiedBy>revaz</cp:lastModifiedBy>
  <cp:revision>5</cp:revision>
  <dcterms:created xsi:type="dcterms:W3CDTF">2011-10-22T07:41:00Z</dcterms:created>
  <dcterms:modified xsi:type="dcterms:W3CDTF">2013-03-10T21:27:56Z</dcterms:modified>
</cp:coreProperties>
</file>