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E06824-D519-4A6A-90E9-3D6F07E5AD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5675CE-A85F-46D1-AEF3-F1B737A45415}" type="slidenum">
              <a:rPr lang="ru-RU"/>
              <a:pPr/>
              <a:t>13</a:t>
            </a:fld>
            <a:endParaRPr lang="ru-RU"/>
          </a:p>
        </p:txBody>
      </p:sp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B6E55BD-5E19-4261-A1B8-19BB1B40BDBA}" type="slidenum">
              <a:rPr lang="ru-RU" sz="1200">
                <a:latin typeface="+mn-lt"/>
              </a:rPr>
              <a:pPr algn="r">
                <a:defRPr/>
              </a:pPr>
              <a:t>13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BA9BC-C6F8-45BB-9563-789B9A6D2CFD}" type="slidenum">
              <a:rPr lang="ru-RU"/>
              <a:pPr/>
              <a:t>56</a:t>
            </a:fld>
            <a:endParaRPr lang="ru-RU"/>
          </a:p>
        </p:txBody>
      </p:sp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062DCB4-C7B0-4341-9899-0BFC11DBAD3E}" type="slidenum">
              <a:rPr lang="ru-RU" sz="1200">
                <a:latin typeface="+mn-lt"/>
              </a:rPr>
              <a:pPr algn="r">
                <a:defRPr/>
              </a:pPr>
              <a:t>56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E2931-4D9C-498D-BE38-A06A0FF0EC10}" type="slidenum">
              <a:rPr lang="ru-RU"/>
              <a:pPr/>
              <a:t>66</a:t>
            </a:fld>
            <a:endParaRPr lang="ru-RU"/>
          </a:p>
        </p:txBody>
      </p:sp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EF31734-69CE-4E75-BF00-6D71E872C0D0}" type="slidenum">
              <a:rPr lang="ru-RU" sz="1200">
                <a:latin typeface="+mn-lt"/>
              </a:rPr>
              <a:pPr algn="r">
                <a:defRPr/>
              </a:pPr>
              <a:t>66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5946F-D990-4E3D-80C3-7536804AB698}" type="slidenum">
              <a:rPr lang="ru-RU"/>
              <a:pPr/>
              <a:t>88</a:t>
            </a:fld>
            <a:endParaRPr lang="ru-RU"/>
          </a:p>
        </p:txBody>
      </p:sp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A69651D-689F-47CF-9E10-A608F4A8A6D3}" type="slidenum">
              <a:rPr lang="ru-RU" sz="1200">
                <a:latin typeface="+mn-lt"/>
              </a:rPr>
              <a:pPr algn="r">
                <a:defRPr/>
              </a:pPr>
              <a:t>88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4024F-61A5-4CEC-A50B-5DC6AA5B4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BE983-240F-49E4-A923-004C86637F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81FF4-DE7E-47CE-A829-62B2A91429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39B27-2BC7-4A38-90A9-40C39E60D0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13251-EFE9-4AC8-9717-DD2DF3F86C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5F249-1CDC-4870-9E0D-77D945DBAA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589DB-79C1-4061-9F35-2CD98DBA60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1B85D-A2EB-4C48-8594-3F5A5CCAB8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33915-D2D1-4C58-930B-E10BD51F28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E98A3-D93D-460B-A1AB-DA65872552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9D062-478C-4268-A3F4-E6BF81BF08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4FA662-ED04-45C3-B380-CAB7562E9C0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7" Type="http://schemas.openxmlformats.org/officeDocument/2006/relationships/image" Target="../media/image1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7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1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jpeg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jpeg"/><Relationship Id="rId5" Type="http://schemas.openxmlformats.org/officeDocument/2006/relationships/image" Target="../media/image141.jpeg"/><Relationship Id="rId4" Type="http://schemas.openxmlformats.org/officeDocument/2006/relationships/image" Target="../media/image14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jpeg"/><Relationship Id="rId5" Type="http://schemas.openxmlformats.org/officeDocument/2006/relationships/image" Target="../media/image145.jpeg"/><Relationship Id="rId4" Type="http://schemas.openxmlformats.org/officeDocument/2006/relationships/image" Target="../media/image14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jpeg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jpeg"/><Relationship Id="rId5" Type="http://schemas.openxmlformats.org/officeDocument/2006/relationships/image" Target="../media/image154.jpeg"/><Relationship Id="rId4" Type="http://schemas.openxmlformats.org/officeDocument/2006/relationships/image" Target="../media/image15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gif"/><Relationship Id="rId5" Type="http://schemas.openxmlformats.org/officeDocument/2006/relationships/image" Target="../media/image158.jpeg"/><Relationship Id="rId4" Type="http://schemas.openxmlformats.org/officeDocument/2006/relationships/image" Target="../media/image157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jpeg"/><Relationship Id="rId3" Type="http://schemas.openxmlformats.org/officeDocument/2006/relationships/image" Target="../media/image1.gif"/><Relationship Id="rId7" Type="http://schemas.openxmlformats.org/officeDocument/2006/relationships/image" Target="../media/image16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2.jpeg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jpeg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jpeg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6.jpeg"/><Relationship Id="rId4" Type="http://schemas.openxmlformats.org/officeDocument/2006/relationships/image" Target="../media/image17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8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2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5.jpeg"/><Relationship Id="rId4" Type="http://schemas.openxmlformats.org/officeDocument/2006/relationships/image" Target="../media/image184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jpeg"/><Relationship Id="rId5" Type="http://schemas.openxmlformats.org/officeDocument/2006/relationships/image" Target="../media/image187.jpeg"/><Relationship Id="rId4" Type="http://schemas.openxmlformats.org/officeDocument/2006/relationships/image" Target="../media/image18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jpeg"/><Relationship Id="rId5" Type="http://schemas.openxmlformats.org/officeDocument/2006/relationships/image" Target="../media/image192.jpeg"/><Relationship Id="rId4" Type="http://schemas.openxmlformats.org/officeDocument/2006/relationships/image" Target="../media/image191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95.jpeg"/><Relationship Id="rId4" Type="http://schemas.openxmlformats.org/officeDocument/2006/relationships/image" Target="../media/image194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0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01.jpe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958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Рисунок 1" descr="Слайд1.JPG"/>
          <p:cNvPicPr>
            <a:picLocks noGrp="1" noChangeAspect="1"/>
          </p:cNvPicPr>
          <p:nvPr isPhoto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88913"/>
            <a:ext cx="83883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916238" y="2852738"/>
            <a:ext cx="4935537" cy="3622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2012</a:t>
            </a:r>
          </a:p>
        </p:txBody>
      </p:sp>
    </p:spTree>
    <p:custDataLst>
      <p:tags r:id="rId1"/>
    </p:custData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125538"/>
            <a:ext cx="7848600" cy="4410075"/>
          </a:xfrm>
          <a:prstGeom prst="rect">
            <a:avLst/>
          </a:prstGeom>
          <a:noFill/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1619" name="Picture 4" descr="pinksing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D:\гифы\праздники\новый год\25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28603"/>
            <a:ext cx="3038481" cy="3980543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112644" name="Picture 5" descr="D:\гифы\праздники\новый год\Звонок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1438" y="214313"/>
            <a:ext cx="314325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3667" name="Рисунок 1" descr="Слайд85.JPG"/>
          <p:cNvPicPr>
            <a:picLocks noGrp="1" noChangeAspect="1"/>
          </p:cNvPicPr>
          <p:nvPr isPhoto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900" y="215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4691" name="Picture 3" descr="butterfly_200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203200"/>
            <a:ext cx="6645275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5715" name="Picture 4" descr="pinksingl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5236" name="Picture 4" descr="1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118088L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31300" cy="6858000"/>
          </a:xfr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39750" y="1052513"/>
            <a:ext cx="7993063" cy="43926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49296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</a:t>
            </a:r>
          </a:p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ЗА ВНИМАНИЕ!</a:t>
            </a:r>
          </a:p>
        </p:txBody>
      </p:sp>
      <p:pic>
        <p:nvPicPr>
          <p:cNvPr id="117766" name="Picture 5" descr="D:\гифы\праздники\новый год\Звонок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1438" y="214313"/>
            <a:ext cx="314325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8787" name="Picture 3" descr="butterfly_200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203200"/>
            <a:ext cx="6645275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9811" name="Picture 3" descr="butterfly_200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203200"/>
            <a:ext cx="6645275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0835" name="Рисунок 1" descr="Слайд28.JPG"/>
          <p:cNvPicPr>
            <a:picLocks noGrp="1" noChangeAspect="1"/>
          </p:cNvPicPr>
          <p:nvPr isPhoto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49513" y="1836738"/>
            <a:ext cx="6694487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 descr="flover_0033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-747713"/>
            <a:ext cx="5010150" cy="73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img4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1497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img4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6238" y="2852738"/>
            <a:ext cx="554355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1859" name="Picture 3" descr="flover_003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-747713"/>
            <a:ext cx="5010150" cy="73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img4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0"/>
            <a:ext cx="6456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958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4958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900" y="215900"/>
            <a:ext cx="9144000" cy="6858000"/>
          </a:xfrm>
          <a:prstGeom prst="rect">
            <a:avLst/>
          </a:prstGeom>
          <a:noFill/>
        </p:spPr>
      </p:pic>
      <p:pic>
        <p:nvPicPr>
          <p:cNvPr id="17412" name="Рисунок 1" descr="Слайд11.JPG"/>
          <p:cNvPicPr>
            <a:picLocks noGrp="1" noChangeAspect="1"/>
          </p:cNvPicPr>
          <p:nvPr isPhoto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800" y="431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3" name="Picture 3" descr="IMG_057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0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IMG_057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408395">
            <a:off x="4932363" y="3357563"/>
            <a:ext cx="37798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IMG_057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1181449">
            <a:off x="539750" y="3284538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IMG_05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07841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IMG_05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3213100"/>
            <a:ext cx="4859337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3" descr="IMG_05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78163"/>
            <a:ext cx="5038725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IMG_057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0"/>
            <a:ext cx="4932362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Рисунок 1" descr="Слайд15.JPG"/>
          <p:cNvPicPr>
            <a:picLocks noGrp="1" noChangeAspect="1"/>
          </p:cNvPicPr>
          <p:nvPr isPhoto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900" y="215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img4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1600000">
            <a:off x="1979613" y="0"/>
            <a:ext cx="45212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3" name="Picture 3" descr="img4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1600000">
            <a:off x="0" y="0"/>
            <a:ext cx="2663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img4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513" y="3573463"/>
            <a:ext cx="4535487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img42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575" y="0"/>
            <a:ext cx="26638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img43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78588" y="0"/>
            <a:ext cx="26654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foto school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82015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555875" y="5445125"/>
            <a:ext cx="44640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НАША ШКОЛА!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img4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0"/>
            <a:ext cx="52673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img4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76675" y="3476625"/>
            <a:ext cx="52673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img43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21600000">
            <a:off x="0" y="0"/>
            <a:ext cx="266382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img43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2536825"/>
            <a:ext cx="29987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1" name="Picture 3" descr="img4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26732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img43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3213100"/>
            <a:ext cx="2890837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mg43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184525"/>
            <a:ext cx="289718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img43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83250" y="333375"/>
            <a:ext cx="34607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5" name="Picture 3" descr="img4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3357563"/>
            <a:ext cx="437197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img42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72025" y="0"/>
            <a:ext cx="43719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img42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0"/>
            <a:ext cx="43719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9" name="Picture 3" descr="img4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2971800"/>
            <a:ext cx="529272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img43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18477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3" name="Рисунок 1" descr="Слайд20.JPG"/>
          <p:cNvPicPr>
            <a:picLocks noGrp="1" noChangeAspect="1"/>
          </p:cNvPicPr>
          <p:nvPr isPhoto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900" y="215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7" name="Picture 3" descr="img43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888" y="2924175"/>
            <a:ext cx="2843212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img4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1600000">
            <a:off x="2627313" y="836613"/>
            <a:ext cx="3419475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img43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322638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1" name="Picture 3" descr="img4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3716338"/>
            <a:ext cx="26638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img4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07150" y="1268413"/>
            <a:ext cx="27368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img4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4194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img43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0"/>
            <a:ext cx="273685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4958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6192837" cy="1962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7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ШКОЛЬНАЯ ПОРА</a:t>
            </a:r>
          </a:p>
        </p:txBody>
      </p:sp>
      <p:pic>
        <p:nvPicPr>
          <p:cNvPr id="5" name="Picture 6" descr="IMG_07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22475" y="2857500"/>
            <a:ext cx="7121525" cy="4000500"/>
          </a:xfrm>
          <a:prstGeom prst="rect">
            <a:avLst/>
          </a:prstGeom>
          <a:noFill/>
          <a:ln w="104775" cap="rnd">
            <a:solidFill>
              <a:schemeClr val="bg1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9" name="Picture 3" descr="G:\фот\IMG_08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17838" y="0"/>
            <a:ext cx="6126162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G:\фот\IMG_07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0" y="3236913"/>
            <a:ext cx="6443663" cy="3621087"/>
          </a:xfrm>
          <a:ln w="104775" cap="rnd">
            <a:solidFill>
              <a:schemeClr val="bg1">
                <a:lumMod val="60000"/>
                <a:lumOff val="40000"/>
              </a:schemeClr>
            </a:solidFill>
            <a:prstDash val="sysDot"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3" name="Picture 3" descr="IMG_03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30516513"/>
            <a:ext cx="5276850" cy="2971800"/>
          </a:xfrm>
          <a:prstGeom prst="rect">
            <a:avLst/>
          </a:prstGeom>
          <a:noFill/>
        </p:spPr>
      </p:pic>
      <p:pic>
        <p:nvPicPr>
          <p:cNvPr id="35844" name="Picture 4" descr="IMG_070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27544713"/>
            <a:ext cx="5057775" cy="2838450"/>
          </a:xfrm>
          <a:prstGeom prst="rect">
            <a:avLst/>
          </a:prstGeom>
          <a:noFill/>
        </p:spPr>
      </p:pic>
      <p:pic>
        <p:nvPicPr>
          <p:cNvPr id="35845" name="Picture 5" descr="IMG_07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24706263"/>
            <a:ext cx="5829300" cy="3286125"/>
          </a:xfrm>
          <a:prstGeom prst="rect">
            <a:avLst/>
          </a:prstGeom>
          <a:noFill/>
        </p:spPr>
      </p:pic>
      <p:pic>
        <p:nvPicPr>
          <p:cNvPr id="35846" name="Picture 6" descr="IMG_071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-21420138"/>
            <a:ext cx="6191250" cy="3467100"/>
          </a:xfrm>
          <a:prstGeom prst="rect">
            <a:avLst/>
          </a:prstGeom>
          <a:noFill/>
        </p:spPr>
      </p:pic>
      <p:pic>
        <p:nvPicPr>
          <p:cNvPr id="35847" name="Picture 7" descr="IMG_072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-17678400"/>
            <a:ext cx="4486275" cy="2524125"/>
          </a:xfrm>
          <a:prstGeom prst="rect">
            <a:avLst/>
          </a:prstGeom>
          <a:noFill/>
        </p:spPr>
      </p:pic>
      <p:pic>
        <p:nvPicPr>
          <p:cNvPr id="35848" name="Picture 8" descr="IMG_07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-15154275"/>
            <a:ext cx="4486275" cy="2524125"/>
          </a:xfrm>
          <a:prstGeom prst="rect">
            <a:avLst/>
          </a:prstGeom>
          <a:noFill/>
        </p:spPr>
      </p:pic>
      <p:pic>
        <p:nvPicPr>
          <p:cNvPr id="35849" name="Picture 9" descr="IMG_072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-12630150"/>
            <a:ext cx="5848350" cy="3295650"/>
          </a:xfrm>
          <a:prstGeom prst="rect">
            <a:avLst/>
          </a:prstGeom>
          <a:noFill/>
        </p:spPr>
      </p:pic>
      <p:pic>
        <p:nvPicPr>
          <p:cNvPr id="35850" name="Picture 10" descr="IMG_072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-9334500"/>
            <a:ext cx="5743575" cy="3228975"/>
          </a:xfrm>
          <a:prstGeom prst="rect">
            <a:avLst/>
          </a:prstGeom>
          <a:noFill/>
        </p:spPr>
      </p:pic>
      <p:pic>
        <p:nvPicPr>
          <p:cNvPr id="35851" name="Picture 11" descr="IMG_072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0"/>
            <a:ext cx="6084888" cy="3421063"/>
          </a:xfrm>
          <a:prstGeom prst="rect">
            <a:avLst/>
          </a:prstGeom>
          <a:noFill/>
        </p:spPr>
      </p:pic>
      <p:pic>
        <p:nvPicPr>
          <p:cNvPr id="35852" name="Picture 12" descr="IMG_072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11413" y="3063875"/>
            <a:ext cx="6732587" cy="3794125"/>
          </a:xfrm>
          <a:prstGeom prst="rect">
            <a:avLst/>
          </a:prstGeom>
          <a:noFill/>
        </p:spPr>
      </p:pic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-30516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-27544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-24706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endParaRPr lang="ru-RU"/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-21420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/>
            <a:endParaRPr lang="ru-RU"/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-17953038"/>
            <a:ext cx="1098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>
                <a:cs typeface="Times New Roman" pitchFamily="18" charset="0"/>
              </a:rPr>
              <a:t>	</a:t>
            </a:r>
            <a:endParaRPr lang="ru-RU"/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-15154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-1263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-933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-610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-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0" y="3581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0" y="6610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0" y="989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0" y="1363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68" name="Rectangle 28"/>
          <p:cNvSpPr>
            <a:spLocks noChangeArrowheads="1"/>
          </p:cNvSpPr>
          <p:nvPr/>
        </p:nvSpPr>
        <p:spPr bwMode="auto">
          <a:xfrm>
            <a:off x="0" y="1659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0" y="1956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0" y="2234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0" y="2506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0" y="2847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0" y="3125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0" y="3421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Рисунок 1" descr="Слайд4.JPG"/>
          <p:cNvPicPr>
            <a:picLocks noGrp="1" noChangeAspect="1"/>
          </p:cNvPicPr>
          <p:nvPr isPhoto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792163"/>
            <a:ext cx="8532812" cy="639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8548" name="Picture 4" descr="1180073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1" name="Picture 3" descr="IMG_06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IMG_06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57600" y="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IMG_066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29100" y="3171825"/>
            <a:ext cx="4914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IMG_066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42656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5" name="Picture 3" descr="IMG_06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529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IMG_065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33875" y="908050"/>
            <a:ext cx="48101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IMG_065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171825"/>
            <a:ext cx="49149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9" name="Picture 12" descr="IMG_07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0"/>
            <a:ext cx="417671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3" descr="IMG_084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024557">
            <a:off x="684213" y="3716338"/>
            <a:ext cx="4441825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IMG_085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93036">
            <a:off x="4818063" y="4076700"/>
            <a:ext cx="4356100" cy="2447925"/>
          </a:xfrm>
          <a:prstGeom prst="rect">
            <a:avLst/>
          </a:prstGeom>
          <a:noFill/>
          <a:ln w="9525" cap="rnd">
            <a:solidFill>
              <a:srgbClr val="0000FF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3" name="Picture 4" descr="IMG_08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686940">
            <a:off x="323850" y="908050"/>
            <a:ext cx="4752975" cy="2668588"/>
          </a:xfrm>
          <a:prstGeom prst="rect">
            <a:avLst/>
          </a:prstGeom>
          <a:solidFill>
            <a:srgbClr val="CC99FF"/>
          </a:solidFill>
          <a:ln w="28575" cap="rnd">
            <a:solidFill>
              <a:srgbClr val="0000FF"/>
            </a:solidFill>
            <a:prstDash val="sysDot"/>
            <a:miter lim="800000"/>
            <a:headEnd/>
            <a:tailEnd/>
          </a:ln>
        </p:spPr>
      </p:pic>
      <p:pic>
        <p:nvPicPr>
          <p:cNvPr id="40964" name="Picture 5" descr="IMG_08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99134">
            <a:off x="4606925" y="765175"/>
            <a:ext cx="4537075" cy="2549525"/>
          </a:xfrm>
          <a:prstGeom prst="rect">
            <a:avLst/>
          </a:prstGeom>
          <a:noFill/>
          <a:ln w="15875" cap="rnd">
            <a:solidFill>
              <a:srgbClr val="0000FF"/>
            </a:solidFill>
            <a:prstDash val="sysDot"/>
            <a:miter lim="800000"/>
            <a:headEnd/>
            <a:tailEnd/>
          </a:ln>
        </p:spPr>
      </p:pic>
      <p:pic>
        <p:nvPicPr>
          <p:cNvPr id="40965" name="Picture 5" descr="IMG_06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51050" y="2781300"/>
            <a:ext cx="5026025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7" name="Picture 3" descr="IMG_06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76650"/>
            <a:ext cx="42386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IMG_06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IMG_064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05275" y="2852738"/>
            <a:ext cx="50387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IMG_064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59626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1" name="Picture 7" descr="IMG_08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903924">
            <a:off x="5254625" y="476250"/>
            <a:ext cx="3889375" cy="2184400"/>
          </a:xfrm>
          <a:prstGeom prst="rect">
            <a:avLst/>
          </a:prstGeom>
          <a:noFill/>
          <a:ln w="9525" cap="rnd">
            <a:solidFill>
              <a:srgbClr val="0000FF"/>
            </a:solidFill>
            <a:prstDash val="sysDot"/>
            <a:miter lim="800000"/>
            <a:headEnd/>
            <a:tailEnd/>
          </a:ln>
        </p:spPr>
      </p:pic>
      <p:pic>
        <p:nvPicPr>
          <p:cNvPr id="43012" name="Picture 6" descr="IMG_07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3860800"/>
            <a:ext cx="4824413" cy="2709863"/>
          </a:xfrm>
          <a:prstGeom prst="rect">
            <a:avLst/>
          </a:prstGeom>
          <a:noFill/>
          <a:ln w="9525" cap="rnd">
            <a:solidFill>
              <a:srgbClr val="0000FF"/>
            </a:solidFill>
            <a:prstDash val="sysDot"/>
            <a:miter lim="800000"/>
            <a:headEnd/>
            <a:tailEnd/>
          </a:ln>
        </p:spPr>
      </p:pic>
      <p:pic>
        <p:nvPicPr>
          <p:cNvPr id="43013" name="Picture 5" descr="IMG_085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4300" y="3695700"/>
            <a:ext cx="56197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IMG_08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33375"/>
            <a:ext cx="59626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5" name="Picture 3" descr="img4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0"/>
            <a:ext cx="28543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img4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716338"/>
            <a:ext cx="3097212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img4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6238" y="1773238"/>
            <a:ext cx="360045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img4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51500" y="3933825"/>
            <a:ext cx="32416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img4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78588" y="0"/>
            <a:ext cx="26654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9" name="Picture 3" descr="img4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78923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img4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188913"/>
            <a:ext cx="4284662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img4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997200"/>
            <a:ext cx="41767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 descr="img41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3860800"/>
            <a:ext cx="39608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3" name="Picture 3" descr="IMG_08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0"/>
            <a:ext cx="6084887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IMG_08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67150" y="3716338"/>
            <a:ext cx="52768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IMG_08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068638"/>
            <a:ext cx="4572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IMG_083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795963" cy="3255963"/>
          </a:xfrm>
          <a:prstGeom prst="rect">
            <a:avLst/>
          </a:prstGeom>
          <a:noFill/>
          <a:ln w="101600" cap="rnd">
            <a:solidFill>
              <a:schemeClr val="bg1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</p:spPr>
      </p:pic>
      <p:pic>
        <p:nvPicPr>
          <p:cNvPr id="2" name="Picture 4" descr="IMG_08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6438" y="2830513"/>
            <a:ext cx="7167562" cy="4027487"/>
          </a:xfrm>
          <a:prstGeom prst="rect">
            <a:avLst/>
          </a:prstGeom>
          <a:noFill/>
          <a:ln w="104775" cap="rnd">
            <a:solidFill>
              <a:schemeClr val="bg1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4270375" y="0"/>
            <a:ext cx="4873625" cy="3670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ДИРЕКТОР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7" name="Picture 2" descr="D:\гифы\праздники\новый год\25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48525" y="214313"/>
            <a:ext cx="18954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 descr="IMG_038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859338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IMG_038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81350" y="3495675"/>
            <a:ext cx="5962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IMG_039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467225"/>
            <a:ext cx="42576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WordArt 7"/>
          <p:cNvSpPr>
            <a:spLocks noChangeArrowheads="1" noChangeShapeType="1" noTextEdit="1"/>
          </p:cNvSpPr>
          <p:nvPr/>
        </p:nvSpPr>
        <p:spPr bwMode="auto">
          <a:xfrm>
            <a:off x="2452688" y="908050"/>
            <a:ext cx="5935662" cy="29575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"наши выступления"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D:\гифы\праздники\новый год\Звонок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000108"/>
            <a:ext cx="4071966" cy="3486774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8132" name="Picture 4" descr="IMG_055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65151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IMG_055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150" y="476250"/>
            <a:ext cx="64103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IMG_054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1412875"/>
            <a:ext cx="62865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7" descr="IMG_054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835150" y="1412875"/>
            <a:ext cx="69818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5" name="Picture 3" descr="img4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6372225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img4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8038" y="3636963"/>
            <a:ext cx="5795962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D:\гифы\праздники\новый год\25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9650" y="7915"/>
            <a:ext cx="3038481" cy="3980543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0180" name="Picture 4" descr="IMG_054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515302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IMG_054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5025" y="3482975"/>
            <a:ext cx="449897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IMG_054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595688"/>
            <a:ext cx="43561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WordArt 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419475" y="2133600"/>
            <a:ext cx="5043488" cy="29289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"НАШИ ВЕЧЕРА"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84213" y="0"/>
            <a:ext cx="9144001" cy="6858000"/>
          </a:xfrm>
          <a:prstGeom prst="rect">
            <a:avLst/>
          </a:prstGeom>
          <a:noFill/>
        </p:spPr>
      </p:pic>
      <p:pic>
        <p:nvPicPr>
          <p:cNvPr id="51203" name="Picture 3" descr="IMG_074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3250"/>
            <a:ext cx="6084888" cy="3417888"/>
          </a:xfrm>
          <a:prstGeom prst="rect">
            <a:avLst/>
          </a:prstGeom>
          <a:noFill/>
        </p:spPr>
      </p:pic>
      <p:pic>
        <p:nvPicPr>
          <p:cNvPr id="51204" name="Picture 4" descr="IMG_072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84438" y="0"/>
            <a:ext cx="6659562" cy="3735388"/>
          </a:xfrm>
          <a:prstGeom prst="rect">
            <a:avLst/>
          </a:prstGeom>
          <a:noFill/>
        </p:spPr>
      </p:pic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0" y="188913"/>
            <a:ext cx="4508500" cy="2354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"НАШ КЛАСС"</a:t>
            </a:r>
          </a:p>
        </p:txBody>
      </p:sp>
      <p:pic>
        <p:nvPicPr>
          <p:cNvPr id="51206" name="Picture 5" descr="D:\гифы\праздники\новый год\Звонок2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5963" y="3714750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7" name="Picture 3" descr="IMG_07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86200"/>
            <a:ext cx="5276850" cy="2971800"/>
          </a:xfrm>
          <a:prstGeom prst="rect">
            <a:avLst/>
          </a:prstGeom>
          <a:noFill/>
        </p:spPr>
      </p:pic>
      <p:pic>
        <p:nvPicPr>
          <p:cNvPr id="52228" name="Picture 4" descr="IMG_07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4825" y="3860800"/>
            <a:ext cx="4829175" cy="2714625"/>
          </a:xfrm>
          <a:prstGeom prst="rect">
            <a:avLst/>
          </a:prstGeom>
          <a:noFill/>
        </p:spPr>
      </p:pic>
      <p:pic>
        <p:nvPicPr>
          <p:cNvPr id="52229" name="Picture 5" descr="IMG_073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7525" y="0"/>
            <a:ext cx="6086475" cy="3419475"/>
          </a:xfrm>
          <a:prstGeom prst="rect">
            <a:avLst/>
          </a:prstGeom>
          <a:noFill/>
        </p:spPr>
      </p:pic>
      <p:pic>
        <p:nvPicPr>
          <p:cNvPr id="52230" name="Picture 6" descr="IMG_074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388" y="765175"/>
            <a:ext cx="4933950" cy="27717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3251" name="Picture 3" descr="IMG_07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0"/>
            <a:ext cx="3597275" cy="6408738"/>
          </a:xfrm>
          <a:prstGeom prst="rect">
            <a:avLst/>
          </a:prstGeom>
          <a:noFill/>
        </p:spPr>
      </p:pic>
      <p:pic>
        <p:nvPicPr>
          <p:cNvPr id="53252" name="Picture 5" descr="D:\гифы\праздники\новый год\Звонок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71438" y="214313"/>
            <a:ext cx="314325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8" name="Picture 4" descr="1118038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316913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299" name="Рисунок 1" descr="Слайд28.JPG"/>
          <p:cNvPicPr>
            <a:picLocks noGrp="1" noChangeAspect="1"/>
          </p:cNvPicPr>
          <p:nvPr isPhoto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4958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3" name="Рисунок 1" descr="Слайд46.JPG"/>
          <p:cNvPicPr>
            <a:picLocks noGrp="1" noChangeAspect="1"/>
          </p:cNvPicPr>
          <p:nvPr isPhoto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900" y="2159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9" name="Picture 3" descr="IMG_0398"/>
          <p:cNvPicPr>
            <a:picLocks noChangeAspect="1" noChangeArrowheads="1"/>
          </p:cNvPicPr>
          <p:nvPr/>
        </p:nvPicPr>
        <p:blipFill>
          <a:blip r:embed="rId3" cstate="email"/>
          <a:srcRect b="-10597"/>
          <a:stretch>
            <a:fillRect/>
          </a:stretch>
        </p:blipFill>
        <p:spPr bwMode="auto">
          <a:xfrm>
            <a:off x="0" y="0"/>
            <a:ext cx="43561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IMG_056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2997200"/>
            <a:ext cx="514826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3821113" y="0"/>
            <a:ext cx="5322887" cy="278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" ЗАВУЧИ"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1258888" y="765175"/>
            <a:ext cx="6985000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ГОРДОСТЬ ШКОЛЫ</a:t>
            </a:r>
          </a:p>
        </p:txBody>
      </p:sp>
      <p:pic>
        <p:nvPicPr>
          <p:cNvPr id="58372" name="Picture 4" descr="flover_0036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888991">
            <a:off x="4803776" y="3489325"/>
            <a:ext cx="2849562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9395" name="Picture 5" descr="D:\гифы\праздники\новый год\Звонок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1438" y="214313"/>
            <a:ext cx="314325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img3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45626">
            <a:off x="4140200" y="404813"/>
            <a:ext cx="3475038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img39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2997200"/>
            <a:ext cx="47783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0419" name="Picture 3" descr="img4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25577">
            <a:off x="323850" y="333375"/>
            <a:ext cx="34607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img4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275" y="476250"/>
            <a:ext cx="307181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img40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22034">
            <a:off x="6084888" y="2276475"/>
            <a:ext cx="27797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img39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932997">
            <a:off x="1404144" y="2564606"/>
            <a:ext cx="304800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7766" name="Picture 6" descr="1919019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4958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3491" name="WordArt 3"/>
          <p:cNvSpPr>
            <a:spLocks noChangeArrowheads="1" noChangeShapeType="1" noTextEdit="1"/>
          </p:cNvSpPr>
          <p:nvPr/>
        </p:nvSpPr>
        <p:spPr bwMode="auto">
          <a:xfrm>
            <a:off x="1547813" y="5229225"/>
            <a:ext cx="5689600" cy="1873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наши заслуги</a:t>
            </a:r>
          </a:p>
        </p:txBody>
      </p:sp>
      <p:pic>
        <p:nvPicPr>
          <p:cNvPr id="63492" name="Picture 4" descr="img4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716338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img4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375" y="188913"/>
            <a:ext cx="3362325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img41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3113" y="908050"/>
            <a:ext cx="3290887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5539" name="Picture 3" descr="img4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856038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img4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0"/>
            <a:ext cx="380682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img40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60988" y="0"/>
            <a:ext cx="3783012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img40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3789363"/>
            <a:ext cx="4084638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6563" name="Picture 3" descr="img4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817813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img39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6375" y="1052513"/>
            <a:ext cx="3684588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img39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81625" y="0"/>
            <a:ext cx="3762375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 descr="img39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95825" y="3429000"/>
            <a:ext cx="444817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5236" name="Picture 4" descr="1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IMG_0865"/>
          <p:cNvPicPr>
            <a:picLocks noChangeAspect="1" noChangeArrowheads="1"/>
          </p:cNvPicPr>
          <p:nvPr/>
        </p:nvPicPr>
        <p:blipFill>
          <a:blip r:embed="rId3" cstate="email"/>
          <a:srcRect t="-18574" r="-17530"/>
          <a:stretch>
            <a:fillRect/>
          </a:stretch>
        </p:blipFill>
        <p:spPr bwMode="auto">
          <a:xfrm rot="-1179011">
            <a:off x="250825" y="2852738"/>
            <a:ext cx="4105275" cy="3357562"/>
          </a:xfrm>
          <a:prstGeom prst="rect">
            <a:avLst/>
          </a:prstGeom>
          <a:noFill/>
          <a:ln w="101600" cap="rnd">
            <a:solidFill>
              <a:srgbClr val="0A0AFF"/>
            </a:solidFill>
            <a:prstDash val="sysDot"/>
            <a:round/>
            <a:headEnd/>
            <a:tailEnd/>
          </a:ln>
        </p:spPr>
      </p:pic>
      <p:pic>
        <p:nvPicPr>
          <p:cNvPr id="2" name="Picture 4" descr="IMG_083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260350"/>
            <a:ext cx="4932362" cy="2771775"/>
          </a:xfrm>
          <a:prstGeom prst="rect">
            <a:avLst/>
          </a:prstGeom>
          <a:noFill/>
          <a:ln w="101600" cap="rnd">
            <a:solidFill>
              <a:schemeClr val="bg1">
                <a:lumMod val="60000"/>
                <a:lumOff val="40000"/>
              </a:schemeClr>
            </a:solidFill>
            <a:prstDash val="sysDot"/>
            <a:bevel/>
            <a:headEnd/>
            <a:tailEnd/>
          </a:ln>
          <a:effectLst/>
        </p:spPr>
      </p:pic>
      <p:pic>
        <p:nvPicPr>
          <p:cNvPr id="10245" name="Picture 5" descr="IMG_056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73229">
            <a:off x="4716463" y="2852738"/>
            <a:ext cx="4572000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4932363" y="260350"/>
            <a:ext cx="4059237" cy="24860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Учителя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9635" name="Picture 3" descr="img3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0"/>
            <a:ext cx="3930650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img39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0"/>
            <a:ext cx="3576637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img39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724486">
            <a:off x="5035550" y="2462213"/>
            <a:ext cx="319087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 descr="img39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456236">
            <a:off x="2484438" y="2636838"/>
            <a:ext cx="3632200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0659" name="Picture 3" descr="img3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0"/>
            <a:ext cx="29305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 descr="img3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4166401">
            <a:off x="1204119" y="1540669"/>
            <a:ext cx="348932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img36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371888">
            <a:off x="5535613" y="260350"/>
            <a:ext cx="3608387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6" descr="img3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0200" y="1700213"/>
            <a:ext cx="364807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83" name="Picture 3" descr="img3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21175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4" descr="img38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5013" y="260350"/>
            <a:ext cx="3328987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5" descr="img38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24300" y="2708275"/>
            <a:ext cx="3929063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D:\гифы\праздники\новый год\Звонок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68596" y="19033"/>
            <a:ext cx="4071966" cy="3486774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2707" name="Picture 2" descr="D:\гифы\праздники\новый год\25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48525" y="1268413"/>
            <a:ext cx="18954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959225" y="260350"/>
            <a:ext cx="5184775" cy="719138"/>
          </a:xfrm>
          <a:prstGeom prst="rect">
            <a:avLst/>
          </a:prstGeom>
          <a:solidFill>
            <a:srgbClr val="CCFF66">
              <a:alpha val="74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CC0000"/>
                </a:solidFill>
                <a:latin typeface="Bookman Old Style" pitchFamily="18" charset="0"/>
              </a:rPr>
              <a:t>«Быстрее, выше, сильнее!»</a:t>
            </a: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7092950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CC"/>
                </a:solidFill>
                <a:latin typeface="Comic Sans MS" pitchFamily="66" charset="0"/>
              </a:rPr>
              <a:t>Ничто так не облагораживает душу человека, как искусство, и ничто так не близко, как спорт, физическая культура, спортивные игры, спортивные праздники- в них красота, изящество, здоровье.</a:t>
            </a:r>
          </a:p>
          <a:p>
            <a:pPr>
              <a:spcBef>
                <a:spcPct val="50000"/>
              </a:spcBef>
            </a:pPr>
            <a:endParaRPr lang="ru-RU" sz="400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2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4958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3" name="Picture 5" descr="1118088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4958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6803" name="Picture 3" descr="img37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986213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img37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6600" y="260350"/>
            <a:ext cx="33909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img37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50000" y="0"/>
            <a:ext cx="27940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 descr="img37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97538" y="1989138"/>
            <a:ext cx="3446462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7" descr="img36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750" y="1920875"/>
            <a:ext cx="3716338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WordArt 8"/>
          <p:cNvSpPr>
            <a:spLocks noChangeArrowheads="1" noChangeShapeType="1" noTextEdit="1"/>
          </p:cNvSpPr>
          <p:nvPr/>
        </p:nvSpPr>
        <p:spPr bwMode="auto">
          <a:xfrm>
            <a:off x="1547813" y="5013325"/>
            <a:ext cx="5616575" cy="18446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награды</a:t>
            </a:r>
          </a:p>
        </p:txBody>
      </p:sp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8851" name="Picture 3" descr="img4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479800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img4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1125538"/>
            <a:ext cx="38131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img4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638" y="0"/>
            <a:ext cx="3259137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img4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063" y="1196975"/>
            <a:ext cx="382587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учитель\Мои документы\Мои рисунки\Изображение\Изображение 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33375"/>
            <a:ext cx="8526463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2952750" cy="19161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Учителя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8790" name="Picture 6" descr="UL000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0899" name="Picture 3" descr="img4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97438" y="-171450"/>
            <a:ext cx="4246562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img4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916113"/>
            <a:ext cx="3713163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img4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1275" y="2276475"/>
            <a:ext cx="3843338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img41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00113" y="0"/>
            <a:ext cx="3108325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7273925" cy="4175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b="1" kern="10" spc="108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Талант - 2012</a:t>
            </a:r>
          </a:p>
        </p:txBody>
      </p:sp>
      <p:pic>
        <p:nvPicPr>
          <p:cNvPr id="81924" name="Picture 4" descr="butterfly_2005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3429000"/>
            <a:ext cx="33337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D:\гифы\праздники\новый год\25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2988" y="7915"/>
            <a:ext cx="3038481" cy="3980543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82948" name="Picture 4" descr="img0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60350"/>
            <a:ext cx="398145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 descr="img02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27650" y="1430338"/>
            <a:ext cx="3816350" cy="542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3971" name="Picture 3" descr="img7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2578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 descr="img75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14663" y="333375"/>
            <a:ext cx="6129337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WordArt 5"/>
          <p:cNvSpPr>
            <a:spLocks noChangeArrowheads="1" noChangeShapeType="1" noTextEdit="1"/>
          </p:cNvSpPr>
          <p:nvPr/>
        </p:nvSpPr>
        <p:spPr bwMode="auto">
          <a:xfrm>
            <a:off x="1258888" y="5373688"/>
            <a:ext cx="6265862" cy="1484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НАШИ УСПЕХИ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4995" name="Picture 3" descr="img76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88913"/>
            <a:ext cx="391001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img76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0"/>
            <a:ext cx="3983037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6019" name="Picture 3" descr="img7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8913"/>
            <a:ext cx="68072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 descr="img7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233893">
            <a:off x="4381500" y="2324101"/>
            <a:ext cx="505142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8067" name="Picture 3" descr="img7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605213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 descr="img7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56325" y="0"/>
            <a:ext cx="29876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 descr="img75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1538" y="908050"/>
            <a:ext cx="395922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9091" name="Picture 5" descr="D:\гифы\праздники\новый год\Звонок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1438" y="214313"/>
            <a:ext cx="314325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 descr="img0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975" y="333375"/>
            <a:ext cx="3494088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img02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4925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img03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92750" y="0"/>
            <a:ext cx="3651250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7" descr="img75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875" y="3141663"/>
            <a:ext cx="5875338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1" name="Picture 5" descr="D:\гифы\праздники\новый год\Звонок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1438" y="214313"/>
            <a:ext cx="314325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C:\Documents and Settings\User\Мои документы\img117.jpg"/>
          <p:cNvPicPr>
            <a:picLocks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2852738"/>
            <a:ext cx="2997200" cy="3789362"/>
          </a:xfrm>
          <a:prstGeom prst="rect">
            <a:avLst/>
          </a:prstGeom>
          <a:noFill/>
          <a:ln w="101600" cap="rnd">
            <a:solidFill>
              <a:schemeClr val="bg1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2" name="Picture 4" descr="IMG_086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3357563"/>
            <a:ext cx="5903913" cy="3317875"/>
          </a:xfrm>
          <a:prstGeom prst="rect">
            <a:avLst/>
          </a:prstGeom>
          <a:noFill/>
          <a:ln w="101600" cap="rnd">
            <a:solidFill>
              <a:schemeClr val="bg1">
                <a:lumMod val="60000"/>
                <a:lumOff val="40000"/>
              </a:schemeClr>
            </a:solidFill>
            <a:prstDash val="sysDot"/>
            <a:round/>
            <a:headEnd/>
            <a:tailEnd/>
          </a:ln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3059113" y="476250"/>
            <a:ext cx="5329237" cy="2439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"НАШ КЛАССНЫЙ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РУКОВОДИТЕЛЬ"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0115" name="Picture 3" descr="img7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545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 descr="img7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73763" y="0"/>
            <a:ext cx="3170237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 descr="img75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538" y="2257425"/>
            <a:ext cx="32353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 descr="img75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35375" y="0"/>
            <a:ext cx="2744788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4958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1139" name="Picture 3" descr="u22_1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900" y="215900"/>
            <a:ext cx="9144000" cy="6858000"/>
          </a:xfrm>
          <a:prstGeom prst="rect">
            <a:avLst/>
          </a:prstGeom>
          <a:noFill/>
        </p:spPr>
      </p:pic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1331913" y="2852738"/>
            <a:ext cx="6696075" cy="3368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4400" b="1" kern="10" spc="8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УРА!!!</a:t>
            </a:r>
          </a:p>
          <a:p>
            <a:pPr algn="ctr"/>
            <a:r>
              <a:rPr lang="ru-RU" sz="4400" b="1" kern="10" spc="8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КАНИКУЛЫ!</a:t>
            </a:r>
          </a:p>
        </p:txBody>
      </p:sp>
      <p:pic>
        <p:nvPicPr>
          <p:cNvPr id="91141" name="Picture 5" descr="img76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260350"/>
            <a:ext cx="3082925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3187" name="WordArt 3"/>
          <p:cNvSpPr>
            <a:spLocks noChangeArrowheads="1" noChangeShapeType="1" noTextEdit="1"/>
          </p:cNvSpPr>
          <p:nvPr/>
        </p:nvSpPr>
        <p:spPr bwMode="auto">
          <a:xfrm>
            <a:off x="1116013" y="765175"/>
            <a:ext cx="7273925" cy="4614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Дорогие родители!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Вам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за вашу заботу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и внимание.</a:t>
            </a:r>
          </a:p>
        </p:txBody>
      </p:sp>
      <p:pic>
        <p:nvPicPr>
          <p:cNvPr id="93188" name="Picture 4" descr="flover_003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716338"/>
            <a:ext cx="198278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4211" name="Рисунок 1" descr="Слайд64.JPG"/>
          <p:cNvPicPr>
            <a:picLocks noGrp="1" noChangeAspect="1"/>
          </p:cNvPicPr>
          <p:nvPr isPhoto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5235" name="Picture 5" descr="D:\гифы\праздники\новый год\Звонок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333375"/>
            <a:ext cx="5795962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8" name="Picture 4" descr="1118038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8316913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4958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3" name="Picture 5" descr="1118088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5236" name="Picture 4" descr="1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Рисунок 1" descr="Слайд9.JPG"/>
          <p:cNvPicPr>
            <a:picLocks noGrp="1" noChangeAspect="1"/>
          </p:cNvPicPr>
          <p:nvPr isPhoto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76250"/>
            <a:ext cx="745172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8548" name="Picture 4" descr="1180073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03" name="Picture 3" descr="flover_003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-747713"/>
            <a:ext cx="5010150" cy="73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9576" name="Picture 8" descr="1180098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0596" name="Picture 4" descr="1443079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D:\гифы\праздники\новый год\Звонок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000108"/>
            <a:ext cx="4071966" cy="3486774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6499" name="Picture 2" descr="D:\гифы\праздники\новый год\25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48525" y="214313"/>
            <a:ext cx="1895475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4" descr="1443002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25538"/>
            <a:ext cx="7596188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49587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6740" name="Picture 4" descr="1443081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3975"/>
            <a:ext cx="93599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7766" name="Picture 6" descr="1919019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49587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8790" name="Picture 6" descr="UL0007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108</Words>
  <Application>Microsoft Office PowerPoint</Application>
  <PresentationFormat>Экран (4:3)</PresentationFormat>
  <Paragraphs>36</Paragraphs>
  <Slides>110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110</vt:i4>
      </vt:variant>
    </vt:vector>
  </HeadingPairs>
  <TitlesOfParts>
    <vt:vector size="116" baseType="lpstr">
      <vt:lpstr>Arial</vt:lpstr>
      <vt:lpstr>Times New Roman</vt:lpstr>
      <vt:lpstr>Bookman Old Style</vt:lpstr>
      <vt:lpstr>Comic Sans MS</vt:lpstr>
      <vt:lpstr>Calibri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2</cp:revision>
  <cp:lastPrinted>1601-01-01T00:00:00Z</cp:lastPrinted>
  <dcterms:created xsi:type="dcterms:W3CDTF">1601-01-01T00:00:00Z</dcterms:created>
  <dcterms:modified xsi:type="dcterms:W3CDTF">2013-02-28T17:51:41Z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