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2" r:id="rId8"/>
    <p:sldId id="268" r:id="rId9"/>
    <p:sldId id="265" r:id="rId10"/>
    <p:sldId id="263" r:id="rId11"/>
    <p:sldId id="266" r:id="rId12"/>
    <p:sldId id="267" r:id="rId13"/>
    <p:sldId id="25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00FF"/>
    <a:srgbClr val="0000FF"/>
    <a:srgbClr val="FF0000"/>
    <a:srgbClr val="CCFF33"/>
    <a:srgbClr val="66FF33"/>
    <a:srgbClr val="00FFFF"/>
    <a:srgbClr val="FFFF66"/>
    <a:srgbClr val="FFFF00"/>
    <a:srgbClr val="C9EDE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9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68EBD-0762-4081-A7C1-A1035E22A568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6F66-8874-406A-9B53-F710B73B0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68EBD-0762-4081-A7C1-A1035E22A568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6F66-8874-406A-9B53-F710B73B0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68EBD-0762-4081-A7C1-A1035E22A568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6F66-8874-406A-9B53-F710B73B0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68EBD-0762-4081-A7C1-A1035E22A568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6F66-8874-406A-9B53-F710B73B0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68EBD-0762-4081-A7C1-A1035E22A568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6F66-8874-406A-9B53-F710B73B0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68EBD-0762-4081-A7C1-A1035E22A568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6F66-8874-406A-9B53-F710B73B0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68EBD-0762-4081-A7C1-A1035E22A568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6F66-8874-406A-9B53-F710B73B0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68EBD-0762-4081-A7C1-A1035E22A568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6F66-8874-406A-9B53-F710B73B0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68EBD-0762-4081-A7C1-A1035E22A568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6F66-8874-406A-9B53-F710B73B0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68EBD-0762-4081-A7C1-A1035E22A568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6F66-8874-406A-9B53-F710B73B0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68EBD-0762-4081-A7C1-A1035E22A568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6F66-8874-406A-9B53-F710B73B0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68EBD-0762-4081-A7C1-A1035E22A568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86F66-8874-406A-9B53-F710B73B0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4290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«</a:t>
            </a:r>
            <a:r>
              <a:rPr lang="ru-RU" sz="4800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ЗИМНИЕ ЗАБАВЫ ДЕТЕЙ»</a:t>
            </a:r>
            <a:br>
              <a:rPr lang="ru-RU" sz="4800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(здоровый образ жизни)</a:t>
            </a:r>
            <a:endParaRPr lang="ru-RU" sz="4800" dirty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14346" y="3214686"/>
            <a:ext cx="9572692" cy="3643314"/>
          </a:xfrm>
          <a:solidFill>
            <a:srgbClr val="0000FF"/>
          </a:solidFill>
          <a:ln w="57150">
            <a:solidFill>
              <a:srgbClr val="FF00FF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ПРЕЗЕНТАЦИЯ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                              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               Выполнила: </a:t>
            </a:r>
            <a:r>
              <a:rPr lang="ru-RU" sz="2400" dirty="0" smtClean="0">
                <a:solidFill>
                  <a:srgbClr val="FFFF00"/>
                </a:solidFill>
              </a:rPr>
              <a:t>ученица  3 класса</a:t>
            </a:r>
          </a:p>
          <a:p>
            <a:pPr algn="l"/>
            <a:r>
              <a:rPr lang="ru-RU" sz="2400" dirty="0" smtClean="0">
                <a:solidFill>
                  <a:srgbClr val="FFFF00"/>
                </a:solidFill>
              </a:rPr>
              <a:t>                                               </a:t>
            </a:r>
            <a:r>
              <a:rPr lang="ru-RU" sz="2000" dirty="0" smtClean="0">
                <a:solidFill>
                  <a:srgbClr val="FFFF00"/>
                </a:solidFill>
              </a:rPr>
              <a:t>МОУ « Основная  Общеобразовательная школа</a:t>
            </a:r>
          </a:p>
          <a:p>
            <a:pPr algn="l"/>
            <a:r>
              <a:rPr lang="ru-RU" sz="2000" dirty="0" smtClean="0">
                <a:solidFill>
                  <a:srgbClr val="FFFF00"/>
                </a:solidFill>
              </a:rPr>
              <a:t>                                                        с. </a:t>
            </a:r>
            <a:r>
              <a:rPr lang="ru-RU" sz="2000" dirty="0" err="1" smtClean="0">
                <a:solidFill>
                  <a:srgbClr val="FFFF00"/>
                </a:solidFill>
              </a:rPr>
              <a:t>Талалихино</a:t>
            </a:r>
            <a:r>
              <a:rPr lang="ru-RU" sz="2000" dirty="0" smtClean="0">
                <a:solidFill>
                  <a:srgbClr val="FFFF00"/>
                </a:solidFill>
              </a:rPr>
              <a:t>  </a:t>
            </a:r>
            <a:r>
              <a:rPr lang="ru-RU" sz="2000" dirty="0" err="1" smtClean="0">
                <a:solidFill>
                  <a:srgbClr val="FFFF00"/>
                </a:solidFill>
              </a:rPr>
              <a:t>Вольского</a:t>
            </a:r>
            <a:r>
              <a:rPr lang="ru-RU" sz="2000" dirty="0" smtClean="0">
                <a:solidFill>
                  <a:srgbClr val="FFFF00"/>
                </a:solidFill>
              </a:rPr>
              <a:t> района Саратовской области»</a:t>
            </a:r>
          </a:p>
          <a:p>
            <a:pPr algn="l"/>
            <a:r>
              <a:rPr lang="ru-RU" sz="2000" dirty="0" smtClean="0">
                <a:solidFill>
                  <a:srgbClr val="FFFF00"/>
                </a:solidFill>
              </a:rPr>
              <a:t>                                                         </a:t>
            </a:r>
            <a:r>
              <a:rPr lang="ru-RU" sz="2800" dirty="0" err="1" smtClean="0">
                <a:solidFill>
                  <a:srgbClr val="FFFF00"/>
                </a:solidFill>
              </a:rPr>
              <a:t>Мгламян</a:t>
            </a:r>
            <a:r>
              <a:rPr lang="ru-RU" sz="2800" dirty="0" smtClean="0">
                <a:solidFill>
                  <a:srgbClr val="FFFF00"/>
                </a:solidFill>
              </a:rPr>
              <a:t> Анна Артуровна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                                    </a:t>
            </a:r>
            <a:r>
              <a:rPr lang="ru-RU" sz="2400" dirty="0" smtClean="0">
                <a:solidFill>
                  <a:srgbClr val="FFFF00"/>
                </a:solidFill>
              </a:rPr>
              <a:t>Руководитель: </a:t>
            </a:r>
            <a:r>
              <a:rPr lang="ru-RU" sz="2400" dirty="0" err="1" smtClean="0">
                <a:solidFill>
                  <a:srgbClr val="FFFF00"/>
                </a:solidFill>
              </a:rPr>
              <a:t>Мухамедова</a:t>
            </a:r>
            <a:r>
              <a:rPr lang="ru-RU" sz="2400" dirty="0" smtClean="0">
                <a:solidFill>
                  <a:srgbClr val="FFFF00"/>
                </a:solidFill>
              </a:rPr>
              <a:t> Марина Геннадьевна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857496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9933FF"/>
                </a:solidFill>
                <a:latin typeface="Arial Black" pitchFamily="34" charset="0"/>
              </a:rPr>
              <a:t>МАМА, ПАПА, СЕСТРЁНКА И Я – ДРУЖНАЯ СЕМЬЯ!</a:t>
            </a:r>
            <a:br>
              <a:rPr lang="ru-RU" sz="3600" dirty="0" smtClean="0">
                <a:solidFill>
                  <a:srgbClr val="9933FF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ВМЕСТЕ КАТАЕМСЯ С ГОРКИ.</a:t>
            </a:r>
            <a:br>
              <a:rPr lang="ru-RU" sz="36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РАДОСТЬ, ВЕСЕЛЬЕ, СЧАСТЬЕ РЯДОМ С НАМИ – ЗНАЧИТ МЫ ЗДОРОВЫ! </a:t>
            </a: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УРА!</a:t>
            </a:r>
            <a:endParaRPr lang="ru-RU" sz="3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2786058"/>
            <a:ext cx="8858312" cy="4071942"/>
          </a:xfrm>
          <a:prstGeom prst="rect">
            <a:avLst/>
          </a:prstGeom>
          <a:noFill/>
          <a:ln w="76200">
            <a:solidFill>
              <a:srgbClr val="00FF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57364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Лепить снеговика  сложно, но очень</a:t>
            </a:r>
            <a:br>
              <a:rPr lang="ru-RU" sz="3200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3200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                   интересно!</a:t>
            </a:r>
            <a:endParaRPr lang="ru-RU" sz="32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1857364"/>
            <a:ext cx="4357686" cy="5000636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2285992"/>
            <a:ext cx="4049395" cy="3357586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857496"/>
          </a:xfrm>
          <a:solidFill>
            <a:srgbClr val="CCFF33"/>
          </a:solidFill>
          <a:ln w="76200"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  ПОМОГАЯ, ПТИЦАМ – </a:t>
            </a:r>
            <a:b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40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          МЫ ПОМОГАЕМ СЕБЕ !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64" y="2857500"/>
            <a:ext cx="3571899" cy="4000500"/>
          </a:xfrm>
          <a:prstGeom prst="rect">
            <a:avLst/>
          </a:prstGeom>
          <a:noFill/>
          <a:ln w="57150">
            <a:solidFill>
              <a:srgbClr val="FF00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71942"/>
          </a:xfrm>
          <a:ln w="76200"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00FF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FF00FF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FF00FF"/>
                </a:solidFill>
                <a:latin typeface="Arial Black" pitchFamily="34" charset="0"/>
              </a:rPr>
              <a:t/>
            </a:r>
            <a:br>
              <a:rPr lang="ru-RU" dirty="0">
                <a:solidFill>
                  <a:srgbClr val="FF00FF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FF"/>
                </a:solidFill>
                <a:latin typeface="Arial Black" pitchFamily="34" charset="0"/>
              </a:rPr>
              <a:t>      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         </a:t>
            </a:r>
            <a:b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            </a:t>
            </a:r>
            <a:b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                </a:t>
            </a:r>
            <a:r>
              <a:rPr lang="ru-RU" sz="5300" dirty="0" smtClean="0">
                <a:solidFill>
                  <a:srgbClr val="C00000"/>
                </a:solidFill>
                <a:latin typeface="Arial Black" pitchFamily="34" charset="0"/>
              </a:rPr>
              <a:t>Здоровье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–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       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важнейшая   ценность.</a:t>
            </a:r>
            <a:r>
              <a:rPr lang="ru-RU" dirty="0" smtClean="0">
                <a:solidFill>
                  <a:srgbClr val="FF00FF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FF00FF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FF"/>
                </a:solidFill>
                <a:latin typeface="Arial Black" pitchFamily="34" charset="0"/>
              </a:rPr>
              <a:t>   </a:t>
            </a:r>
            <a:br>
              <a:rPr lang="ru-RU" dirty="0" smtClean="0">
                <a:solidFill>
                  <a:srgbClr val="FF00FF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FF"/>
                </a:solidFill>
                <a:latin typeface="Arial Black" pitchFamily="34" charset="0"/>
              </a:rPr>
              <a:t>  Беречь его нужно с детства. </a:t>
            </a:r>
            <a:r>
              <a:rPr lang="ru-RU" dirty="0" smtClean="0">
                <a:solidFill>
                  <a:srgbClr val="FF00FF"/>
                </a:solidFill>
              </a:rPr>
              <a:t/>
            </a:r>
            <a:br>
              <a:rPr lang="ru-RU" dirty="0" smtClean="0">
                <a:solidFill>
                  <a:srgbClr val="FF00FF"/>
                </a:solidFill>
              </a:rPr>
            </a:br>
            <a:r>
              <a:rPr lang="ru-RU" dirty="0" smtClean="0">
                <a:solidFill>
                  <a:srgbClr val="FF00FF"/>
                </a:solidFill>
              </a:rPr>
              <a:t/>
            </a:r>
            <a:br>
              <a:rPr lang="ru-RU" dirty="0" smtClean="0">
                <a:solidFill>
                  <a:srgbClr val="FF00FF"/>
                </a:solidFill>
              </a:rPr>
            </a:br>
            <a:r>
              <a:rPr lang="ru-RU" dirty="0" smtClean="0">
                <a:solidFill>
                  <a:srgbClr val="FF00FF"/>
                </a:solidFill>
                <a:latin typeface="Arial Black" pitchFamily="34" charset="0"/>
              </a:rPr>
              <a:t>    </a:t>
            </a:r>
            <a:r>
              <a:rPr lang="ru-RU" dirty="0" smtClean="0">
                <a:solidFill>
                  <a:srgbClr val="FF00FF"/>
                </a:solidFill>
              </a:rPr>
              <a:t/>
            </a:r>
            <a:br>
              <a:rPr lang="ru-RU" dirty="0" smtClean="0">
                <a:solidFill>
                  <a:srgbClr val="FF00FF"/>
                </a:solidFill>
              </a:rPr>
            </a:br>
            <a:r>
              <a:rPr lang="ru-RU" dirty="0" smtClean="0">
                <a:solidFill>
                  <a:srgbClr val="FF00FF"/>
                </a:solidFill>
              </a:rPr>
              <a:t/>
            </a:r>
            <a:br>
              <a:rPr lang="ru-RU" dirty="0" smtClean="0">
                <a:solidFill>
                  <a:srgbClr val="FF00FF"/>
                </a:solidFill>
              </a:rPr>
            </a:br>
            <a:r>
              <a:rPr lang="ru-RU" dirty="0" smtClean="0">
                <a:solidFill>
                  <a:srgbClr val="FF00FF"/>
                </a:solidFill>
              </a:rPr>
              <a:t/>
            </a:r>
            <a:br>
              <a:rPr lang="ru-RU" dirty="0" smtClean="0">
                <a:solidFill>
                  <a:srgbClr val="FF00FF"/>
                </a:solidFill>
              </a:rPr>
            </a:br>
            <a:r>
              <a:rPr lang="ru-RU" dirty="0" smtClean="0">
                <a:solidFill>
                  <a:srgbClr val="FF00FF"/>
                </a:solidFill>
              </a:rPr>
              <a:t/>
            </a:r>
            <a:br>
              <a:rPr lang="ru-RU" dirty="0" smtClean="0">
                <a:solidFill>
                  <a:srgbClr val="FF00FF"/>
                </a:solidFill>
              </a:rPr>
            </a:br>
            <a:endParaRPr lang="ru-RU" dirty="0">
              <a:solidFill>
                <a:srgbClr val="FF00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4071942"/>
            <a:ext cx="9144000" cy="278605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Arial Black" pitchFamily="34" charset="0"/>
              </a:rPr>
              <a:t>         Зимние  </a:t>
            </a:r>
            <a:r>
              <a:rPr lang="ru-RU" dirty="0">
                <a:solidFill>
                  <a:srgbClr val="0000FF"/>
                </a:solidFill>
                <a:latin typeface="Arial Black" pitchFamily="34" charset="0"/>
              </a:rPr>
              <a:t>развлечения </a:t>
            </a:r>
            <a:endParaRPr lang="ru-RU" dirty="0" smtClean="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ru-RU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0000FF"/>
                </a:solidFill>
                <a:latin typeface="Arial Black" pitchFamily="34" charset="0"/>
              </a:rPr>
              <a:t>             помогут </a:t>
            </a:r>
            <a:r>
              <a:rPr lang="ru-RU" dirty="0">
                <a:solidFill>
                  <a:srgbClr val="0000FF"/>
                </a:solidFill>
                <a:latin typeface="Arial Black" pitchFamily="34" charset="0"/>
              </a:rPr>
              <a:t>в этом.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76200">
            <a:solidFill>
              <a:srgbClr val="CCFF33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714620"/>
          </a:xfrm>
          <a:solidFill>
            <a:srgbClr val="0000FF"/>
          </a:solidFill>
          <a:ln w="76200"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ВОТ  МОЯ  ДЕРЕВНЯ,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ВОТ  МОЙ  ДОМ  РОДНОЙ.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А ЭТО Я С МОИМИ  ДРУЗЬЯМИ.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357430"/>
            <a:ext cx="9144000" cy="450057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857496"/>
          </a:xfrm>
          <a:solidFill>
            <a:srgbClr val="FFFF66"/>
          </a:solidFill>
          <a:ln w="76200">
            <a:solidFill>
              <a:srgbClr val="66FF33"/>
            </a:solidFill>
          </a:ln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САМЫЙ ЛУЧШИЙ ПРАЗДНИК –</a:t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НОВЫЙ ГОД.</a:t>
            </a:r>
            <a:br>
              <a:rPr lang="ru-RU" sz="4000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ВСЕМ РЕБЯТАМ РАДОСТЬ ОН НЕСЁТ.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285993"/>
            <a:ext cx="9143999" cy="4572008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714620"/>
          </a:xfrm>
          <a:solidFill>
            <a:srgbClr val="00B0F0"/>
          </a:solidFill>
          <a:ln w="5715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ru-RU" sz="4800" dirty="0" smtClean="0"/>
              <a:t>    </a:t>
            </a:r>
            <a:br>
              <a:rPr lang="ru-RU" sz="4800" dirty="0" smtClean="0"/>
            </a:br>
            <a:r>
              <a:rPr lang="ru-RU" sz="4800" dirty="0" smtClean="0">
                <a:solidFill>
                  <a:srgbClr val="FF00FF"/>
                </a:solidFill>
              </a:rPr>
              <a:t>       </a:t>
            </a:r>
            <a:r>
              <a:rPr lang="ru-RU" sz="4800" dirty="0" smtClean="0">
                <a:solidFill>
                  <a:srgbClr val="FF0000"/>
                </a:solidFill>
                <a:latin typeface="Arial Black" pitchFamily="34" charset="0"/>
              </a:rPr>
              <a:t>Д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ВИЖЕНИЕ – ЭТО ЖИЗНЬ!</a:t>
            </a:r>
            <a:r>
              <a:rPr lang="ru-RU" dirty="0" smtClean="0">
                <a:solidFill>
                  <a:srgbClr val="FF00FF"/>
                </a:solidFill>
              </a:rPr>
              <a:t/>
            </a:r>
            <a:br>
              <a:rPr lang="ru-RU" dirty="0" smtClean="0">
                <a:solidFill>
                  <a:srgbClr val="FF00FF"/>
                </a:solidFill>
              </a:rPr>
            </a:br>
            <a:r>
              <a:rPr lang="ru-RU" dirty="0" smtClean="0">
                <a:solidFill>
                  <a:srgbClr val="FF00FF"/>
                </a:solidFill>
              </a:rPr>
              <a:t>* НУЖНО  БОЛЬШЕ ГУЛЯТЬ, </a:t>
            </a:r>
            <a:br>
              <a:rPr lang="ru-RU" dirty="0" smtClean="0">
                <a:solidFill>
                  <a:srgbClr val="FF00FF"/>
                </a:solidFill>
              </a:rPr>
            </a:br>
            <a:r>
              <a:rPr lang="ru-RU" dirty="0" smtClean="0">
                <a:solidFill>
                  <a:srgbClr val="FF00FF"/>
                </a:solidFill>
              </a:rPr>
              <a:t>*ДЫШАТЬ СВЕЖИМ ВОЗДУХОМ, *ЛЮБОВАТЬСЯ  РОДНОЙ ПРИРОДОЙ</a:t>
            </a:r>
            <a:r>
              <a:rPr lang="ru-RU" dirty="0" smtClean="0">
                <a:solidFill>
                  <a:srgbClr val="9933FF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2714620"/>
            <a:ext cx="5143536" cy="414338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28802"/>
          </a:xfrm>
          <a:solidFill>
            <a:schemeClr val="bg1">
              <a:lumMod val="85000"/>
            </a:schemeClr>
          </a:solidFill>
          <a:ln w="57150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ЛЫЖНАЯ ПРОГУЛКА –       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УКРЕПЛЯЕТ ЗДОРОВЬЕ.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ТОЛЬКО БУДЬ ВНИМАТЕЛЕН, 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НЕ ЗАБЛУДИСЬ В ЛЕСУ!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1928802"/>
            <a:ext cx="5643602" cy="4929198"/>
          </a:xfrm>
          <a:prstGeom prst="rect">
            <a:avLst/>
          </a:prstGeom>
          <a:noFill/>
          <a:ln w="76200">
            <a:solidFill>
              <a:srgbClr val="00FF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714620"/>
          </a:xfrm>
          <a:solidFill>
            <a:srgbClr val="00FFFF"/>
          </a:solidFill>
          <a:ln w="57150">
            <a:solidFill>
              <a:srgbClr val="9933FF"/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МОРОЗНЫЙ   ДЕНЁК,</a:t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ЧУДЕСНЫЙ   ДЕНЁК!</a:t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СКОРЕЙ   КОНЬКИ  ПОД  МЫШКУ  И</a:t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МАРШ,  НА  КАТОК!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2714620"/>
            <a:ext cx="6500858" cy="4143380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643182"/>
          </a:xfrm>
          <a:solidFill>
            <a:srgbClr val="CCFF33"/>
          </a:solidFill>
          <a:ln w="57150">
            <a:solidFill>
              <a:srgbClr val="0000FF"/>
            </a:solidFill>
          </a:ln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Мы готовимся к будущим </a:t>
            </a:r>
            <a:b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40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спортивным победам!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500" y="2428868"/>
            <a:ext cx="5857896" cy="4214842"/>
          </a:xfrm>
          <a:prstGeom prst="rect">
            <a:avLst/>
          </a:prstGeom>
          <a:noFill/>
          <a:ln w="57150">
            <a:solidFill>
              <a:srgbClr val="FF00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85992"/>
          </a:xfrm>
          <a:solidFill>
            <a:srgbClr val="9933FF"/>
          </a:solidFill>
          <a:ln w="57150">
            <a:solidFill>
              <a:srgbClr val="FFFF66"/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КТО БЫСТРЕЕ  ПТИЧКА ИЛИ МЫ?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5" y="1571612"/>
            <a:ext cx="6643735" cy="5286388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92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«ЗИМНИЕ ЗАБАВЫ ДЕТЕЙ» (здоровый образ жизни)</vt:lpstr>
      <vt:lpstr>Слайд 2</vt:lpstr>
      <vt:lpstr> ВОТ  МОЯ  ДЕРЕВНЯ,                 ВОТ  МОЙ  ДОМ  РОДНОЙ.       А ЭТО Я С МОИМИ  ДРУЗЬЯМИ. </vt:lpstr>
      <vt:lpstr>САМЫЙ ЛУЧШИЙ ПРАЗДНИК – НОВЫЙ ГОД. ВСЕМ РЕБЯТАМ РАДОСТЬ ОН НЕСЁТ.  </vt:lpstr>
      <vt:lpstr>            ДВИЖЕНИЕ – ЭТО ЖИЗНЬ! * НУЖНО  БОЛЬШЕ ГУЛЯТЬ,  *ДЫШАТЬ СВЕЖИМ ВОЗДУХОМ, *ЛЮБОВАТЬСЯ  РОДНОЙ ПРИРОДОЙ. </vt:lpstr>
      <vt:lpstr>                    ЛЫЖНАЯ ПРОГУЛКА –                           УКРЕПЛЯЕТ ЗДОРОВЬЕ.       ТОЛЬКО БУДЬ ВНИМАТЕЛЕН,                                                  НЕ ЗАБЛУДИСЬ В ЛЕСУ!</vt:lpstr>
      <vt:lpstr>МОРОЗНЫЙ   ДЕНЁК,                   ЧУДЕСНЫЙ   ДЕНЁК! СКОРЕЙ   КОНЬКИ  ПОД  МЫШКУ  И                    МАРШ,  НА  КАТОК!</vt:lpstr>
      <vt:lpstr>Мы готовимся к будущим   спортивным победам!</vt:lpstr>
      <vt:lpstr>     КТО БЫСТРЕЕ  ПТИЧКА ИЛИ МЫ?</vt:lpstr>
      <vt:lpstr>МАМА, ПАПА, СЕСТРЁНКА И Я – ДРУЖНАЯ СЕМЬЯ! ВМЕСТЕ КАТАЕМСЯ С ГОРКИ. РАДОСТЬ, ВЕСЕЛЬЕ, СЧАСТЬЕ РЯДОМ С НАМИ – ЗНАЧИТ МЫ ЗДОРОВЫ! УРА!</vt:lpstr>
      <vt:lpstr> Лепить снеговика  сложно, но очень                      интересно!</vt:lpstr>
      <vt:lpstr>  ПОМОГАЯ, ПТИЦАМ –             МЫ ПОМОГАЕМ СЕБЕ !</vt:lpstr>
      <vt:lpstr>                                                     Здоровье –           важнейшая   ценность.       Беречь его нужно с детства.          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«ЗИМНИЕ    ЗАБАВЫ</dc:title>
  <dc:creator>User</dc:creator>
  <cp:lastModifiedBy>revaz</cp:lastModifiedBy>
  <cp:revision>16</cp:revision>
  <dcterms:created xsi:type="dcterms:W3CDTF">2012-01-08T09:43:53Z</dcterms:created>
  <dcterms:modified xsi:type="dcterms:W3CDTF">2013-02-28T20:07:34Z</dcterms:modified>
</cp:coreProperties>
</file>