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5" r:id="rId5"/>
    <p:sldId id="264" r:id="rId6"/>
    <p:sldId id="263" r:id="rId7"/>
    <p:sldId id="259" r:id="rId8"/>
    <p:sldId id="257" r:id="rId9"/>
    <p:sldId id="261" r:id="rId10"/>
    <p:sldId id="260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1433-C26F-4215-AB61-36B5E6BB6DAB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5A12-AFC6-48D4-9B0D-7FB16CA7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Documents%20and%20Settings\&#1040;&#1076;&#1084;&#1080;&#1085;&#1080;&#1089;&#1090;&#1088;&#1072;&#1090;&#1086;&#1088;\&#1056;&#1072;&#1073;&#1086;&#1095;&#1080;&#1081;%20&#1089;&#1090;&#1086;&#1083;\20%20&#1084;&#1072;&#1088;&#1090;&#1072;\001%20J.Last%20-%20The%20lonely%20shepher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Documents%20and%20Settings\&#1040;&#1076;&#1084;&#1080;&#1085;&#1080;&#1089;&#1090;&#1088;&#1072;&#1090;&#1086;&#1088;\&#1056;&#1072;&#1073;&#1086;&#1095;&#1080;&#1081;%20&#1089;&#1090;&#1086;&#1083;\20%20&#1084;&#1072;&#1088;&#1090;&#1072;\&#1055;&#1072;&#1089;&#1093;&#1072;&#1083;&#1100;&#1085;&#1099;&#1081;_&#1082;&#1086;&#1083;&#1086;&#1082;&#1086;&#1083;&#1100;&#1085;&#1099;&#1081;_&#1079;&#1074;&#1086;&#1085;_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85728"/>
            <a:ext cx="7329510" cy="65403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  <a:latin typeface="Comic Sans MS" pitchFamily="66" charset="0"/>
              </a:rPr>
              <a:t>Весна- красна…..</a:t>
            </a:r>
            <a:endParaRPr lang="ru-RU" b="1" dirty="0">
              <a:ln/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71546"/>
            <a:ext cx="464347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001 J.Last - The lonely shephe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1507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21523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1"/>
            <a:ext cx="8001056" cy="585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29684" cy="635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Пасхальный_колокольный_звон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3164" t="32399" r="-508" b="397"/>
          <a:stretch>
            <a:fillRect/>
          </a:stretch>
        </p:blipFill>
        <p:spPr bwMode="auto">
          <a:xfrm>
            <a:off x="785786" y="642918"/>
            <a:ext cx="771530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8680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1530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7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500858" cy="637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955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7" cy="576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5811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</Words>
  <Application>Microsoft Office PowerPoint</Application>
  <PresentationFormat>Экран (4:3)</PresentationFormat>
  <Paragraphs>1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Весна- красна…..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Пузина Е.Н.</dc:creator>
  <cp:lastModifiedBy>Пузина Е.Н.</cp:lastModifiedBy>
  <cp:revision>23</cp:revision>
  <dcterms:created xsi:type="dcterms:W3CDTF">2012-03-06T14:47:26Z</dcterms:created>
  <dcterms:modified xsi:type="dcterms:W3CDTF">2012-12-16T14:19:33Z</dcterms:modified>
</cp:coreProperties>
</file>