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3" r:id="rId2"/>
  </p:sldMasterIdLst>
  <p:sldIdLst>
    <p:sldId id="256" r:id="rId3"/>
    <p:sldId id="257" r:id="rId4"/>
    <p:sldId id="268" r:id="rId5"/>
    <p:sldId id="272" r:id="rId6"/>
    <p:sldId id="259" r:id="rId7"/>
    <p:sldId id="262" r:id="rId8"/>
    <p:sldId id="281" r:id="rId9"/>
    <p:sldId id="265" r:id="rId10"/>
    <p:sldId id="260" r:id="rId11"/>
    <p:sldId id="264" r:id="rId12"/>
    <p:sldId id="279" r:id="rId13"/>
    <p:sldId id="278" r:id="rId14"/>
    <p:sldId id="280" r:id="rId15"/>
    <p:sldId id="269" r:id="rId16"/>
    <p:sldId id="275" r:id="rId17"/>
    <p:sldId id="274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3B8CFB-9CE2-4AD0-9C0C-243111F80CA9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FB25B2-0F47-42B0-9F8A-960B8723E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32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7D068-5BA6-48C6-9519-7DBA66B10054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84F8E-B006-42BB-93D8-0052DDDC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ennadyis.ru/img/2011_08/22/pluz1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3%D0%B5%D1%80%D0%BA%D1%83%D0%BB%D0%B5%D1%81%D0%BE%D0%B2%20%D1%83%D0%B7%D0%B5%D0%BB&amp;lr=23&amp;noreask=1" TargetMode="External"/><Relationship Id="rId2" Type="http://schemas.openxmlformats.org/officeDocument/2006/relationships/hyperlink" Target="http://images.yandex.ru/?lr=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otshowto.info/pryamoj&#8230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knotshowto.info/uploads/images/herkules/pryamoy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Чудо-узел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ДОД ДДТ им.Саши Ковалева</a:t>
            </a:r>
          </a:p>
          <a:p>
            <a:pPr algn="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Михайлова Надежда Павловна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г.Североморск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Древние римляне называли этот узел женским, он являлся обязательным атрибутом свадебного обряда.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Считалось, что если  супруг сможет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быстро развязать узел на поясе невесты,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она родит ему много  здоровых потомков.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Лекари и воины перевязывали им раны,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применяли во время переломов.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 хирурги используют его для связывания концов нитей во время операции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древности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 настоящее время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 утверждают: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Скрещенные на груди руки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форме напоминают прямой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узел  и служат человеку для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защиты.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определенных ситуациях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делают этот жест не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задумываясь.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5-tub-ru.yandex.net/i?id=359604833-26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210352"/>
            <a:ext cx="2071702" cy="304662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Незаменим в повседневной жизни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Еще одно название узла – ткацкий.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 опытные ткачихи связывают 2 конца нити,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останавливая станок.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узел используют туристы.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повседневной жизни нам не раз приходится связывать концы нитей.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Декоративное плетение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71472" y="1600200"/>
            <a:ext cx="7572428" cy="4572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любителей макраме этот узел называют: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узлом Геракла,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отшельником,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плоским без основы.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Техника плетения геркулесового узл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143380"/>
            <a:ext cx="20478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Техника  плетения узла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http://www.gennadyis.ru/img/2011_08/22/pluz1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428868"/>
            <a:ext cx="58579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Геркулесов узел незаменим у людей таких важных профессий, как моряки, хирурги, ткачи, его используют  туристы.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красив и с успехом применяется в декоративно-прикладном творчестве.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 утверждают: одним из основных жестов защиты являются  руки, скрещенные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груди  в форме геркулесова узла.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Многие продолжают верить в его магические свойства.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Кузьмина М. Азбука плетения. М.:1992 - 321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Доктор Андрей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Курпатов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Бестселлер. 7 этажей взаимопонимания. Язык тела и мыслей. 3-е издание. ОЛМА. М.: 2007- с.246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Соколовская М. Знакомьтесь с макраме. М.: 1986 -  112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images.yandex.ru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›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геркулесов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узел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http://knotshowto.info/pryamoj…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одного из самых загадочных узлов тысячелетней истории.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с историей  геркулесова узла.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Практическое освоение схемы плетения.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узла в повседневной жизни и в декоративном плетении.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Самый загадочный узел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протяжении тысячелетий он известен во многих странах и под разными названиями: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геркулесов,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ткацкий,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отшельник,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прямой,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матросский,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рифовый.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N00790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143248"/>
            <a:ext cx="1714500" cy="1661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Назначение узла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467600" cy="48737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Талисман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используют моряки,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хирурги, ткачихи,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туристы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Декоративно-прикладное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макраме, фриволите, шитье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00694" y="157161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1964513" y="1678769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3357554" y="2714620"/>
            <a:ext cx="192882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Геркулесов узел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рямой, или геркулесов узел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85992"/>
            <a:ext cx="30956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1928802"/>
            <a:ext cx="35719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Этот узел, пришедший из древности, получил свое название по имени мифического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героя.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Геркулесов узел помог ему совершить 12 подвигов.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Моряки придумали около 500 узлов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времена парусного  флота моряки верили , что именно этот узел, привязанный на верхушку мачты, поможет и защитит корабль от бед.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Моряки связывают им тросы.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морской практике его называют «прямым узлом».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древности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 настоящее время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knotshowto.info/uploads/images/herkules/pryamoy.pn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000240"/>
            <a:ext cx="457203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1143000"/>
          </a:xfrm>
        </p:spPr>
        <p:txBody>
          <a:bodyPr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Прямой, геркулесов, рифовый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это один и тот же узел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талисман его использовали не только моряки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украшал жезл Меркурия – древнего бога, покровителя торговли.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Этим узлом завязывали тетиву лука для успешной охоты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одежде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Использовали геркулесов узел  как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пряжку-застежку.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Этим узлом завязаны концы одежд на плечах персонажей египетских фресок и стебли лотосов на золотых нагрудных украшениях фараонов.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467</TotalTime>
  <Words>449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Эркер</vt:lpstr>
      <vt:lpstr>Специальное оформление</vt:lpstr>
      <vt:lpstr>Чудо-узел</vt:lpstr>
      <vt:lpstr>Цель и задачи</vt:lpstr>
      <vt:lpstr>Самый загадочный узел</vt:lpstr>
      <vt:lpstr>Назначение узла</vt:lpstr>
      <vt:lpstr>Геркулесов узел</vt:lpstr>
      <vt:lpstr>Моряки придумали около 500 узлов</vt:lpstr>
      <vt:lpstr>Прямой, геркулесов, рифовый - все это один и тот же узел </vt:lpstr>
      <vt:lpstr>Как талисман его использовали не только моряки</vt:lpstr>
      <vt:lpstr>В одежде</vt:lpstr>
      <vt:lpstr>Традиции</vt:lpstr>
      <vt:lpstr>Сравнение</vt:lpstr>
      <vt:lpstr>Психологи утверждают:</vt:lpstr>
      <vt:lpstr>Незаменим в повседневной жизни</vt:lpstr>
      <vt:lpstr>Декоративное плетение</vt:lpstr>
      <vt:lpstr>Техника  плетения узла</vt:lpstr>
      <vt:lpstr>Вывод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Чудо-узел</dc:title>
  <dc:creator>-н-</dc:creator>
  <cp:lastModifiedBy>-н-</cp:lastModifiedBy>
  <cp:revision>66</cp:revision>
  <dcterms:created xsi:type="dcterms:W3CDTF">2012-11-25T17:41:52Z</dcterms:created>
  <dcterms:modified xsi:type="dcterms:W3CDTF">2012-12-27T07:11:00Z</dcterms:modified>
</cp:coreProperties>
</file>