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6" r:id="rId2"/>
    <p:sldId id="272" r:id="rId3"/>
    <p:sldId id="267" r:id="rId4"/>
    <p:sldId id="268" r:id="rId5"/>
    <p:sldId id="274" r:id="rId6"/>
    <p:sldId id="271" r:id="rId7"/>
    <p:sldId id="273" r:id="rId8"/>
  </p:sldIdLst>
  <p:sldSz cx="9144000" cy="6858000" type="screen4x3"/>
  <p:notesSz cx="6858000" cy="97107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025" autoAdjust="0"/>
    <p:restoredTop sz="94621" autoAdjust="0"/>
  </p:normalViewPr>
  <p:slideViewPr>
    <p:cSldViewPr>
      <p:cViewPr varScale="1">
        <p:scale>
          <a:sx n="63" d="100"/>
          <a:sy n="63" d="100"/>
        </p:scale>
        <p:origin x="-7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37061-CF6A-4E8F-8AA0-4612A7C82F51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612601"/>
            <a:ext cx="548640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39F51-9D9A-4053-91AA-977B11FD0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B676-01B2-40A2-9F17-12C58AB08139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1AF7-38C4-4F2A-9D8E-91985833B4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B676-01B2-40A2-9F17-12C58AB08139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1AF7-38C4-4F2A-9D8E-91985833B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B676-01B2-40A2-9F17-12C58AB08139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1AF7-38C4-4F2A-9D8E-91985833B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B676-01B2-40A2-9F17-12C58AB08139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1AF7-38C4-4F2A-9D8E-91985833B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B676-01B2-40A2-9F17-12C58AB08139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F161AF7-38C4-4F2A-9D8E-91985833B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B676-01B2-40A2-9F17-12C58AB08139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1AF7-38C4-4F2A-9D8E-91985833B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B676-01B2-40A2-9F17-12C58AB08139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1AF7-38C4-4F2A-9D8E-91985833B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B676-01B2-40A2-9F17-12C58AB08139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1AF7-38C4-4F2A-9D8E-91985833B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B676-01B2-40A2-9F17-12C58AB08139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1AF7-38C4-4F2A-9D8E-91985833B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B676-01B2-40A2-9F17-12C58AB08139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1AF7-38C4-4F2A-9D8E-91985833B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5B676-01B2-40A2-9F17-12C58AB08139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1AF7-38C4-4F2A-9D8E-91985833B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AD5B676-01B2-40A2-9F17-12C58AB08139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161AF7-38C4-4F2A-9D8E-91985833B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14555"/>
            <a:ext cx="8458200" cy="1500197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Психология публичного выступления)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429132"/>
            <a:ext cx="4953000" cy="200026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МОУ СОШ с. </a:t>
            </a:r>
            <a:r>
              <a:rPr lang="ru-RU" sz="2000" dirty="0" err="1" smtClean="0"/>
              <a:t>Засопка</a:t>
            </a:r>
            <a:endParaRPr lang="ru-RU" sz="2000" dirty="0" smtClean="0"/>
          </a:p>
          <a:p>
            <a:r>
              <a:rPr lang="ru-RU" sz="2000" dirty="0" err="1" smtClean="0"/>
              <a:t>Фаркова</a:t>
            </a:r>
            <a:r>
              <a:rPr lang="ru-RU" sz="2000" dirty="0" smtClean="0"/>
              <a:t> Елена Николаевна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70975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Структура текста</a:t>
            </a:r>
            <a:br>
              <a:rPr lang="ru-RU" sz="6000" dirty="0" smtClean="0"/>
            </a:br>
            <a:endParaRPr lang="ru-RU" sz="60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60846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1. Вступление</a:t>
            </a:r>
          </a:p>
          <a:p>
            <a:r>
              <a:rPr lang="ru-RU" dirty="0" smtClean="0"/>
              <a:t>2. Основная часть</a:t>
            </a:r>
          </a:p>
          <a:p>
            <a:r>
              <a:rPr lang="ru-RU" dirty="0" smtClean="0"/>
              <a:t>3. Заключение                            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/>
              <a:t>Невербальные средства речи</a:t>
            </a:r>
            <a:endParaRPr lang="ru-RU" sz="6000" b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900" dirty="0" smtClean="0"/>
          </a:p>
          <a:p>
            <a:pPr>
              <a:buNone/>
            </a:pPr>
            <a:r>
              <a:rPr lang="ru-RU" sz="4000" dirty="0" smtClean="0"/>
              <a:t>                «Язык тела»</a:t>
            </a:r>
          </a:p>
          <a:p>
            <a:r>
              <a:rPr lang="ru-RU" sz="4000" dirty="0" smtClean="0"/>
              <a:t>Мимика</a:t>
            </a:r>
          </a:p>
          <a:p>
            <a:r>
              <a:rPr lang="ru-RU" sz="4000" dirty="0" smtClean="0"/>
              <a:t>Жесты открытые и </a:t>
            </a:r>
          </a:p>
          <a:p>
            <a:pPr>
              <a:buNone/>
            </a:pPr>
            <a:r>
              <a:rPr lang="ru-RU" sz="4000" dirty="0" smtClean="0"/>
              <a:t>закрытые</a:t>
            </a:r>
          </a:p>
          <a:p>
            <a:r>
              <a:rPr lang="ru-RU" sz="4000" dirty="0" smtClean="0"/>
              <a:t>Поза                                                            </a:t>
            </a:r>
          </a:p>
          <a:p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Проксемика и речь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709160"/>
          </a:xfrm>
        </p:spPr>
        <p:txBody>
          <a:bodyPr>
            <a:normAutofit/>
          </a:bodyPr>
          <a:lstStyle/>
          <a:p>
            <a:pPr lvl="8">
              <a:buNone/>
            </a:pPr>
            <a:r>
              <a:rPr lang="ru-RU" sz="4000" dirty="0" smtClean="0"/>
              <a:t>Дистанция в общении: </a:t>
            </a:r>
            <a:r>
              <a:rPr lang="ru-RU" sz="3200" dirty="0" smtClean="0"/>
              <a:t>1.Интимная дистанция – 15-45 см.</a:t>
            </a:r>
          </a:p>
          <a:p>
            <a:pPr lvl="8">
              <a:buNone/>
            </a:pPr>
            <a:r>
              <a:rPr lang="ru-RU" sz="3200" dirty="0" smtClean="0"/>
              <a:t>2. Личная дистанция – 45 – 75 см.</a:t>
            </a:r>
          </a:p>
          <a:p>
            <a:pPr lvl="8">
              <a:buNone/>
            </a:pPr>
            <a:r>
              <a:rPr lang="ru-RU" sz="3200" dirty="0" smtClean="0"/>
              <a:t>3. Социальная дистанция – 120 – 210 см.</a:t>
            </a:r>
          </a:p>
          <a:p>
            <a:pPr lvl="8">
              <a:buNone/>
            </a:pPr>
            <a:r>
              <a:rPr lang="ru-RU" sz="3200" dirty="0" smtClean="0"/>
              <a:t>4. Публичная дистанция – 350 – 750 см.</a:t>
            </a:r>
          </a:p>
          <a:p>
            <a:pPr lvl="8">
              <a:buNone/>
            </a:pPr>
            <a:endParaRPr lang="ru-RU" sz="3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2357423" cy="357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Неречевые компоненты публичного выступления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1. Контроль эмоций. Программа на успех. Способы снижения напряжения.</a:t>
            </a:r>
          </a:p>
          <a:p>
            <a:r>
              <a:rPr lang="ru-RU" sz="4000" dirty="0" smtClean="0"/>
              <a:t>2. Конструктивное начало выступления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066800"/>
          </a:xfrm>
        </p:spPr>
        <p:txBody>
          <a:bodyPr>
            <a:noAutofit/>
          </a:bodyPr>
          <a:lstStyle/>
          <a:p>
            <a:r>
              <a:rPr lang="ru-RU" sz="6000" dirty="0" smtClean="0"/>
              <a:t>И ещё несколько советов: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8401080" cy="45259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- Ничего кричащего в одежде!</a:t>
            </a:r>
          </a:p>
          <a:p>
            <a:r>
              <a:rPr lang="ru-RU" sz="3600" dirty="0" smtClean="0"/>
              <a:t> - Вы – сама уверенность!</a:t>
            </a:r>
          </a:p>
          <a:p>
            <a:r>
              <a:rPr lang="ru-RU" sz="3600" dirty="0" smtClean="0"/>
              <a:t> - К уверенности через позу при выступлении.</a:t>
            </a:r>
          </a:p>
          <a:p>
            <a:r>
              <a:rPr lang="ru-RU" sz="3600" dirty="0" smtClean="0"/>
              <a:t> - Нет бессознательным движениям!</a:t>
            </a:r>
          </a:p>
          <a:p>
            <a:r>
              <a:rPr lang="ru-RU" sz="3600" dirty="0" smtClean="0"/>
              <a:t> - Контакт глаз.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 flipH="1">
            <a:off x="8686799" y="2249424"/>
            <a:ext cx="45719" cy="45259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Язык выступающего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29642" cy="45259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Умеренный темп</a:t>
            </a:r>
          </a:p>
          <a:p>
            <a:r>
              <a:rPr lang="ru-RU" sz="4000" dirty="0" smtClean="0"/>
              <a:t>Словарный состав речи</a:t>
            </a:r>
          </a:p>
          <a:p>
            <a:r>
              <a:rPr lang="ru-RU" sz="4000" dirty="0" smtClean="0"/>
              <a:t>Нет словам – паразитам</a:t>
            </a:r>
          </a:p>
          <a:p>
            <a:r>
              <a:rPr lang="ru-RU" sz="4000" dirty="0" smtClean="0"/>
              <a:t>Краткость и чёткость речи</a:t>
            </a:r>
          </a:p>
          <a:p>
            <a:r>
              <a:rPr lang="ru-RU" sz="4000" dirty="0" smtClean="0"/>
              <a:t>Использование прямых слов – обращений.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спект">
      <a:dk1>
        <a:sysClr val="windowText" lastClr="80404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80404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572</TotalTime>
  <Words>163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Психология публичного выступления)</vt:lpstr>
      <vt:lpstr>Структура текста </vt:lpstr>
      <vt:lpstr>Невербальные средства речи</vt:lpstr>
      <vt:lpstr>Проксемика и речь</vt:lpstr>
      <vt:lpstr>Неречевые компоненты публичного выступления</vt:lpstr>
      <vt:lpstr>И ещё несколько советов:</vt:lpstr>
      <vt:lpstr>Язык выступающего</vt:lpstr>
    </vt:vector>
  </TitlesOfParts>
  <Company>Wg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Отношение автора к героям романа «Дубровский» (На примере Владимира Дубровского)</dc:title>
  <dc:creator>Иван</dc:creator>
  <cp:lastModifiedBy>Андрей</cp:lastModifiedBy>
  <cp:revision>109</cp:revision>
  <dcterms:created xsi:type="dcterms:W3CDTF">2009-01-29T18:10:58Z</dcterms:created>
  <dcterms:modified xsi:type="dcterms:W3CDTF">2013-01-05T04:13:47Z</dcterms:modified>
</cp:coreProperties>
</file>