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71" r:id="rId2"/>
    <p:sldId id="526" r:id="rId3"/>
    <p:sldId id="368" r:id="rId4"/>
    <p:sldId id="369" r:id="rId5"/>
    <p:sldId id="363" r:id="rId6"/>
    <p:sldId id="357" r:id="rId7"/>
    <p:sldId id="486" r:id="rId8"/>
    <p:sldId id="485" r:id="rId9"/>
    <p:sldId id="484" r:id="rId10"/>
    <p:sldId id="549" r:id="rId11"/>
    <p:sldId id="545" r:id="rId12"/>
    <p:sldId id="527" r:id="rId13"/>
    <p:sldId id="551" r:id="rId14"/>
    <p:sldId id="552" r:id="rId15"/>
    <p:sldId id="55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8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191C9-80BC-4175-9E58-1C2378151A3C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B667C-67AA-47AE-8FED-98EEBEAD6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499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C1D87-2863-4C6A-9E66-746D9034FED5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C8FA2-2556-412C-9AED-7BBF0F3B9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2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958-0E5E-43E5-9E15-0EF525CE89B4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24B5-E0B1-4335-8241-8CBFC5584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39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958-0E5E-43E5-9E15-0EF525CE89B4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24B5-E0B1-4335-8241-8CBFC5584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5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958-0E5E-43E5-9E15-0EF525CE89B4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24B5-E0B1-4335-8241-8CBFC5584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4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958-0E5E-43E5-9E15-0EF525CE89B4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24B5-E0B1-4335-8241-8CBFC5584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26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958-0E5E-43E5-9E15-0EF525CE89B4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24B5-E0B1-4335-8241-8CBFC5584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75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958-0E5E-43E5-9E15-0EF525CE89B4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24B5-E0B1-4335-8241-8CBFC5584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4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958-0E5E-43E5-9E15-0EF525CE89B4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24B5-E0B1-4335-8241-8CBFC5584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5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958-0E5E-43E5-9E15-0EF525CE89B4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24B5-E0B1-4335-8241-8CBFC5584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91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958-0E5E-43E5-9E15-0EF525CE89B4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24B5-E0B1-4335-8241-8CBFC5584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0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958-0E5E-43E5-9E15-0EF525CE89B4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24B5-E0B1-4335-8241-8CBFC5584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9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958-0E5E-43E5-9E15-0EF525CE89B4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24B5-E0B1-4335-8241-8CBFC5584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2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4958-0E5E-43E5-9E15-0EF525CE89B4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324B5-E0B1-4335-8241-8CBFC5584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45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" TargetMode="External"/><Relationship Id="rId3" Type="http://schemas.openxmlformats.org/officeDocument/2006/relationships/hyperlink" Target="http://eamerica.ru/foto/new-york-2.php" TargetMode="External"/><Relationship Id="rId7" Type="http://schemas.openxmlformats.org/officeDocument/2006/relationships/hyperlink" Target="http://kartinki-na-rabochiy-st/" TargetMode="External"/><Relationship Id="rId12" Type="http://schemas.openxmlformats.org/officeDocument/2006/relationships/hyperlink" Target="http://www.biffen.ru/" TargetMode="External"/><Relationship Id="rId2" Type="http://schemas.openxmlformats.org/officeDocument/2006/relationships/hyperlink" Target="http://terekhofff.at.ua/photo/nju_jork_fot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irsovetov.ru/a/travels/travel-excursion/new-york-1.html" TargetMode="External"/><Relationship Id="rId11" Type="http://schemas.openxmlformats.org/officeDocument/2006/relationships/hyperlink" Target="http://content.mail.ru/arch/14" TargetMode="External"/><Relationship Id="rId5" Type="http://schemas.openxmlformats.org/officeDocument/2006/relationships/hyperlink" Target="http://lifeglobe.net/entry/1843" TargetMode="External"/><Relationship Id="rId10" Type="http://schemas.openxmlformats.org/officeDocument/2006/relationships/hyperlink" Target="http://states-of-america.ru/" TargetMode="External"/><Relationship Id="rId4" Type="http://schemas.openxmlformats.org/officeDocument/2006/relationships/hyperlink" Target="http://all-new-york.ru/new-york/dostoprimechtelnosti/" TargetMode="External"/><Relationship Id="rId9" Type="http://schemas.openxmlformats.org/officeDocument/2006/relationships/hyperlink" Target="http://prousa.ru/new_york_city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bu.bg/cogs/analogy" TargetMode="External"/><Relationship Id="rId13" Type="http://schemas.openxmlformats.org/officeDocument/2006/relationships/hyperlink" Target="http://en.academic.ru/" TargetMode="External"/><Relationship Id="rId18" Type="http://schemas.openxmlformats.org/officeDocument/2006/relationships/hyperlink" Target="http://blogs.porti.ru/blogs" TargetMode="External"/><Relationship Id="rId26" Type="http://schemas.openxmlformats.org/officeDocument/2006/relationships/hyperlink" Target="http://sibskateboarding.ru/zar" TargetMode="External"/><Relationship Id="rId3" Type="http://schemas.openxmlformats.org/officeDocument/2006/relationships/hyperlink" Target="http://www.usaturizm.com/newyo" TargetMode="External"/><Relationship Id="rId21" Type="http://schemas.openxmlformats.org/officeDocument/2006/relationships/hyperlink" Target="http://www.vipfilmproduction.c/" TargetMode="External"/><Relationship Id="rId7" Type="http://schemas.openxmlformats.org/officeDocument/2006/relationships/hyperlink" Target="http://svezduh.ru/post11739129" TargetMode="External"/><Relationship Id="rId12" Type="http://schemas.openxmlformats.org/officeDocument/2006/relationships/hyperlink" Target="http://news.zn.ua/SOCIETY/stat" TargetMode="External"/><Relationship Id="rId17" Type="http://schemas.openxmlformats.org/officeDocument/2006/relationships/hyperlink" Target="http://otzovik.com/review_6182" TargetMode="External"/><Relationship Id="rId25" Type="http://schemas.openxmlformats.org/officeDocument/2006/relationships/hyperlink" Target="http://news2000.com.ua/news/so" TargetMode="External"/><Relationship Id="rId2" Type="http://schemas.openxmlformats.org/officeDocument/2006/relationships/hyperlink" Target="http://foto-travels.ru/" TargetMode="External"/><Relationship Id="rId16" Type="http://schemas.openxmlformats.org/officeDocument/2006/relationships/hyperlink" Target="http://www.prikol.ru/" TargetMode="External"/><Relationship Id="rId20" Type="http://schemas.openxmlformats.org/officeDocument/2006/relationships/hyperlink" Target="http://botinok.co.il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ll-new-york.rulinteres/" TargetMode="External"/><Relationship Id="rId11" Type="http://schemas.openxmlformats.org/officeDocument/2006/relationships/hyperlink" Target="http://namonitore.ru/wallpaper" TargetMode="External"/><Relationship Id="rId24" Type="http://schemas.openxmlformats.org/officeDocument/2006/relationships/hyperlink" Target="http://horoshienovosti.com.ua/" TargetMode="External"/><Relationship Id="rId5" Type="http://schemas.openxmlformats.org/officeDocument/2006/relationships/hyperlink" Target="http://yabloko.us/istoriya-tra" TargetMode="External"/><Relationship Id="rId15" Type="http://schemas.openxmlformats.org/officeDocument/2006/relationships/hyperlink" Target="http://newsper.net/ru/newslist" TargetMode="External"/><Relationship Id="rId23" Type="http://schemas.openxmlformats.org/officeDocument/2006/relationships/hyperlink" Target="http://julinjuli.narod.ru/" TargetMode="External"/><Relationship Id="rId10" Type="http://schemas.openxmlformats.org/officeDocument/2006/relationships/hyperlink" Target="http://heinze.ru/nochnojj-nyu-" TargetMode="External"/><Relationship Id="rId19" Type="http://schemas.openxmlformats.org/officeDocument/2006/relationships/hyperlink" Target="http://content.mail.ru/" TargetMode="External"/><Relationship Id="rId4" Type="http://schemas.openxmlformats.org/officeDocument/2006/relationships/hyperlink" Target="http://kolizej.at.ua/forum" TargetMode="External"/><Relationship Id="rId9" Type="http://schemas.openxmlformats.org/officeDocument/2006/relationships/hyperlink" Target="http://clubs.ya.ru/" TargetMode="External"/><Relationship Id="rId14" Type="http://schemas.openxmlformats.org/officeDocument/2006/relationships/hyperlink" Target="http://www.alfotoru.com/" TargetMode="External"/><Relationship Id="rId22" Type="http://schemas.openxmlformats.org/officeDocument/2006/relationships/hyperlink" Target="http://www.arttravel.ru/guide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2dayassociates.com/" TargetMode="External"/><Relationship Id="rId13" Type="http://schemas.openxmlformats.org/officeDocument/2006/relationships/hyperlink" Target="http://www.etoday.ru/" TargetMode="External"/><Relationship Id="rId18" Type="http://schemas.openxmlformats.org/officeDocument/2006/relationships/hyperlink" Target="http://prozapad.com/" TargetMode="External"/><Relationship Id="rId3" Type="http://schemas.openxmlformats.org/officeDocument/2006/relationships/hyperlink" Target="http://www.uadream.com/tourism" TargetMode="External"/><Relationship Id="rId21" Type="http://schemas.openxmlformats.org/officeDocument/2006/relationships/hyperlink" Target="http://www.funsmail.ru/photo/4" TargetMode="External"/><Relationship Id="rId7" Type="http://schemas.openxmlformats.org/officeDocument/2006/relationships/hyperlink" Target="http://www.cnlnews.tv/2010/08/" TargetMode="External"/><Relationship Id="rId12" Type="http://schemas.openxmlformats.org/officeDocument/2006/relationships/hyperlink" Target="http://world-islands.ucoz.ru/p" TargetMode="External"/><Relationship Id="rId17" Type="http://schemas.openxmlformats.org/officeDocument/2006/relationships/hyperlink" Target="http://monoblog.su/" TargetMode="External"/><Relationship Id="rId2" Type="http://schemas.openxmlformats.org/officeDocument/2006/relationships/hyperlink" Target="http://yesway.ru/fotografii-no" TargetMode="External"/><Relationship Id="rId16" Type="http://schemas.openxmlformats.org/officeDocument/2006/relationships/hyperlink" Target="http://uadream.com/tourism" TargetMode="External"/><Relationship Id="rId20" Type="http://schemas.openxmlformats.org/officeDocument/2006/relationships/hyperlink" Target="http://game.runetstar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x.novosibdom.ru/" TargetMode="External"/><Relationship Id="rId11" Type="http://schemas.openxmlformats.org/officeDocument/2006/relationships/hyperlink" Target="http://fotogid.org/tag/" TargetMode="External"/><Relationship Id="rId24" Type="http://schemas.openxmlformats.org/officeDocument/2006/relationships/hyperlink" Target="http://www.worlds.ru/america/u" TargetMode="External"/><Relationship Id="rId5" Type="http://schemas.openxmlformats.org/officeDocument/2006/relationships/hyperlink" Target="http://www.kolumb.ru/engine.ht" TargetMode="External"/><Relationship Id="rId15" Type="http://schemas.openxmlformats.org/officeDocument/2006/relationships/hyperlink" Target="http://nevsedoma.com.ua/index" TargetMode="External"/><Relationship Id="rId23" Type="http://schemas.openxmlformats.org/officeDocument/2006/relationships/hyperlink" Target="http://latimesblog.latimes.co/" TargetMode="External"/><Relationship Id="rId10" Type="http://schemas.openxmlformats.org/officeDocument/2006/relationships/hyperlink" Target="http://prestige-tour.com.ua/to" TargetMode="External"/><Relationship Id="rId19" Type="http://schemas.openxmlformats.org/officeDocument/2006/relationships/hyperlink" Target="http://aviakasy.info/" TargetMode="External"/><Relationship Id="rId4" Type="http://schemas.openxmlformats.org/officeDocument/2006/relationships/hyperlink" Target="http://www.sunday-travel.ru/" TargetMode="External"/><Relationship Id="rId9" Type="http://schemas.openxmlformats.org/officeDocument/2006/relationships/hyperlink" Target="http://www.blik.ua/content/vie" TargetMode="External"/><Relationship Id="rId14" Type="http://schemas.openxmlformats.org/officeDocument/2006/relationships/hyperlink" Target="http://tour-penza.ru/" TargetMode="External"/><Relationship Id="rId22" Type="http://schemas.openxmlformats.org/officeDocument/2006/relationships/hyperlink" Target="http://bigpicture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Валера\Desktop\света\изображения Нью-Йорка\dfd73f2750f3a930ebd011f57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152" cy="691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8156" y="376237"/>
            <a:ext cx="75608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Monotype Corsiva" pitchFamily="66" charset="0"/>
              </a:rPr>
              <a:t>Welcome  to</a:t>
            </a:r>
            <a:r>
              <a:rPr lang="ru-RU" sz="5400" b="1" i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en-US" sz="9600" b="1" i="1" dirty="0" smtClean="0">
                <a:solidFill>
                  <a:srgbClr val="FFFF00"/>
                </a:solidFill>
                <a:latin typeface="Monotype Corsiva" pitchFamily="66" charset="0"/>
              </a:rPr>
              <a:t>NEW  YORK</a:t>
            </a:r>
            <a:r>
              <a:rPr lang="en-US" sz="9600" b="1" i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en-US" sz="4400" b="1" i="1" dirty="0" smtClean="0">
                <a:solidFill>
                  <a:srgbClr val="FFFF00"/>
                </a:solidFill>
                <a:latin typeface="Monotype Corsiva" pitchFamily="66" charset="0"/>
              </a:rPr>
              <a:t> Part  4</a:t>
            </a:r>
            <a:endParaRPr lang="ru-RU" sz="9600" b="1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89" y="6093581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Lizunova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Svetlana </a:t>
            </a:r>
            <a:r>
              <a:rPr lang="en-US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Sergeevna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Secondary school  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1391,  Moscow </a:t>
            </a:r>
          </a:p>
          <a:p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2012-2013 school year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31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Do you remember what it is?  What can you tell us about it?</a:t>
            </a:r>
            <a:endParaRPr lang="ru-RU" sz="20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8" name="Picture 4" descr="C:\Users\Валера\Desktop\света\изображения Нью-Йорка\Manhattan_Highlight_New_York_City_Map_Julius_Schorzma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73" y="548680"/>
            <a:ext cx="4392507" cy="607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1045839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№ 10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ветлана\Desktop\Нью-Йорк мои катринки\Нью-Й\usa_160620090137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9" y="548680"/>
            <a:ext cx="3960461" cy="608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02597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№ 9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7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416" y="404664"/>
            <a:ext cx="8352928" cy="60939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1.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Fill in the gaps and complete the notes.  </a:t>
            </a:r>
          </a:p>
          <a:p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New York is on the … River.</a:t>
            </a:r>
            <a:r>
              <a:rPr lang="en-US" sz="20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Another name for New York is … . It consists of five boroughs: … . The heart of New York is … . It has a lot of … . 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One of them is the Empire State Building. It is the tallest … in New York but only since … . One of New York`s most famous museums is … . It`s famous for its building, which was designed by … . Those who are interested in theater will be able to enjoy different musicals and shows on … . The fastest way to see New York is by … .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You need to buy a … and it will take you all over the city.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2.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Translate the sentences into English. </a:t>
            </a:r>
          </a:p>
          <a:p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Нью-Йорк расположен на реке Гудзон. 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Манхэттен – один из пяти районов Нью-Йорка. 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Они поехали на Статен-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Айленд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чтобы посмотреть на статую Свободы. 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Эмпайр-стейт-билдинг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самый высокий небоскреб Нью-Йорка. 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На Бродвее много известных театров.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86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3600400" cy="3573016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 Answer the questions.   </a:t>
            </a:r>
            <a:r>
              <a:rPr lang="en-US" sz="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Where can you go to see a musical in New York?</a:t>
            </a:r>
            <a:br>
              <a:rPr lang="en-US" sz="1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What is there to do in Central Park?</a:t>
            </a:r>
            <a:br>
              <a:rPr lang="en-US" sz="1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What is America`s symbol of freedom? </a:t>
            </a:r>
            <a:br>
              <a:rPr lang="en-US" sz="1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Where do New Yorkers go to celebrate New Year`s Eve? </a:t>
            </a:r>
            <a:br>
              <a:rPr lang="en-US" sz="1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How many floors does the Empire State Building have? </a:t>
            </a:r>
            <a:endParaRPr lang="ru-RU" sz="1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789040"/>
            <a:ext cx="3528392" cy="2952328"/>
          </a:xfrm>
        </p:spPr>
        <p:txBody>
          <a:bodyPr>
            <a:normAutofit lnSpcReduction="10000"/>
          </a:bodyPr>
          <a:lstStyle/>
          <a:p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There </a:t>
            </a:r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are a lot of names and sayings 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poster. Choose what you want and tell us about it.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Find the names we haven`t met in the texts and prepare a report or a presentation for the next lesson. </a:t>
            </a:r>
          </a:p>
          <a:p>
            <a:endParaRPr lang="en-US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Валера\Desktop\света\фотографии мест Нью-Йорка\79584124704158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3"/>
            <a:ext cx="496855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325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7245" y="188640"/>
            <a:ext cx="784887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Источники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К.И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Кауфман, М.Ю. Кауфман  Английский язык: Счастливый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английский.ру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Happy English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Учебник англ. яз. для 9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общеобраз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учрежд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-  Обнинск: Титул,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200  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Клементьева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Т.Б.,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Шэннон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Д.А.  Счастливый английский. Кн. 2 для 7-9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общеобразов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– 2-е изд.,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– Обнинск: Титул, 2001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Голицынский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Ю.Б.  Соединенные Штаты Америки: Пособие по страноведению. –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.: КАРО, 2006 – 448 с., ил.</a:t>
            </a: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Тобольская С.И.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English-speaking countries.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Страноведческий справочник: Учебное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пособие. – Саратов: Лицей, 2004. – 176 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terekhofff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at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ua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photo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nju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_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jork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_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foto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eamerica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foto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new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york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-2.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php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all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new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4"/>
              </a:rPr>
              <a:t>york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new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4"/>
              </a:rPr>
              <a:t>york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4"/>
              </a:rPr>
              <a:t>dostoprimechtelnosti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5"/>
              </a:rPr>
              <a:t>lifeglobe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net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entry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/1843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6"/>
              </a:rPr>
              <a:t>mirsovetov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6"/>
              </a:rPr>
              <a:t>ru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a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travels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travel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excursion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new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6"/>
              </a:rPr>
              <a:t>york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-1.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html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7"/>
              </a:rPr>
              <a:t>kartinki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7"/>
              </a:rPr>
              <a:t>na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7"/>
              </a:rPr>
              <a:t>rabochiy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7"/>
              </a:rPr>
              <a:t>st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...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images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8"/>
              </a:rPr>
              <a:t>yandex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8"/>
              </a:rPr>
              <a:t>ru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9"/>
              </a:rPr>
              <a:t>://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9"/>
              </a:rPr>
              <a:t>prousa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9"/>
              </a:rPr>
              <a:t>ru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9"/>
              </a:rPr>
              <a:t>new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9"/>
              </a:rPr>
              <a:t>_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9"/>
              </a:rPr>
              <a:t>york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9"/>
              </a:rPr>
              <a:t>_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9"/>
              </a:rPr>
              <a:t>city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0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0"/>
              </a:rPr>
              <a:t>://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0"/>
              </a:rPr>
              <a:t>states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0"/>
              </a:rPr>
              <a:t>-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0"/>
              </a:rPr>
              <a:t>of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0"/>
              </a:rPr>
              <a:t>-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10"/>
              </a:rPr>
              <a:t>america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0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10"/>
              </a:rPr>
              <a:t>ru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1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1"/>
              </a:rPr>
              <a:t>://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1"/>
              </a:rPr>
              <a:t>content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1"/>
              </a:rPr>
              <a:t>mail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11"/>
              </a:rPr>
              <a:t>ru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1"/>
              </a:rPr>
              <a:t>arch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1"/>
              </a:rPr>
              <a:t>/14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... </a:t>
            </a: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2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2"/>
              </a:rPr>
              <a:t>://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2"/>
              </a:rPr>
              <a:t>www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2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12"/>
              </a:rPr>
              <a:t>biffen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2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12"/>
              </a:rPr>
              <a:t>ru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34974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3" y="292006"/>
            <a:ext cx="74888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foto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travels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usaturizm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com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newyo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4"/>
              </a:rPr>
              <a:t>kolizej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at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4"/>
              </a:rPr>
              <a:t>ua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forum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5"/>
              </a:rPr>
              <a:t>yabloko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us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5"/>
              </a:rPr>
              <a:t>istoriya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-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5"/>
              </a:rPr>
              <a:t>tra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... </a:t>
            </a: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all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new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6"/>
              </a:rPr>
              <a:t>york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6"/>
              </a:rPr>
              <a:t>rulinteres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... </a:t>
            </a: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7"/>
              </a:rPr>
              <a:t>svezduh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7"/>
              </a:rPr>
              <a:t>ru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post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11739129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www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8"/>
              </a:rPr>
              <a:t>nbu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8"/>
              </a:rPr>
              <a:t>bg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cogs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analogy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... </a:t>
            </a: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9"/>
              </a:rPr>
              <a:t>://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9"/>
              </a:rPr>
              <a:t>clubs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9"/>
              </a:rPr>
              <a:t>ya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9"/>
              </a:rPr>
              <a:t>ru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0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0"/>
              </a:rPr>
              <a:t>://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10"/>
              </a:rPr>
              <a:t>heinze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0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10"/>
              </a:rPr>
              <a:t>ru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10"/>
              </a:rPr>
              <a:t>nochnojj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0"/>
              </a:rPr>
              <a:t>-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10"/>
              </a:rPr>
              <a:t>nyu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0"/>
              </a:rPr>
              <a:t>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... </a:t>
            </a: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1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1"/>
              </a:rPr>
              <a:t>://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11"/>
              </a:rPr>
              <a:t>namonitore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11"/>
              </a:rPr>
              <a:t>ru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1"/>
              </a:rPr>
              <a:t>wallpaper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... </a:t>
            </a: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2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2"/>
              </a:rPr>
              <a:t>://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2"/>
              </a:rPr>
              <a:t>news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2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12"/>
              </a:rPr>
              <a:t>zn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2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12"/>
              </a:rPr>
              <a:t>ua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2"/>
              </a:rPr>
              <a:t>SOCIETY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2"/>
              </a:rPr>
              <a:t>stat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... </a:t>
            </a: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3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3"/>
              </a:rPr>
              <a:t>://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3"/>
              </a:rPr>
              <a:t>en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3"/>
              </a:rPr>
              <a:t>.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3"/>
              </a:rPr>
              <a:t>academic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3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13"/>
              </a:rPr>
              <a:t>ru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4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4"/>
              </a:rPr>
              <a:t>://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4"/>
              </a:rPr>
              <a:t>www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4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14"/>
              </a:rPr>
              <a:t>alfotoru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4"/>
              </a:rPr>
              <a:t>.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4"/>
              </a:rPr>
              <a:t>com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5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5"/>
              </a:rPr>
              <a:t>://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15"/>
              </a:rPr>
              <a:t>newsper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5"/>
              </a:rPr>
              <a:t>.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5"/>
              </a:rPr>
              <a:t>net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5"/>
              </a:rPr>
              <a:t>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15"/>
              </a:rPr>
              <a:t>ru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5"/>
              </a:rPr>
              <a:t>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15"/>
              </a:rPr>
              <a:t>newslist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... </a:t>
            </a: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6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6"/>
              </a:rPr>
              <a:t>://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6"/>
              </a:rPr>
              <a:t>www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6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16"/>
              </a:rPr>
              <a:t>prikol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6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16"/>
              </a:rPr>
              <a:t>ru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7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7"/>
              </a:rPr>
              <a:t>://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17"/>
              </a:rPr>
              <a:t>otzovik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7"/>
              </a:rPr>
              <a:t>.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7"/>
              </a:rPr>
              <a:t>com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7"/>
              </a:rPr>
              <a:t>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7"/>
              </a:rPr>
              <a:t>review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7"/>
              </a:rPr>
              <a:t>_6182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8"/>
              </a:rPr>
              <a:t>http://blogs.porti.ru/blogs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9"/>
              </a:rPr>
              <a:t>http://content.mail.ru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20"/>
              </a:rPr>
              <a:t>http://botinok.co.il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21"/>
              </a:rPr>
              <a:t>http://www.vipfilmproduction.c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...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22"/>
              </a:rPr>
              <a:t>http://www.arttravel.ru/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22"/>
              </a:rPr>
              <a:t>guidel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...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23"/>
              </a:rPr>
              <a:t>http://julinjuli.narod.ru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24"/>
              </a:rPr>
              <a:t>http://horoshienovosti.com.ua/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...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25"/>
              </a:rPr>
              <a:t>http://news2000.com.ua/news/so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...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26"/>
              </a:rPr>
              <a:t>http://sibskateboarding.ru/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26"/>
              </a:rPr>
              <a:t>zar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...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0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066" y="692696"/>
            <a:ext cx="720131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://yesway.ru/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fotografii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-no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...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http://www.uadream.com/tourism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http://www.sunday-travel.ru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http://www.kolumb.ru/engine.ht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http://arx.novosibdom.ru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http://www.cnlnews.tv/2010/08/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...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http://www.2dayassociates.com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9"/>
              </a:rPr>
              <a:t>http://www.blik.ua/content/vie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...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http://prestige-tour.com.ua/to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...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http://fotogid.org/tag/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http://world-islands.ucoz.ru/p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...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http://www.etoday.ru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http://tour-penza.ru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5"/>
              </a:rPr>
              <a:t>http://nevsedoma.com.ua/index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...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6"/>
              </a:rPr>
              <a:t>http://uadream.com/tourism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...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7"/>
              </a:rPr>
              <a:t>http://monoblog.su/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http://ProZapad.com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9"/>
              </a:rPr>
              <a:t>http://aviakasy.info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20"/>
              </a:rPr>
              <a:t>http://game.runetstar.net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21"/>
              </a:rPr>
              <a:t>http://www.funsmail.ru/photo/4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...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22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2"/>
              </a:rPr>
              <a:t>://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22"/>
              </a:rPr>
              <a:t>bigpicture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2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22"/>
              </a:rPr>
              <a:t>ru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23"/>
              </a:rPr>
              <a:t>http://latimesblog.latimes.co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...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24"/>
              </a:rPr>
              <a:t>http://www.worlds.ru/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24"/>
              </a:rPr>
              <a:t>america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24"/>
              </a:rPr>
              <a:t>/u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...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2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3312367" cy="193181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b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“Test yourself”</a:t>
            </a:r>
            <a:endParaRPr lang="ru-RU" sz="3200" dirty="0">
              <a:solidFill>
                <a:schemeClr val="tx2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996952"/>
            <a:ext cx="3240359" cy="367240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Name the monuments, buildings and  places   </a:t>
            </a:r>
          </a:p>
          <a:p>
            <a:r>
              <a:rPr lang="en-US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that you`ll see </a:t>
            </a:r>
          </a:p>
          <a:p>
            <a:r>
              <a:rPr lang="en-US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in the photos.</a:t>
            </a:r>
            <a:endParaRPr lang="en-US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Try to remember some  </a:t>
            </a:r>
          </a:p>
          <a:p>
            <a:r>
              <a:rPr lang="en-US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information about them. </a:t>
            </a:r>
          </a:p>
          <a:p>
            <a:endParaRPr lang="en-US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 Ask your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own questions.</a:t>
            </a:r>
          </a:p>
          <a:p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Валера\Desktop\света\Конкурс Новая школа будущего\NYC_Montage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906" y="188913"/>
            <a:ext cx="495856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03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:\Users\Валера\Desktop\света\Конкурс Новая школа будущего\616px-5_Boroughs_Labels_New_York_City_Map_Julius_Schorz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2068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6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лера\Desktop\света\Конкурс Новая школа будущего\1231835425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0991" y="69269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8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алера\Desktop\света\Конкурс Новая школа будущего\sun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72405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5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алера\Desktop\света\Конкурс Новая школа будущего\1193746662_solomon_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8003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4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Валера\Desktop\света\изображения Нью-Йорк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6719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6407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2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ера\Desktop\света\фотографии мест Нью-Йорка\0_729d5_1d606b07_XL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04" y="188640"/>
            <a:ext cx="87390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72396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6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1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it?  What can you tell us about  it?</a:t>
            </a:r>
            <a:endParaRPr lang="ru-RU" sz="20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1" name="Picture 5" descr="C:\Users\Валера\Desktop\света\изображения Нью-Йорка\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048125" cy="604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C:\Users\Валера\Desktop\света\изображения Нью-Йорка\chrysler-bld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888432" cy="604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029487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№ 7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8091" y="1029487"/>
            <a:ext cx="624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№ 8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0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613</Words>
  <Application>Microsoft Office PowerPoint</Application>
  <PresentationFormat>Экран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Part № 4            “Test yourself”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What is it?  What can you tell us about  it?</vt:lpstr>
      <vt:lpstr>Do you remember what it is?  What can you tell us about it?</vt:lpstr>
      <vt:lpstr>Презентация PowerPoint</vt:lpstr>
      <vt:lpstr>1.  Answer the questions.      1. Where can you go to see a musical in New York? 2. What is there to do in Central Park? 3. What is America`s symbol of freedom?  4. Where do New Yorkers go to celebrate New Year`s Eve?  5. How many floors does the Empire State Building have?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</dc:creator>
  <cp:lastModifiedBy>Светлана</cp:lastModifiedBy>
  <cp:revision>313</cp:revision>
  <cp:lastPrinted>2013-01-03T11:16:47Z</cp:lastPrinted>
  <dcterms:created xsi:type="dcterms:W3CDTF">2012-10-28T16:00:18Z</dcterms:created>
  <dcterms:modified xsi:type="dcterms:W3CDTF">2013-01-13T08:28:30Z</dcterms:modified>
</cp:coreProperties>
</file>