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1" r:id="rId3"/>
    <p:sldId id="295" r:id="rId4"/>
    <p:sldId id="257" r:id="rId5"/>
    <p:sldId id="268" r:id="rId6"/>
    <p:sldId id="267" r:id="rId7"/>
    <p:sldId id="269" r:id="rId8"/>
    <p:sldId id="270" r:id="rId9"/>
    <p:sldId id="271" r:id="rId10"/>
    <p:sldId id="259" r:id="rId11"/>
    <p:sldId id="261" r:id="rId12"/>
    <p:sldId id="264" r:id="rId13"/>
    <p:sldId id="265" r:id="rId14"/>
    <p:sldId id="272" r:id="rId15"/>
    <p:sldId id="273" r:id="rId16"/>
    <p:sldId id="274" r:id="rId17"/>
    <p:sldId id="275" r:id="rId18"/>
    <p:sldId id="286" r:id="rId19"/>
    <p:sldId id="287" r:id="rId20"/>
    <p:sldId id="288" r:id="rId21"/>
    <p:sldId id="289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92" r:id="rId32"/>
    <p:sldId id="293" r:id="rId33"/>
    <p:sldId id="294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0D63EB-BF16-42D7-99A9-AC3BA080AEC9}" type="doc">
      <dgm:prSet loTypeId="urn:microsoft.com/office/officeart/2005/8/layout/vList5" loCatId="list" qsTypeId="urn:microsoft.com/office/officeart/2005/8/quickstyle/simple1" qsCatId="simple" csTypeId="urn:microsoft.com/office/officeart/2005/8/colors/accent4_3" csCatId="accent4"/>
      <dgm:spPr/>
      <dgm:t>
        <a:bodyPr/>
        <a:lstStyle/>
        <a:p>
          <a:endParaRPr lang="ru-RU"/>
        </a:p>
      </dgm:t>
    </dgm:pt>
    <dgm:pt modelId="{2891CE2E-940C-48CB-B8FF-53567F566E41}">
      <dgm:prSet custT="1"/>
      <dgm:spPr/>
      <dgm:t>
        <a:bodyPr/>
        <a:lstStyle/>
        <a:p>
          <a:pPr rtl="0"/>
          <a:r>
            <a:rPr lang="en-US" sz="27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2700" dirty="0" err="1" smtClean="0">
              <a:latin typeface="Times New Roman" pitchFamily="18" charset="0"/>
              <a:cs typeface="Times New Roman" pitchFamily="18" charset="0"/>
            </a:rPr>
            <a:t>Yo</a:t>
          </a:r>
          <a:r>
            <a:rPr lang="en-US" sz="2700" dirty="0" smtClean="0">
              <a:latin typeface="Times New Roman" pitchFamily="18" charset="0"/>
              <a:cs typeface="Times New Roman" pitchFamily="18" charset="0"/>
            </a:rPr>
            <a:t>) soy</a:t>
          </a:r>
          <a:endParaRPr lang="ru-RU" sz="2700" dirty="0">
            <a:latin typeface="Times New Roman" pitchFamily="18" charset="0"/>
            <a:cs typeface="Times New Roman" pitchFamily="18" charset="0"/>
          </a:endParaRPr>
        </a:p>
      </dgm:t>
    </dgm:pt>
    <dgm:pt modelId="{1E89617A-60BC-47F6-8FC7-EE75C8663934}" type="parTrans" cxnId="{D0BDC127-4134-4AE5-86D5-AC3249E8259B}">
      <dgm:prSet/>
      <dgm:spPr/>
      <dgm:t>
        <a:bodyPr/>
        <a:lstStyle/>
        <a:p>
          <a:endParaRPr lang="ru-RU"/>
        </a:p>
      </dgm:t>
    </dgm:pt>
    <dgm:pt modelId="{4D31737C-618A-421B-B5BD-799D75425AA5}" type="sibTrans" cxnId="{D0BDC127-4134-4AE5-86D5-AC3249E8259B}">
      <dgm:prSet/>
      <dgm:spPr/>
      <dgm:t>
        <a:bodyPr/>
        <a:lstStyle/>
        <a:p>
          <a:endParaRPr lang="ru-RU"/>
        </a:p>
      </dgm:t>
    </dgm:pt>
    <dgm:pt modelId="{971833DB-14D1-4C63-A9BF-7EA7EAF7E1B4}">
      <dgm:prSet custT="1"/>
      <dgm:spPr/>
      <dgm:t>
        <a:bodyPr/>
        <a:lstStyle/>
        <a:p>
          <a:pPr rtl="0"/>
          <a:r>
            <a:rPr lang="en-US" sz="27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2700" dirty="0" err="1" smtClean="0">
              <a:latin typeface="Times New Roman" pitchFamily="18" charset="0"/>
              <a:cs typeface="Times New Roman" pitchFamily="18" charset="0"/>
            </a:rPr>
            <a:t>Tú</a:t>
          </a:r>
          <a:r>
            <a:rPr lang="ru-RU" sz="2700" dirty="0" smtClean="0">
              <a:latin typeface="Times New Roman" pitchFamily="18" charset="0"/>
              <a:cs typeface="Times New Roman" pitchFamily="18" charset="0"/>
            </a:rPr>
            <a:t>) </a:t>
          </a:r>
          <a:r>
            <a:rPr lang="en-US" sz="2700" dirty="0" err="1" smtClean="0">
              <a:latin typeface="Times New Roman" pitchFamily="18" charset="0"/>
              <a:cs typeface="Times New Roman" pitchFamily="18" charset="0"/>
            </a:rPr>
            <a:t>eres</a:t>
          </a:r>
          <a:endParaRPr lang="en-US" sz="2700" dirty="0">
            <a:latin typeface="Times New Roman" pitchFamily="18" charset="0"/>
            <a:cs typeface="Times New Roman" pitchFamily="18" charset="0"/>
          </a:endParaRPr>
        </a:p>
      </dgm:t>
    </dgm:pt>
    <dgm:pt modelId="{00099042-441E-4B9E-ABB5-813C4A09C674}" type="parTrans" cxnId="{A3D5789E-D54C-402D-B51B-9DC305C8E768}">
      <dgm:prSet/>
      <dgm:spPr/>
      <dgm:t>
        <a:bodyPr/>
        <a:lstStyle/>
        <a:p>
          <a:endParaRPr lang="ru-RU"/>
        </a:p>
      </dgm:t>
    </dgm:pt>
    <dgm:pt modelId="{1BB51276-2778-4EF0-BB41-6961DEE2CC26}" type="sibTrans" cxnId="{A3D5789E-D54C-402D-B51B-9DC305C8E768}">
      <dgm:prSet/>
      <dgm:spPr/>
      <dgm:t>
        <a:bodyPr/>
        <a:lstStyle/>
        <a:p>
          <a:endParaRPr lang="ru-RU"/>
        </a:p>
      </dgm:t>
    </dgm:pt>
    <dgm:pt modelId="{F57415E3-8D7B-41C8-99F9-07B0BB09244A}">
      <dgm:prSet custT="1"/>
      <dgm:spPr/>
      <dgm:t>
        <a:bodyPr/>
        <a:lstStyle/>
        <a:p>
          <a:pPr rtl="0"/>
          <a:r>
            <a:rPr lang="en-US" sz="2700" dirty="0" smtClean="0">
              <a:latin typeface="Times New Roman" pitchFamily="18" charset="0"/>
              <a:cs typeface="Times New Roman" pitchFamily="18" charset="0"/>
            </a:rPr>
            <a:t>(El</a:t>
          </a:r>
          <a:r>
            <a:rPr lang="ru-RU" sz="2700" dirty="0" smtClean="0">
              <a:latin typeface="Times New Roman" pitchFamily="18" charset="0"/>
              <a:cs typeface="Times New Roman" pitchFamily="18" charset="0"/>
            </a:rPr>
            <a:t>;</a:t>
          </a:r>
          <a:r>
            <a:rPr lang="en-US" sz="2700" dirty="0" smtClean="0">
              <a:latin typeface="Times New Roman" pitchFamily="18" charset="0"/>
              <a:cs typeface="Times New Roman" pitchFamily="18" charset="0"/>
            </a:rPr>
            <a:t> Ella) </a:t>
          </a:r>
          <a:r>
            <a:rPr lang="en-US" sz="2700" dirty="0" err="1" smtClean="0">
              <a:latin typeface="Times New Roman" pitchFamily="18" charset="0"/>
              <a:cs typeface="Times New Roman" pitchFamily="18" charset="0"/>
            </a:rPr>
            <a:t>es</a:t>
          </a:r>
          <a:endParaRPr lang="en-US" sz="2700" dirty="0">
            <a:latin typeface="Times New Roman" pitchFamily="18" charset="0"/>
            <a:cs typeface="Times New Roman" pitchFamily="18" charset="0"/>
          </a:endParaRPr>
        </a:p>
      </dgm:t>
    </dgm:pt>
    <dgm:pt modelId="{4CDB13AB-0B65-4E8A-B8D5-5F53FA0D218B}" type="parTrans" cxnId="{29B804E9-1139-49E2-807A-A150A371293A}">
      <dgm:prSet/>
      <dgm:spPr/>
      <dgm:t>
        <a:bodyPr/>
        <a:lstStyle/>
        <a:p>
          <a:endParaRPr lang="ru-RU"/>
        </a:p>
      </dgm:t>
    </dgm:pt>
    <dgm:pt modelId="{958E6CE2-A096-4ECE-92C4-BDFCC639F1B6}" type="sibTrans" cxnId="{29B804E9-1139-49E2-807A-A150A371293A}">
      <dgm:prSet/>
      <dgm:spPr/>
      <dgm:t>
        <a:bodyPr/>
        <a:lstStyle/>
        <a:p>
          <a:endParaRPr lang="ru-RU"/>
        </a:p>
      </dgm:t>
    </dgm:pt>
    <dgm:pt modelId="{87CB9E7D-013D-4F3F-94B5-35A01980E9AC}">
      <dgm:prSet/>
      <dgm:spPr/>
      <dgm:t>
        <a:bodyPr/>
        <a:lstStyle/>
        <a:p>
          <a:pPr rtl="0"/>
          <a:endParaRPr lang="en-US" dirty="0"/>
        </a:p>
      </dgm:t>
    </dgm:pt>
    <dgm:pt modelId="{906D0F57-FB29-4128-B883-FFBA7177C260}" type="parTrans" cxnId="{177B2D74-BA9B-4C28-8478-2EF6B35E11B5}">
      <dgm:prSet/>
      <dgm:spPr/>
      <dgm:t>
        <a:bodyPr/>
        <a:lstStyle/>
        <a:p>
          <a:endParaRPr lang="ru-RU"/>
        </a:p>
      </dgm:t>
    </dgm:pt>
    <dgm:pt modelId="{8184C8EA-BA34-4A27-A896-559F78CAEB97}" type="sibTrans" cxnId="{177B2D74-BA9B-4C28-8478-2EF6B35E11B5}">
      <dgm:prSet/>
      <dgm:spPr/>
      <dgm:t>
        <a:bodyPr/>
        <a:lstStyle/>
        <a:p>
          <a:endParaRPr lang="ru-RU"/>
        </a:p>
      </dgm:t>
    </dgm:pt>
    <dgm:pt modelId="{7BE3C9EC-C598-40FA-B87E-53F541BF5FDA}">
      <dgm:prSet custT="1"/>
      <dgm:spPr/>
      <dgm:t>
        <a:bodyPr/>
        <a:lstStyle/>
        <a:p>
          <a:pPr rtl="0"/>
          <a:r>
            <a:rPr lang="en-US" sz="27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2700" dirty="0" err="1" smtClean="0">
              <a:latin typeface="Times New Roman" pitchFamily="18" charset="0"/>
              <a:cs typeface="Times New Roman" pitchFamily="18" charset="0"/>
            </a:rPr>
            <a:t>Nosotros</a:t>
          </a:r>
          <a:r>
            <a:rPr lang="en-US" sz="2700" dirty="0" smtClean="0">
              <a:latin typeface="Times New Roman" pitchFamily="18" charset="0"/>
              <a:cs typeface="Times New Roman" pitchFamily="18" charset="0"/>
            </a:rPr>
            <a:t>\as) </a:t>
          </a:r>
          <a:r>
            <a:rPr lang="en-US" sz="2700" dirty="0" err="1" smtClean="0">
              <a:latin typeface="Times New Roman" pitchFamily="18" charset="0"/>
              <a:cs typeface="Times New Roman" pitchFamily="18" charset="0"/>
            </a:rPr>
            <a:t>somos</a:t>
          </a:r>
          <a:endParaRPr lang="en-US" sz="2700" dirty="0">
            <a:latin typeface="Times New Roman" pitchFamily="18" charset="0"/>
            <a:cs typeface="Times New Roman" pitchFamily="18" charset="0"/>
          </a:endParaRPr>
        </a:p>
      </dgm:t>
    </dgm:pt>
    <dgm:pt modelId="{75E2C19A-772A-4C85-9FAB-33FDC37504CA}" type="parTrans" cxnId="{48396D47-B291-4DEC-A98F-A332FF5FC025}">
      <dgm:prSet/>
      <dgm:spPr/>
      <dgm:t>
        <a:bodyPr/>
        <a:lstStyle/>
        <a:p>
          <a:endParaRPr lang="ru-RU"/>
        </a:p>
      </dgm:t>
    </dgm:pt>
    <dgm:pt modelId="{1DEA4D5B-6CA7-4721-8CAC-470CAFA4E5F7}" type="sibTrans" cxnId="{48396D47-B291-4DEC-A98F-A332FF5FC025}">
      <dgm:prSet/>
      <dgm:spPr/>
      <dgm:t>
        <a:bodyPr/>
        <a:lstStyle/>
        <a:p>
          <a:endParaRPr lang="ru-RU"/>
        </a:p>
      </dgm:t>
    </dgm:pt>
    <dgm:pt modelId="{A157B8C4-4009-4D80-8856-2D808C5F2D99}">
      <dgm:prSet custT="1"/>
      <dgm:spPr/>
      <dgm:t>
        <a:bodyPr/>
        <a:lstStyle/>
        <a:p>
          <a:pPr rtl="0"/>
          <a:r>
            <a:rPr lang="en-US" sz="27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2700" dirty="0" err="1" smtClean="0">
              <a:latin typeface="Times New Roman" pitchFamily="18" charset="0"/>
              <a:cs typeface="Times New Roman" pitchFamily="18" charset="0"/>
            </a:rPr>
            <a:t>Vosotros</a:t>
          </a:r>
          <a:r>
            <a:rPr lang="en-US" sz="2700" dirty="0" smtClean="0">
              <a:latin typeface="Times New Roman" pitchFamily="18" charset="0"/>
              <a:cs typeface="Times New Roman" pitchFamily="18" charset="0"/>
            </a:rPr>
            <a:t>\as) </a:t>
          </a:r>
          <a:r>
            <a:rPr lang="en-US" sz="2700" dirty="0" err="1" smtClean="0">
              <a:latin typeface="Times New Roman" pitchFamily="18" charset="0"/>
              <a:cs typeface="Times New Roman" pitchFamily="18" charset="0"/>
            </a:rPr>
            <a:t>sois</a:t>
          </a:r>
          <a:endParaRPr lang="en-US" sz="2700" dirty="0">
            <a:latin typeface="Times New Roman" pitchFamily="18" charset="0"/>
            <a:cs typeface="Times New Roman" pitchFamily="18" charset="0"/>
          </a:endParaRPr>
        </a:p>
      </dgm:t>
    </dgm:pt>
    <dgm:pt modelId="{67404D17-7377-408C-B981-7DD8E3054FDB}" type="parTrans" cxnId="{CA99D8EE-9CFF-44C3-88FF-B4EB6E95708A}">
      <dgm:prSet/>
      <dgm:spPr/>
      <dgm:t>
        <a:bodyPr/>
        <a:lstStyle/>
        <a:p>
          <a:endParaRPr lang="ru-RU"/>
        </a:p>
      </dgm:t>
    </dgm:pt>
    <dgm:pt modelId="{76BCF77A-14CF-40C2-8CF9-B36DC494E5C5}" type="sibTrans" cxnId="{CA99D8EE-9CFF-44C3-88FF-B4EB6E95708A}">
      <dgm:prSet/>
      <dgm:spPr/>
      <dgm:t>
        <a:bodyPr/>
        <a:lstStyle/>
        <a:p>
          <a:endParaRPr lang="ru-RU"/>
        </a:p>
      </dgm:t>
    </dgm:pt>
    <dgm:pt modelId="{5FC09A3E-F0B6-4F27-AB4A-3D88B534898D}">
      <dgm:prSet custT="1"/>
      <dgm:spPr/>
      <dgm:t>
        <a:bodyPr/>
        <a:lstStyle/>
        <a:p>
          <a:pPr rtl="0"/>
          <a:r>
            <a:rPr lang="en-US" sz="27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2700" dirty="0" err="1" smtClean="0">
              <a:latin typeface="Times New Roman" pitchFamily="18" charset="0"/>
              <a:cs typeface="Times New Roman" pitchFamily="18" charset="0"/>
            </a:rPr>
            <a:t>Ellos</a:t>
          </a:r>
          <a:r>
            <a:rPr lang="en-US" sz="2700" dirty="0" smtClean="0">
              <a:latin typeface="Times New Roman" pitchFamily="18" charset="0"/>
              <a:cs typeface="Times New Roman" pitchFamily="18" charset="0"/>
            </a:rPr>
            <a:t>\as) son</a:t>
          </a:r>
          <a:endParaRPr lang="ru-RU" sz="2700" dirty="0">
            <a:latin typeface="Times New Roman" pitchFamily="18" charset="0"/>
            <a:cs typeface="Times New Roman" pitchFamily="18" charset="0"/>
          </a:endParaRPr>
        </a:p>
      </dgm:t>
    </dgm:pt>
    <dgm:pt modelId="{4DC1D886-113F-4CD0-9EAB-FD5B690746C7}" type="parTrans" cxnId="{01EAE1CC-83F7-4ABE-9750-4C8E1836323A}">
      <dgm:prSet/>
      <dgm:spPr/>
      <dgm:t>
        <a:bodyPr/>
        <a:lstStyle/>
        <a:p>
          <a:endParaRPr lang="ru-RU"/>
        </a:p>
      </dgm:t>
    </dgm:pt>
    <dgm:pt modelId="{33A2E5A5-1361-48E9-A24A-D9AE6829BD12}" type="sibTrans" cxnId="{01EAE1CC-83F7-4ABE-9750-4C8E1836323A}">
      <dgm:prSet/>
      <dgm:spPr/>
      <dgm:t>
        <a:bodyPr/>
        <a:lstStyle/>
        <a:p>
          <a:endParaRPr lang="ru-RU"/>
        </a:p>
      </dgm:t>
    </dgm:pt>
    <dgm:pt modelId="{2A9BE601-F9CD-4CE3-8D1C-49316301B803}" type="pres">
      <dgm:prSet presAssocID="{C50D63EB-BF16-42D7-99A9-AC3BA080AE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230196-0F5E-4E0E-9CCF-8633B1136F21}" type="pres">
      <dgm:prSet presAssocID="{2891CE2E-940C-48CB-B8FF-53567F566E41}" presName="linNode" presStyleCnt="0"/>
      <dgm:spPr/>
    </dgm:pt>
    <dgm:pt modelId="{475480D3-2825-4316-AD7E-4E1F3E8B1E48}" type="pres">
      <dgm:prSet presAssocID="{2891CE2E-940C-48CB-B8FF-53567F566E41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8A201F-15C6-4B56-BE9F-87BF78D24DBF}" type="pres">
      <dgm:prSet presAssocID="{4D31737C-618A-421B-B5BD-799D75425AA5}" presName="sp" presStyleCnt="0"/>
      <dgm:spPr/>
    </dgm:pt>
    <dgm:pt modelId="{82CA6881-5E7A-4442-A447-3DBC66A48F6D}" type="pres">
      <dgm:prSet presAssocID="{971833DB-14D1-4C63-A9BF-7EA7EAF7E1B4}" presName="linNode" presStyleCnt="0"/>
      <dgm:spPr/>
    </dgm:pt>
    <dgm:pt modelId="{95487CFE-AFE5-4FAB-A344-E090DEC0E6BA}" type="pres">
      <dgm:prSet presAssocID="{971833DB-14D1-4C63-A9BF-7EA7EAF7E1B4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75DA8-420D-4C98-8EA3-38CE34C7A91C}" type="pres">
      <dgm:prSet presAssocID="{1BB51276-2778-4EF0-BB41-6961DEE2CC26}" presName="sp" presStyleCnt="0"/>
      <dgm:spPr/>
    </dgm:pt>
    <dgm:pt modelId="{146EE0DF-74D5-486A-8960-253CB537A0A9}" type="pres">
      <dgm:prSet presAssocID="{F57415E3-8D7B-41C8-99F9-07B0BB09244A}" presName="linNode" presStyleCnt="0"/>
      <dgm:spPr/>
    </dgm:pt>
    <dgm:pt modelId="{42BCE439-E86B-4E37-9CB4-8D3E69419B3C}" type="pres">
      <dgm:prSet presAssocID="{F57415E3-8D7B-41C8-99F9-07B0BB09244A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E1FA39-8615-4F8B-BC5F-185D6ABAF6CC}" type="pres">
      <dgm:prSet presAssocID="{958E6CE2-A096-4ECE-92C4-BDFCC639F1B6}" presName="sp" presStyleCnt="0"/>
      <dgm:spPr/>
    </dgm:pt>
    <dgm:pt modelId="{F8F5CC31-7CD0-40AF-A4FC-B9B66138E6F2}" type="pres">
      <dgm:prSet presAssocID="{87CB9E7D-013D-4F3F-94B5-35A01980E9AC}" presName="linNode" presStyleCnt="0"/>
      <dgm:spPr/>
    </dgm:pt>
    <dgm:pt modelId="{23D4EF93-3192-442D-B163-4D4366B24FC7}" type="pres">
      <dgm:prSet presAssocID="{87CB9E7D-013D-4F3F-94B5-35A01980E9AC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2E89BE-258B-46F7-9FA7-5A60E864BA29}" type="pres">
      <dgm:prSet presAssocID="{8184C8EA-BA34-4A27-A896-559F78CAEB97}" presName="sp" presStyleCnt="0"/>
      <dgm:spPr/>
    </dgm:pt>
    <dgm:pt modelId="{187F61AE-C930-47E6-9D39-7B10E74171F8}" type="pres">
      <dgm:prSet presAssocID="{7BE3C9EC-C598-40FA-B87E-53F541BF5FDA}" presName="linNode" presStyleCnt="0"/>
      <dgm:spPr/>
    </dgm:pt>
    <dgm:pt modelId="{B2DB22B4-08CA-496D-81E0-1F39B9794467}" type="pres">
      <dgm:prSet presAssocID="{7BE3C9EC-C598-40FA-B87E-53F541BF5FDA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4C160-DCA6-461D-ADE9-3C5547010AAE}" type="pres">
      <dgm:prSet presAssocID="{1DEA4D5B-6CA7-4721-8CAC-470CAFA4E5F7}" presName="sp" presStyleCnt="0"/>
      <dgm:spPr/>
    </dgm:pt>
    <dgm:pt modelId="{95B25876-CFAC-4381-B1BF-083054DC194D}" type="pres">
      <dgm:prSet presAssocID="{A157B8C4-4009-4D80-8856-2D808C5F2D99}" presName="linNode" presStyleCnt="0"/>
      <dgm:spPr/>
    </dgm:pt>
    <dgm:pt modelId="{75F7B039-3174-4A95-BAEB-6B55C0EB9899}" type="pres">
      <dgm:prSet presAssocID="{A157B8C4-4009-4D80-8856-2D808C5F2D99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1C760-7A91-4956-BFDB-506BD658F58F}" type="pres">
      <dgm:prSet presAssocID="{76BCF77A-14CF-40C2-8CF9-B36DC494E5C5}" presName="sp" presStyleCnt="0"/>
      <dgm:spPr/>
    </dgm:pt>
    <dgm:pt modelId="{55975330-6091-4F74-BCD5-1A73C8975D23}" type="pres">
      <dgm:prSet presAssocID="{5FC09A3E-F0B6-4F27-AB4A-3D88B534898D}" presName="linNode" presStyleCnt="0"/>
      <dgm:spPr/>
    </dgm:pt>
    <dgm:pt modelId="{886DF6F0-0882-4AC7-8751-26C518C7516F}" type="pres">
      <dgm:prSet presAssocID="{5FC09A3E-F0B6-4F27-AB4A-3D88B534898D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A3A7B9-85CC-4694-AB1D-91DF2C0C17A6}" type="presOf" srcId="{F57415E3-8D7B-41C8-99F9-07B0BB09244A}" destId="{42BCE439-E86B-4E37-9CB4-8D3E69419B3C}" srcOrd="0" destOrd="0" presId="urn:microsoft.com/office/officeart/2005/8/layout/vList5"/>
    <dgm:cxn modelId="{D0BDC127-4134-4AE5-86D5-AC3249E8259B}" srcId="{C50D63EB-BF16-42D7-99A9-AC3BA080AEC9}" destId="{2891CE2E-940C-48CB-B8FF-53567F566E41}" srcOrd="0" destOrd="0" parTransId="{1E89617A-60BC-47F6-8FC7-EE75C8663934}" sibTransId="{4D31737C-618A-421B-B5BD-799D75425AA5}"/>
    <dgm:cxn modelId="{A3D5789E-D54C-402D-B51B-9DC305C8E768}" srcId="{C50D63EB-BF16-42D7-99A9-AC3BA080AEC9}" destId="{971833DB-14D1-4C63-A9BF-7EA7EAF7E1B4}" srcOrd="1" destOrd="0" parTransId="{00099042-441E-4B9E-ABB5-813C4A09C674}" sibTransId="{1BB51276-2778-4EF0-BB41-6961DEE2CC26}"/>
    <dgm:cxn modelId="{55448F3C-7F6F-4962-A706-AF571D23A0DD}" type="presOf" srcId="{2891CE2E-940C-48CB-B8FF-53567F566E41}" destId="{475480D3-2825-4316-AD7E-4E1F3E8B1E48}" srcOrd="0" destOrd="0" presId="urn:microsoft.com/office/officeart/2005/8/layout/vList5"/>
    <dgm:cxn modelId="{F4F644BC-8D99-459A-AF38-9E9AED887286}" type="presOf" srcId="{5FC09A3E-F0B6-4F27-AB4A-3D88B534898D}" destId="{886DF6F0-0882-4AC7-8751-26C518C7516F}" srcOrd="0" destOrd="0" presId="urn:microsoft.com/office/officeart/2005/8/layout/vList5"/>
    <dgm:cxn modelId="{29B804E9-1139-49E2-807A-A150A371293A}" srcId="{C50D63EB-BF16-42D7-99A9-AC3BA080AEC9}" destId="{F57415E3-8D7B-41C8-99F9-07B0BB09244A}" srcOrd="2" destOrd="0" parTransId="{4CDB13AB-0B65-4E8A-B8D5-5F53FA0D218B}" sibTransId="{958E6CE2-A096-4ECE-92C4-BDFCC639F1B6}"/>
    <dgm:cxn modelId="{48396D47-B291-4DEC-A98F-A332FF5FC025}" srcId="{C50D63EB-BF16-42D7-99A9-AC3BA080AEC9}" destId="{7BE3C9EC-C598-40FA-B87E-53F541BF5FDA}" srcOrd="4" destOrd="0" parTransId="{75E2C19A-772A-4C85-9FAB-33FDC37504CA}" sibTransId="{1DEA4D5B-6CA7-4721-8CAC-470CAFA4E5F7}"/>
    <dgm:cxn modelId="{CA99D8EE-9CFF-44C3-88FF-B4EB6E95708A}" srcId="{C50D63EB-BF16-42D7-99A9-AC3BA080AEC9}" destId="{A157B8C4-4009-4D80-8856-2D808C5F2D99}" srcOrd="5" destOrd="0" parTransId="{67404D17-7377-408C-B981-7DD8E3054FDB}" sibTransId="{76BCF77A-14CF-40C2-8CF9-B36DC494E5C5}"/>
    <dgm:cxn modelId="{CC31CA84-EB86-46BA-A9D1-7CD6137FA043}" type="presOf" srcId="{87CB9E7D-013D-4F3F-94B5-35A01980E9AC}" destId="{23D4EF93-3192-442D-B163-4D4366B24FC7}" srcOrd="0" destOrd="0" presId="urn:microsoft.com/office/officeart/2005/8/layout/vList5"/>
    <dgm:cxn modelId="{F8752ED8-104F-4652-BE44-077F13064AD3}" type="presOf" srcId="{7BE3C9EC-C598-40FA-B87E-53F541BF5FDA}" destId="{B2DB22B4-08CA-496D-81E0-1F39B9794467}" srcOrd="0" destOrd="0" presId="urn:microsoft.com/office/officeart/2005/8/layout/vList5"/>
    <dgm:cxn modelId="{C8F666C2-1F0A-4143-BB7D-90F6C4E481D3}" type="presOf" srcId="{971833DB-14D1-4C63-A9BF-7EA7EAF7E1B4}" destId="{95487CFE-AFE5-4FAB-A344-E090DEC0E6BA}" srcOrd="0" destOrd="0" presId="urn:microsoft.com/office/officeart/2005/8/layout/vList5"/>
    <dgm:cxn modelId="{907D3331-FC4D-4D4C-85EA-6DF6DA0EF242}" type="presOf" srcId="{C50D63EB-BF16-42D7-99A9-AC3BA080AEC9}" destId="{2A9BE601-F9CD-4CE3-8D1C-49316301B803}" srcOrd="0" destOrd="0" presId="urn:microsoft.com/office/officeart/2005/8/layout/vList5"/>
    <dgm:cxn modelId="{177B2D74-BA9B-4C28-8478-2EF6B35E11B5}" srcId="{C50D63EB-BF16-42D7-99A9-AC3BA080AEC9}" destId="{87CB9E7D-013D-4F3F-94B5-35A01980E9AC}" srcOrd="3" destOrd="0" parTransId="{906D0F57-FB29-4128-B883-FFBA7177C260}" sibTransId="{8184C8EA-BA34-4A27-A896-559F78CAEB97}"/>
    <dgm:cxn modelId="{E0A67670-1BA0-450F-952C-223DB619989B}" type="presOf" srcId="{A157B8C4-4009-4D80-8856-2D808C5F2D99}" destId="{75F7B039-3174-4A95-BAEB-6B55C0EB9899}" srcOrd="0" destOrd="0" presId="urn:microsoft.com/office/officeart/2005/8/layout/vList5"/>
    <dgm:cxn modelId="{01EAE1CC-83F7-4ABE-9750-4C8E1836323A}" srcId="{C50D63EB-BF16-42D7-99A9-AC3BA080AEC9}" destId="{5FC09A3E-F0B6-4F27-AB4A-3D88B534898D}" srcOrd="6" destOrd="0" parTransId="{4DC1D886-113F-4CD0-9EAB-FD5B690746C7}" sibTransId="{33A2E5A5-1361-48E9-A24A-D9AE6829BD12}"/>
    <dgm:cxn modelId="{8383A6DA-DCB7-407B-8963-5BD493F59754}" type="presParOf" srcId="{2A9BE601-F9CD-4CE3-8D1C-49316301B803}" destId="{DB230196-0F5E-4E0E-9CCF-8633B1136F21}" srcOrd="0" destOrd="0" presId="urn:microsoft.com/office/officeart/2005/8/layout/vList5"/>
    <dgm:cxn modelId="{3F21D145-DA9A-4798-8F83-79DE5F749DC0}" type="presParOf" srcId="{DB230196-0F5E-4E0E-9CCF-8633B1136F21}" destId="{475480D3-2825-4316-AD7E-4E1F3E8B1E48}" srcOrd="0" destOrd="0" presId="urn:microsoft.com/office/officeart/2005/8/layout/vList5"/>
    <dgm:cxn modelId="{C25B3E75-209D-4E10-AE2C-226E29B5AA60}" type="presParOf" srcId="{2A9BE601-F9CD-4CE3-8D1C-49316301B803}" destId="{1D8A201F-15C6-4B56-BE9F-87BF78D24DBF}" srcOrd="1" destOrd="0" presId="urn:microsoft.com/office/officeart/2005/8/layout/vList5"/>
    <dgm:cxn modelId="{1EDCB401-8190-451A-9BF6-24D63A025944}" type="presParOf" srcId="{2A9BE601-F9CD-4CE3-8D1C-49316301B803}" destId="{82CA6881-5E7A-4442-A447-3DBC66A48F6D}" srcOrd="2" destOrd="0" presId="urn:microsoft.com/office/officeart/2005/8/layout/vList5"/>
    <dgm:cxn modelId="{D0172B63-23E3-4F6E-A8AB-6823041D0678}" type="presParOf" srcId="{82CA6881-5E7A-4442-A447-3DBC66A48F6D}" destId="{95487CFE-AFE5-4FAB-A344-E090DEC0E6BA}" srcOrd="0" destOrd="0" presId="urn:microsoft.com/office/officeart/2005/8/layout/vList5"/>
    <dgm:cxn modelId="{5BE5B64B-2D54-4C91-9FAA-7910D60670F6}" type="presParOf" srcId="{2A9BE601-F9CD-4CE3-8D1C-49316301B803}" destId="{D6975DA8-420D-4C98-8EA3-38CE34C7A91C}" srcOrd="3" destOrd="0" presId="urn:microsoft.com/office/officeart/2005/8/layout/vList5"/>
    <dgm:cxn modelId="{59B388F7-269E-4782-9932-C98F7DACE47A}" type="presParOf" srcId="{2A9BE601-F9CD-4CE3-8D1C-49316301B803}" destId="{146EE0DF-74D5-486A-8960-253CB537A0A9}" srcOrd="4" destOrd="0" presId="urn:microsoft.com/office/officeart/2005/8/layout/vList5"/>
    <dgm:cxn modelId="{60CA2D7A-D9D7-404A-A2BD-81E0C619C81E}" type="presParOf" srcId="{146EE0DF-74D5-486A-8960-253CB537A0A9}" destId="{42BCE439-E86B-4E37-9CB4-8D3E69419B3C}" srcOrd="0" destOrd="0" presId="urn:microsoft.com/office/officeart/2005/8/layout/vList5"/>
    <dgm:cxn modelId="{02274B14-6341-48A9-897D-1CD9726FE386}" type="presParOf" srcId="{2A9BE601-F9CD-4CE3-8D1C-49316301B803}" destId="{BEE1FA39-8615-4F8B-BC5F-185D6ABAF6CC}" srcOrd="5" destOrd="0" presId="urn:microsoft.com/office/officeart/2005/8/layout/vList5"/>
    <dgm:cxn modelId="{21415299-FE3E-4D71-91A8-226E92782E30}" type="presParOf" srcId="{2A9BE601-F9CD-4CE3-8D1C-49316301B803}" destId="{F8F5CC31-7CD0-40AF-A4FC-B9B66138E6F2}" srcOrd="6" destOrd="0" presId="urn:microsoft.com/office/officeart/2005/8/layout/vList5"/>
    <dgm:cxn modelId="{A4EACA3B-DFDC-4920-9BFB-3105ADCACE3F}" type="presParOf" srcId="{F8F5CC31-7CD0-40AF-A4FC-B9B66138E6F2}" destId="{23D4EF93-3192-442D-B163-4D4366B24FC7}" srcOrd="0" destOrd="0" presId="urn:microsoft.com/office/officeart/2005/8/layout/vList5"/>
    <dgm:cxn modelId="{B2511189-5AAE-4282-B053-59082557350F}" type="presParOf" srcId="{2A9BE601-F9CD-4CE3-8D1C-49316301B803}" destId="{2E2E89BE-258B-46F7-9FA7-5A60E864BA29}" srcOrd="7" destOrd="0" presId="urn:microsoft.com/office/officeart/2005/8/layout/vList5"/>
    <dgm:cxn modelId="{FA04CC77-8AA9-4C3A-AAA2-52AB5241BDED}" type="presParOf" srcId="{2A9BE601-F9CD-4CE3-8D1C-49316301B803}" destId="{187F61AE-C930-47E6-9D39-7B10E74171F8}" srcOrd="8" destOrd="0" presId="urn:microsoft.com/office/officeart/2005/8/layout/vList5"/>
    <dgm:cxn modelId="{DB2EB683-701D-42F2-9ABF-550FB9354714}" type="presParOf" srcId="{187F61AE-C930-47E6-9D39-7B10E74171F8}" destId="{B2DB22B4-08CA-496D-81E0-1F39B9794467}" srcOrd="0" destOrd="0" presId="urn:microsoft.com/office/officeart/2005/8/layout/vList5"/>
    <dgm:cxn modelId="{6D43FFD2-BAD6-4442-9C50-7E59D762A983}" type="presParOf" srcId="{2A9BE601-F9CD-4CE3-8D1C-49316301B803}" destId="{76D4C160-DCA6-461D-ADE9-3C5547010AAE}" srcOrd="9" destOrd="0" presId="urn:microsoft.com/office/officeart/2005/8/layout/vList5"/>
    <dgm:cxn modelId="{9BD12950-CA5A-414C-BD64-D45433019EB1}" type="presParOf" srcId="{2A9BE601-F9CD-4CE3-8D1C-49316301B803}" destId="{95B25876-CFAC-4381-B1BF-083054DC194D}" srcOrd="10" destOrd="0" presId="urn:microsoft.com/office/officeart/2005/8/layout/vList5"/>
    <dgm:cxn modelId="{F4C46C2B-56F0-4760-B59D-9679C99B3C85}" type="presParOf" srcId="{95B25876-CFAC-4381-B1BF-083054DC194D}" destId="{75F7B039-3174-4A95-BAEB-6B55C0EB9899}" srcOrd="0" destOrd="0" presId="urn:microsoft.com/office/officeart/2005/8/layout/vList5"/>
    <dgm:cxn modelId="{A50E1911-0AB8-4D9E-90E7-ADCACF33A2DA}" type="presParOf" srcId="{2A9BE601-F9CD-4CE3-8D1C-49316301B803}" destId="{0541C760-7A91-4956-BFDB-506BD658F58F}" srcOrd="11" destOrd="0" presId="urn:microsoft.com/office/officeart/2005/8/layout/vList5"/>
    <dgm:cxn modelId="{526F0075-2DDB-4594-951D-D9D029044B41}" type="presParOf" srcId="{2A9BE601-F9CD-4CE3-8D1C-49316301B803}" destId="{55975330-6091-4F74-BCD5-1A73C8975D23}" srcOrd="12" destOrd="0" presId="urn:microsoft.com/office/officeart/2005/8/layout/vList5"/>
    <dgm:cxn modelId="{FDF16DE2-7EE9-4734-8A3D-8E1CF8A07FD7}" type="presParOf" srcId="{55975330-6091-4F74-BCD5-1A73C8975D23}" destId="{886DF6F0-0882-4AC7-8751-26C518C7516F}" srcOrd="0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63BDDE-2C1E-4558-BAB3-F33A26CDAED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9F6F46-FE23-4EAF-BAC0-9C6ED53C8C40}">
      <dgm:prSet/>
      <dgm:spPr/>
      <dgm:t>
        <a:bodyPr/>
        <a:lstStyle/>
        <a:p>
          <a:pPr rtl="0"/>
          <a:r>
            <a:rPr lang="en-US" b="1" dirty="0" smtClean="0">
              <a:latin typeface="Times New Roman" pitchFamily="18" charset="0"/>
              <a:cs typeface="Times New Roman" pitchFamily="18" charset="0"/>
            </a:rPr>
            <a:t>De + el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0DA31415-2C71-479B-B40E-E5F296A16BFC}" type="parTrans" cxnId="{56C6B58F-42C3-4A02-8C32-6F2DFD2B4A00}">
      <dgm:prSet/>
      <dgm:spPr/>
      <dgm:t>
        <a:bodyPr/>
        <a:lstStyle/>
        <a:p>
          <a:endParaRPr lang="ru-RU"/>
        </a:p>
      </dgm:t>
    </dgm:pt>
    <dgm:pt modelId="{114C0547-6A68-45AD-85B1-EF8533287DB3}" type="sibTrans" cxnId="{56C6B58F-42C3-4A02-8C32-6F2DFD2B4A00}">
      <dgm:prSet/>
      <dgm:spPr/>
      <dgm:t>
        <a:bodyPr/>
        <a:lstStyle/>
        <a:p>
          <a:endParaRPr lang="ru-RU"/>
        </a:p>
      </dgm:t>
    </dgm:pt>
    <dgm:pt modelId="{26BFF6D2-D37E-400B-BA90-F12BD247DC77}">
      <dgm:prSet/>
      <dgm:spPr/>
      <dgm:t>
        <a:bodyPr/>
        <a:lstStyle/>
        <a:p>
          <a:pPr rtl="0"/>
          <a:r>
            <a:rPr lang="en-US" b="1" dirty="0" smtClean="0">
              <a:latin typeface="Times New Roman" pitchFamily="18" charset="0"/>
              <a:cs typeface="Times New Roman" pitchFamily="18" charset="0"/>
            </a:rPr>
            <a:t>del</a:t>
          </a:r>
          <a:r>
            <a:rPr lang="en-US" dirty="0" smtClean="0"/>
            <a:t> </a:t>
          </a:r>
          <a:endParaRPr lang="ru-RU" dirty="0"/>
        </a:p>
      </dgm:t>
    </dgm:pt>
    <dgm:pt modelId="{146C4BAC-5B1B-4F70-8C91-7510DD0B3E76}" type="parTrans" cxnId="{26DB1523-5262-4A27-A37B-FA0A93677DD6}">
      <dgm:prSet/>
      <dgm:spPr/>
      <dgm:t>
        <a:bodyPr/>
        <a:lstStyle/>
        <a:p>
          <a:endParaRPr lang="ru-RU"/>
        </a:p>
      </dgm:t>
    </dgm:pt>
    <dgm:pt modelId="{10184501-71DB-408E-A05A-DC268C650A4D}" type="sibTrans" cxnId="{26DB1523-5262-4A27-A37B-FA0A93677DD6}">
      <dgm:prSet/>
      <dgm:spPr/>
      <dgm:t>
        <a:bodyPr/>
        <a:lstStyle/>
        <a:p>
          <a:endParaRPr lang="ru-RU"/>
        </a:p>
      </dgm:t>
    </dgm:pt>
    <dgm:pt modelId="{A0CB26AB-0588-4BFF-A186-3D6793AF8CC0}" type="pres">
      <dgm:prSet presAssocID="{FB63BDDE-2C1E-4558-BAB3-F33A26CDAED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35CB69-42C6-41DC-84C5-D21B8AB9A5A4}" type="pres">
      <dgm:prSet presAssocID="{289F6F46-FE23-4EAF-BAC0-9C6ED53C8C40}" presName="node" presStyleLbl="node1" presStyleIdx="0" presStyleCnt="2" custLinFactNeighborX="-1249" custLinFactNeighborY="-38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D193F-C88E-4707-818F-F901C630DE87}" type="pres">
      <dgm:prSet presAssocID="{114C0547-6A68-45AD-85B1-EF8533287DB3}" presName="sibTrans" presStyleLbl="sibTrans2D1" presStyleIdx="0" presStyleCnt="1"/>
      <dgm:spPr/>
      <dgm:t>
        <a:bodyPr/>
        <a:lstStyle/>
        <a:p>
          <a:endParaRPr lang="ru-RU"/>
        </a:p>
      </dgm:t>
    </dgm:pt>
    <dgm:pt modelId="{A07686B0-9F5B-45DC-B85C-C39A619D6359}" type="pres">
      <dgm:prSet presAssocID="{114C0547-6A68-45AD-85B1-EF8533287DB3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1C28F71D-A9F9-4B40-9914-CFC47C9B6A7D}" type="pres">
      <dgm:prSet presAssocID="{26BFF6D2-D37E-400B-BA90-F12BD247DC77}" presName="node" presStyleLbl="node1" presStyleIdx="1" presStyleCnt="2" custLinFactNeighborX="-3328" custLinFactNeighborY="-38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C6B58F-42C3-4A02-8C32-6F2DFD2B4A00}" srcId="{FB63BDDE-2C1E-4558-BAB3-F33A26CDAED1}" destId="{289F6F46-FE23-4EAF-BAC0-9C6ED53C8C40}" srcOrd="0" destOrd="0" parTransId="{0DA31415-2C71-479B-B40E-E5F296A16BFC}" sibTransId="{114C0547-6A68-45AD-85B1-EF8533287DB3}"/>
    <dgm:cxn modelId="{DE87735E-6D65-4249-B17F-4190674D4896}" type="presOf" srcId="{114C0547-6A68-45AD-85B1-EF8533287DB3}" destId="{E2ED193F-C88E-4707-818F-F901C630DE87}" srcOrd="0" destOrd="0" presId="urn:microsoft.com/office/officeart/2005/8/layout/process1"/>
    <dgm:cxn modelId="{26DB1523-5262-4A27-A37B-FA0A93677DD6}" srcId="{FB63BDDE-2C1E-4558-BAB3-F33A26CDAED1}" destId="{26BFF6D2-D37E-400B-BA90-F12BD247DC77}" srcOrd="1" destOrd="0" parTransId="{146C4BAC-5B1B-4F70-8C91-7510DD0B3E76}" sibTransId="{10184501-71DB-408E-A05A-DC268C650A4D}"/>
    <dgm:cxn modelId="{C73188A2-3027-47E3-A1D5-2F6825D9316F}" type="presOf" srcId="{FB63BDDE-2C1E-4558-BAB3-F33A26CDAED1}" destId="{A0CB26AB-0588-4BFF-A186-3D6793AF8CC0}" srcOrd="0" destOrd="0" presId="urn:microsoft.com/office/officeart/2005/8/layout/process1"/>
    <dgm:cxn modelId="{BD10FA88-024B-4DA3-9862-D20B60EFF776}" type="presOf" srcId="{114C0547-6A68-45AD-85B1-EF8533287DB3}" destId="{A07686B0-9F5B-45DC-B85C-C39A619D6359}" srcOrd="1" destOrd="0" presId="urn:microsoft.com/office/officeart/2005/8/layout/process1"/>
    <dgm:cxn modelId="{BEF7603C-1E94-4E71-9008-85C197CF13E3}" type="presOf" srcId="{26BFF6D2-D37E-400B-BA90-F12BD247DC77}" destId="{1C28F71D-A9F9-4B40-9914-CFC47C9B6A7D}" srcOrd="0" destOrd="0" presId="urn:microsoft.com/office/officeart/2005/8/layout/process1"/>
    <dgm:cxn modelId="{16CE2104-7BAA-4BE6-A483-711923999041}" type="presOf" srcId="{289F6F46-FE23-4EAF-BAC0-9C6ED53C8C40}" destId="{2535CB69-42C6-41DC-84C5-D21B8AB9A5A4}" srcOrd="0" destOrd="0" presId="urn:microsoft.com/office/officeart/2005/8/layout/process1"/>
    <dgm:cxn modelId="{ADE3105D-6C98-41D4-8DF0-A10412E47348}" type="presParOf" srcId="{A0CB26AB-0588-4BFF-A186-3D6793AF8CC0}" destId="{2535CB69-42C6-41DC-84C5-D21B8AB9A5A4}" srcOrd="0" destOrd="0" presId="urn:microsoft.com/office/officeart/2005/8/layout/process1"/>
    <dgm:cxn modelId="{1A1C72BC-2FFD-458A-8D2D-35569F0B96E3}" type="presParOf" srcId="{A0CB26AB-0588-4BFF-A186-3D6793AF8CC0}" destId="{E2ED193F-C88E-4707-818F-F901C630DE87}" srcOrd="1" destOrd="0" presId="urn:microsoft.com/office/officeart/2005/8/layout/process1"/>
    <dgm:cxn modelId="{DDDB8952-A122-46B8-9C7F-42090E29FEF7}" type="presParOf" srcId="{E2ED193F-C88E-4707-818F-F901C630DE87}" destId="{A07686B0-9F5B-45DC-B85C-C39A619D6359}" srcOrd="0" destOrd="0" presId="urn:microsoft.com/office/officeart/2005/8/layout/process1"/>
    <dgm:cxn modelId="{4EFDB95C-A8E0-40A1-990C-EF340CAC04C2}" type="presParOf" srcId="{A0CB26AB-0588-4BFF-A186-3D6793AF8CC0}" destId="{1C28F71D-A9F9-4B40-9914-CFC47C9B6A7D}" srcOrd="2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5480D3-2825-4316-AD7E-4E1F3E8B1E48}">
      <dsp:nvSpPr>
        <dsp:cNvPr id="0" name=""/>
        <dsp:cNvSpPr/>
      </dsp:nvSpPr>
      <dsp:spPr>
        <a:xfrm>
          <a:off x="2721356" y="390"/>
          <a:ext cx="3061525" cy="626194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2700" kern="1200" dirty="0" err="1" smtClean="0">
              <a:latin typeface="Times New Roman" pitchFamily="18" charset="0"/>
              <a:cs typeface="Times New Roman" pitchFamily="18" charset="0"/>
            </a:rPr>
            <a:t>Yo</a:t>
          </a:r>
          <a:r>
            <a:rPr lang="en-US" sz="2700" kern="1200" dirty="0" smtClean="0">
              <a:latin typeface="Times New Roman" pitchFamily="18" charset="0"/>
              <a:cs typeface="Times New Roman" pitchFamily="18" charset="0"/>
            </a:rPr>
            <a:t>) soy</a:t>
          </a:r>
          <a:endParaRPr lang="ru-RU" sz="2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21356" y="390"/>
        <a:ext cx="3061525" cy="626194"/>
      </dsp:txXfrm>
    </dsp:sp>
    <dsp:sp modelId="{95487CFE-AFE5-4FAB-A344-E090DEC0E6BA}">
      <dsp:nvSpPr>
        <dsp:cNvPr id="0" name=""/>
        <dsp:cNvSpPr/>
      </dsp:nvSpPr>
      <dsp:spPr>
        <a:xfrm>
          <a:off x="2721356" y="657894"/>
          <a:ext cx="3061525" cy="626194"/>
        </a:xfrm>
        <a:prstGeom prst="roundRect">
          <a:avLst/>
        </a:prstGeom>
        <a:solidFill>
          <a:schemeClr val="accent4">
            <a:shade val="80000"/>
            <a:hueOff val="-13619"/>
            <a:satOff val="-504"/>
            <a:lumOff val="4241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2700" kern="1200" dirty="0" err="1" smtClean="0">
              <a:latin typeface="Times New Roman" pitchFamily="18" charset="0"/>
              <a:cs typeface="Times New Roman" pitchFamily="18" charset="0"/>
            </a:rPr>
            <a:t>Tú</a:t>
          </a:r>
          <a:r>
            <a:rPr lang="ru-RU" sz="2700" kern="1200" dirty="0" smtClean="0">
              <a:latin typeface="Times New Roman" pitchFamily="18" charset="0"/>
              <a:cs typeface="Times New Roman" pitchFamily="18" charset="0"/>
            </a:rPr>
            <a:t>) </a:t>
          </a:r>
          <a:r>
            <a:rPr lang="en-US" sz="2700" kern="1200" dirty="0" err="1" smtClean="0">
              <a:latin typeface="Times New Roman" pitchFamily="18" charset="0"/>
              <a:cs typeface="Times New Roman" pitchFamily="18" charset="0"/>
            </a:rPr>
            <a:t>eres</a:t>
          </a:r>
          <a:endParaRPr lang="en-US" sz="2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21356" y="657894"/>
        <a:ext cx="3061525" cy="626194"/>
      </dsp:txXfrm>
    </dsp:sp>
    <dsp:sp modelId="{42BCE439-E86B-4E37-9CB4-8D3E69419B3C}">
      <dsp:nvSpPr>
        <dsp:cNvPr id="0" name=""/>
        <dsp:cNvSpPr/>
      </dsp:nvSpPr>
      <dsp:spPr>
        <a:xfrm>
          <a:off x="2721356" y="1315398"/>
          <a:ext cx="3061525" cy="626194"/>
        </a:xfrm>
        <a:prstGeom prst="roundRect">
          <a:avLst/>
        </a:prstGeom>
        <a:solidFill>
          <a:schemeClr val="accent4">
            <a:shade val="80000"/>
            <a:hueOff val="-27238"/>
            <a:satOff val="-1009"/>
            <a:lumOff val="8481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Times New Roman" pitchFamily="18" charset="0"/>
              <a:cs typeface="Times New Roman" pitchFamily="18" charset="0"/>
            </a:rPr>
            <a:t>(El</a:t>
          </a:r>
          <a:r>
            <a:rPr lang="ru-RU" sz="2700" kern="1200" dirty="0" smtClean="0">
              <a:latin typeface="Times New Roman" pitchFamily="18" charset="0"/>
              <a:cs typeface="Times New Roman" pitchFamily="18" charset="0"/>
            </a:rPr>
            <a:t>;</a:t>
          </a:r>
          <a:r>
            <a:rPr lang="en-US" sz="2700" kern="1200" dirty="0" smtClean="0">
              <a:latin typeface="Times New Roman" pitchFamily="18" charset="0"/>
              <a:cs typeface="Times New Roman" pitchFamily="18" charset="0"/>
            </a:rPr>
            <a:t> Ella) </a:t>
          </a:r>
          <a:r>
            <a:rPr lang="en-US" sz="2700" kern="1200" dirty="0" err="1" smtClean="0">
              <a:latin typeface="Times New Roman" pitchFamily="18" charset="0"/>
              <a:cs typeface="Times New Roman" pitchFamily="18" charset="0"/>
            </a:rPr>
            <a:t>es</a:t>
          </a:r>
          <a:endParaRPr lang="en-US" sz="2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21356" y="1315398"/>
        <a:ext cx="3061525" cy="626194"/>
      </dsp:txXfrm>
    </dsp:sp>
    <dsp:sp modelId="{23D4EF93-3192-442D-B163-4D4366B24FC7}">
      <dsp:nvSpPr>
        <dsp:cNvPr id="0" name=""/>
        <dsp:cNvSpPr/>
      </dsp:nvSpPr>
      <dsp:spPr>
        <a:xfrm>
          <a:off x="2721356" y="1972902"/>
          <a:ext cx="3061525" cy="626194"/>
        </a:xfrm>
        <a:prstGeom prst="roundRect">
          <a:avLst/>
        </a:prstGeom>
        <a:solidFill>
          <a:schemeClr val="accent4">
            <a:shade val="80000"/>
            <a:hueOff val="-40857"/>
            <a:satOff val="-1513"/>
            <a:lumOff val="12722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2721356" y="1972902"/>
        <a:ext cx="3061525" cy="626194"/>
      </dsp:txXfrm>
    </dsp:sp>
    <dsp:sp modelId="{B2DB22B4-08CA-496D-81E0-1F39B9794467}">
      <dsp:nvSpPr>
        <dsp:cNvPr id="0" name=""/>
        <dsp:cNvSpPr/>
      </dsp:nvSpPr>
      <dsp:spPr>
        <a:xfrm>
          <a:off x="2721356" y="2630406"/>
          <a:ext cx="3061525" cy="626194"/>
        </a:xfrm>
        <a:prstGeom prst="roundRect">
          <a:avLst/>
        </a:prstGeom>
        <a:solidFill>
          <a:schemeClr val="accent4">
            <a:shade val="80000"/>
            <a:hueOff val="-54476"/>
            <a:satOff val="-2017"/>
            <a:lumOff val="16963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2700" kern="1200" dirty="0" err="1" smtClean="0">
              <a:latin typeface="Times New Roman" pitchFamily="18" charset="0"/>
              <a:cs typeface="Times New Roman" pitchFamily="18" charset="0"/>
            </a:rPr>
            <a:t>Nosotros</a:t>
          </a:r>
          <a:r>
            <a:rPr lang="en-US" sz="2700" kern="1200" dirty="0" smtClean="0">
              <a:latin typeface="Times New Roman" pitchFamily="18" charset="0"/>
              <a:cs typeface="Times New Roman" pitchFamily="18" charset="0"/>
            </a:rPr>
            <a:t>\as) </a:t>
          </a:r>
          <a:r>
            <a:rPr lang="en-US" sz="2700" kern="1200" dirty="0" err="1" smtClean="0">
              <a:latin typeface="Times New Roman" pitchFamily="18" charset="0"/>
              <a:cs typeface="Times New Roman" pitchFamily="18" charset="0"/>
            </a:rPr>
            <a:t>somos</a:t>
          </a:r>
          <a:endParaRPr lang="en-US" sz="2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21356" y="2630406"/>
        <a:ext cx="3061525" cy="626194"/>
      </dsp:txXfrm>
    </dsp:sp>
    <dsp:sp modelId="{75F7B039-3174-4A95-BAEB-6B55C0EB9899}">
      <dsp:nvSpPr>
        <dsp:cNvPr id="0" name=""/>
        <dsp:cNvSpPr/>
      </dsp:nvSpPr>
      <dsp:spPr>
        <a:xfrm>
          <a:off x="2721356" y="3287910"/>
          <a:ext cx="3061525" cy="626194"/>
        </a:xfrm>
        <a:prstGeom prst="roundRect">
          <a:avLst/>
        </a:prstGeom>
        <a:solidFill>
          <a:schemeClr val="accent4">
            <a:shade val="80000"/>
            <a:hueOff val="-68095"/>
            <a:satOff val="-2522"/>
            <a:lumOff val="21203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2700" kern="1200" dirty="0" err="1" smtClean="0">
              <a:latin typeface="Times New Roman" pitchFamily="18" charset="0"/>
              <a:cs typeface="Times New Roman" pitchFamily="18" charset="0"/>
            </a:rPr>
            <a:t>Vosotros</a:t>
          </a:r>
          <a:r>
            <a:rPr lang="en-US" sz="2700" kern="1200" dirty="0" smtClean="0">
              <a:latin typeface="Times New Roman" pitchFamily="18" charset="0"/>
              <a:cs typeface="Times New Roman" pitchFamily="18" charset="0"/>
            </a:rPr>
            <a:t>\as) </a:t>
          </a:r>
          <a:r>
            <a:rPr lang="en-US" sz="2700" kern="1200" dirty="0" err="1" smtClean="0">
              <a:latin typeface="Times New Roman" pitchFamily="18" charset="0"/>
              <a:cs typeface="Times New Roman" pitchFamily="18" charset="0"/>
            </a:rPr>
            <a:t>sois</a:t>
          </a:r>
          <a:endParaRPr lang="en-US" sz="2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21356" y="3287910"/>
        <a:ext cx="3061525" cy="626194"/>
      </dsp:txXfrm>
    </dsp:sp>
    <dsp:sp modelId="{886DF6F0-0882-4AC7-8751-26C518C7516F}">
      <dsp:nvSpPr>
        <dsp:cNvPr id="0" name=""/>
        <dsp:cNvSpPr/>
      </dsp:nvSpPr>
      <dsp:spPr>
        <a:xfrm>
          <a:off x="2721356" y="3945414"/>
          <a:ext cx="3061525" cy="626194"/>
        </a:xfrm>
        <a:prstGeom prst="roundRect">
          <a:avLst/>
        </a:prstGeom>
        <a:solidFill>
          <a:schemeClr val="accent4">
            <a:shade val="80000"/>
            <a:hueOff val="-81714"/>
            <a:satOff val="-3026"/>
            <a:lumOff val="25444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2700" kern="1200" dirty="0" err="1" smtClean="0">
              <a:latin typeface="Times New Roman" pitchFamily="18" charset="0"/>
              <a:cs typeface="Times New Roman" pitchFamily="18" charset="0"/>
            </a:rPr>
            <a:t>Ellos</a:t>
          </a:r>
          <a:r>
            <a:rPr lang="en-US" sz="2700" kern="1200" dirty="0" smtClean="0">
              <a:latin typeface="Times New Roman" pitchFamily="18" charset="0"/>
              <a:cs typeface="Times New Roman" pitchFamily="18" charset="0"/>
            </a:rPr>
            <a:t>\as) son</a:t>
          </a:r>
          <a:endParaRPr lang="ru-RU" sz="2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21356" y="3945414"/>
        <a:ext cx="3061525" cy="62619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35CB69-42C6-41DC-84C5-D21B8AB9A5A4}">
      <dsp:nvSpPr>
        <dsp:cNvPr id="0" name=""/>
        <dsp:cNvSpPr/>
      </dsp:nvSpPr>
      <dsp:spPr>
        <a:xfrm>
          <a:off x="0" y="401757"/>
          <a:ext cx="3541915" cy="2125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>
              <a:latin typeface="Times New Roman" pitchFamily="18" charset="0"/>
              <a:cs typeface="Times New Roman" pitchFamily="18" charset="0"/>
            </a:rPr>
            <a:t>De + el</a:t>
          </a:r>
          <a:endParaRPr lang="ru-RU" sz="6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01757"/>
        <a:ext cx="3541915" cy="2125149"/>
      </dsp:txXfrm>
    </dsp:sp>
    <dsp:sp modelId="{E2ED193F-C88E-4707-818F-F901C630DE87}">
      <dsp:nvSpPr>
        <dsp:cNvPr id="0" name=""/>
        <dsp:cNvSpPr/>
      </dsp:nvSpPr>
      <dsp:spPr>
        <a:xfrm>
          <a:off x="3884735" y="1025134"/>
          <a:ext cx="726776" cy="8783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/>
        </a:p>
      </dsp:txBody>
      <dsp:txXfrm>
        <a:off x="3884735" y="1025134"/>
        <a:ext cx="726776" cy="878395"/>
      </dsp:txXfrm>
    </dsp:sp>
    <dsp:sp modelId="{1C28F71D-A9F9-4B40-9914-CFC47C9B6A7D}">
      <dsp:nvSpPr>
        <dsp:cNvPr id="0" name=""/>
        <dsp:cNvSpPr/>
      </dsp:nvSpPr>
      <dsp:spPr>
        <a:xfrm>
          <a:off x="4913193" y="401757"/>
          <a:ext cx="3541915" cy="2125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>
              <a:latin typeface="Times New Roman" pitchFamily="18" charset="0"/>
              <a:cs typeface="Times New Roman" pitchFamily="18" charset="0"/>
            </a:rPr>
            <a:t>del</a:t>
          </a:r>
          <a:r>
            <a:rPr lang="en-US" sz="6500" kern="1200" dirty="0" smtClean="0"/>
            <a:t> </a:t>
          </a:r>
          <a:endParaRPr lang="ru-RU" sz="6500" kern="1200" dirty="0"/>
        </a:p>
      </dsp:txBody>
      <dsp:txXfrm>
        <a:off x="4913193" y="401757"/>
        <a:ext cx="3541915" cy="2125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1/15/2013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1/15/2013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b="0" dirty="0" smtClean="0">
                <a:latin typeface="Times New Roman" pitchFamily="18" charset="0"/>
                <a:cs typeface="Times New Roman" pitchFamily="18" charset="0"/>
              </a:rPr>
              <a:t>Vivo con </a:t>
            </a:r>
            <a:r>
              <a:rPr lang="en-US" sz="4000" b="0" dirty="0" err="1" smtClean="0"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sz="4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 smtClean="0">
                <a:latin typeface="Times New Roman" pitchFamily="18" charset="0"/>
                <a:cs typeface="Times New Roman" pitchFamily="18" charset="0"/>
              </a:rPr>
              <a:t>familia</a:t>
            </a:r>
            <a:r>
              <a:rPr lang="en-US" sz="4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 smtClean="0">
                <a:latin typeface="Times New Roman" pitchFamily="18" charset="0"/>
                <a:cs typeface="Times New Roman" pitchFamily="18" charset="0"/>
              </a:rPr>
              <a:t>muy</a:t>
            </a:r>
            <a:r>
              <a:rPr lang="en-US" sz="4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 smtClean="0">
                <a:latin typeface="Times New Roman" pitchFamily="18" charset="0"/>
                <a:cs typeface="Times New Roman" pitchFamily="18" charset="0"/>
              </a:rPr>
              <a:t>grande</a:t>
            </a:r>
            <a:r>
              <a:rPr lang="en-US" sz="4000" b="0" dirty="0" smtClean="0"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sz="4000" b="0" dirty="0" err="1" smtClean="0"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sz="4000" b="0" dirty="0" smtClean="0">
                <a:latin typeface="Times New Roman" pitchFamily="18" charset="0"/>
                <a:cs typeface="Times New Roman" pitchFamily="18" charset="0"/>
              </a:rPr>
              <a:t> casa </a:t>
            </a:r>
            <a:r>
              <a:rPr lang="en-US" sz="4000" b="0" dirty="0" err="1" smtClean="0">
                <a:latin typeface="Times New Roman" pitchFamily="18" charset="0"/>
                <a:cs typeface="Times New Roman" pitchFamily="18" charset="0"/>
              </a:rPr>
              <a:t>bastante</a:t>
            </a:r>
            <a:r>
              <a:rPr lang="en-US" sz="4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 smtClean="0">
                <a:latin typeface="Times New Roman" pitchFamily="18" charset="0"/>
                <a:cs typeface="Times New Roman" pitchFamily="18" charset="0"/>
              </a:rPr>
              <a:t>espaciosa</a:t>
            </a:r>
            <a:endParaRPr lang="ru-RU" sz="4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7975" y="4929198"/>
            <a:ext cx="6296025" cy="11096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Рисунок 3" descr="thumb_main_spanish_flag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285728"/>
            <a:ext cx="2975410" cy="205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Ravie" pitchFamily="82" charset="0"/>
              </a:rPr>
              <a:t>Vocabulario “Mi </a:t>
            </a:r>
            <a:r>
              <a:rPr lang="en-US" dirty="0" err="1" smtClean="0">
                <a:latin typeface="Ravie" pitchFamily="82" charset="0"/>
              </a:rPr>
              <a:t>familia</a:t>
            </a:r>
            <a:r>
              <a:rPr lang="en-US" dirty="0" smtClean="0">
                <a:latin typeface="Ravie" pitchFamily="82" charset="0"/>
              </a:rPr>
              <a:t>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59472"/>
          </a:xfrm>
        </p:spPr>
        <p:txBody>
          <a:bodyPr>
            <a:noAutofit/>
          </a:bodyPr>
          <a:lstStyle/>
          <a:p>
            <a:pPr lvl="0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los padres -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</a:p>
          <a:p>
            <a:pPr lvl="0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 padre (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papá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папа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madre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mamá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мама</a:t>
            </a:r>
          </a:p>
          <a:p>
            <a:pPr lvl="0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padrastro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отчим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la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padrastra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мачеха</a:t>
            </a:r>
          </a:p>
          <a:p>
            <a:pPr lvl="0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padrino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крёстный отец;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madrina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крестная мать</a:t>
            </a:r>
          </a:p>
          <a:p>
            <a:pPr lvl="0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los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hijos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hijo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сын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hijastro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приемный сын</a:t>
            </a: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hija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дочь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hijastra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приемная дочь</a:t>
            </a: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hermanos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братья и сёстры</a:t>
            </a: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hermano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брат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el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hermano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mayor/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старший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младший брат</a:t>
            </a: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hermana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сестра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la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hermana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mayor/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старшая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младшая сестра</a:t>
            </a: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primos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двоюродные братья и сёстры</a:t>
            </a: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el primo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двоюродный брат;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la prima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двоюродная сестра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571612"/>
            <a:ext cx="8286808" cy="4714908"/>
          </a:xfrm>
        </p:spPr>
        <p:txBody>
          <a:bodyPr>
            <a:noAutofit/>
          </a:bodyPr>
          <a:lstStyle/>
          <a:p>
            <a:pPr lvl="0"/>
            <a:r>
              <a:rPr lang="en-US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marido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муж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la </a:t>
            </a: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mujer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жена</a:t>
            </a:r>
          </a:p>
          <a:p>
            <a:pPr lvl="0"/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los </a:t>
            </a: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esposos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супруги</a:t>
            </a:r>
          </a:p>
          <a:p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esposo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супруг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la </a:t>
            </a: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esposa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супруга</a:t>
            </a:r>
            <a:endParaRPr lang="en-US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los </a:t>
            </a: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parientes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родственники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los </a:t>
            </a: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parientes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lejanos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дальние родственники</a:t>
            </a:r>
          </a:p>
          <a:p>
            <a:pPr lvl="0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los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tíos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дяди и тёти</a:t>
            </a:r>
          </a:p>
          <a:p>
            <a:pPr lvl="0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tío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дядя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; la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tía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тётя</a:t>
            </a:r>
          </a:p>
          <a:p>
            <a:pPr lvl="0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los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sobrinos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племянники</a:t>
            </a:r>
          </a:p>
          <a:p>
            <a:pPr lvl="0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sobrino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племянник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; la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sobrina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племянница</a:t>
            </a:r>
          </a:p>
          <a:p>
            <a:pPr lvl="0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los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abuelos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бабушка и дедушка</a:t>
            </a:r>
          </a:p>
          <a:p>
            <a:pPr lvl="0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abuelo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дед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; el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abuelito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дедушка</a:t>
            </a:r>
          </a:p>
          <a:p>
            <a:pPr lvl="0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abuela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баба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; la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abuelita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бабушка</a:t>
            </a:r>
          </a:p>
          <a:p>
            <a:pPr lvl="0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los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nietos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внуки</a:t>
            </a:r>
          </a:p>
          <a:p>
            <a:pPr lvl="0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nieto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внук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; la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nieta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внучка</a:t>
            </a:r>
          </a:p>
          <a:p>
            <a:pPr lvl="0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novio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жених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; la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novia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невеста</a:t>
            </a:r>
          </a:p>
          <a:p>
            <a:pPr lvl="0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soltero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холостяк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; la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soltera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незамужняя</a:t>
            </a:r>
            <a:endParaRPr lang="ru-RU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                                                                                                                 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200" dirty="0" smtClean="0">
                <a:solidFill>
                  <a:schemeClr val="tx2"/>
                </a:solidFill>
                <a:latin typeface="Ravie" pitchFamily="82" charset="0"/>
              </a:rPr>
              <a:t>Lee el </a:t>
            </a:r>
            <a:r>
              <a:rPr lang="en-US" sz="3200" dirty="0" err="1" smtClean="0">
                <a:solidFill>
                  <a:schemeClr val="tx2"/>
                </a:solidFill>
                <a:latin typeface="Ravie" pitchFamily="82" charset="0"/>
              </a:rPr>
              <a:t>texto</a:t>
            </a:r>
            <a:r>
              <a:rPr lang="en-US" sz="3200" dirty="0" smtClean="0">
                <a:solidFill>
                  <a:schemeClr val="tx2"/>
                </a:solidFill>
                <a:latin typeface="Ravie" pitchFamily="82" charset="0"/>
              </a:rPr>
              <a:t> “Mi </a:t>
            </a:r>
            <a:r>
              <a:rPr lang="en-US" sz="3200" dirty="0" err="1" smtClean="0">
                <a:solidFill>
                  <a:schemeClr val="tx2"/>
                </a:solidFill>
                <a:latin typeface="Ravie" pitchFamily="82" charset="0"/>
              </a:rPr>
              <a:t>familia</a:t>
            </a:r>
            <a:r>
              <a:rPr lang="en-US" sz="3200" dirty="0" smtClean="0">
                <a:solidFill>
                  <a:schemeClr val="tx2"/>
                </a:solidFill>
                <a:latin typeface="Ravie" pitchFamily="82" charset="0"/>
              </a:rPr>
              <a:t>” y </a:t>
            </a:r>
            <a:r>
              <a:rPr lang="en-US" sz="3200" dirty="0" err="1" smtClean="0">
                <a:solidFill>
                  <a:schemeClr val="tx2"/>
                </a:solidFill>
                <a:latin typeface="Ravie" pitchFamily="82" charset="0"/>
              </a:rPr>
              <a:t>traduzca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Hola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llamo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Enrique. Soy de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España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9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vivo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en Barcelona en </a:t>
            </a:r>
            <a:r>
              <a:rPr lang="en-US" sz="29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sz="29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casa </a:t>
            </a:r>
            <a:r>
              <a:rPr lang="en-US" sz="29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grande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sz="29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9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calle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San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Martín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familia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bastante</a:t>
            </a:r>
            <a:r>
              <a:rPr lang="en-US" sz="29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numerosa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Son </a:t>
            </a:r>
            <a:r>
              <a:rPr lang="en-US" sz="29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padres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hermanos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9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sz="29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hermana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Catalina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 </a:t>
            </a:r>
            <a:r>
              <a:rPr lang="en-US" sz="29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novia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Es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chica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bonita</a:t>
            </a:r>
            <a:r>
              <a:rPr lang="en-US" sz="29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9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buena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Mi </a:t>
            </a:r>
            <a:r>
              <a:rPr lang="en-US" sz="29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hermano</a:t>
            </a:r>
            <a:r>
              <a:rPr lang="en-US" sz="29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mayor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Madrid. Mi </a:t>
            </a:r>
            <a:r>
              <a:rPr lang="en-US" sz="29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hermano</a:t>
            </a:r>
            <a:r>
              <a:rPr lang="en-US" sz="29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menor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Madrid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también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9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n-US" sz="29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cuanto</a:t>
            </a:r>
            <a:r>
              <a:rPr lang="en-US" sz="29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hermana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Clarita, 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alumna. Es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alegre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divertida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9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Además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tengo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en-US" sz="29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montón</a:t>
            </a:r>
            <a:r>
              <a:rPr lang="en-US" sz="29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parientes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9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tíos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sobrinos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primos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En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cuanto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mis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abuelos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son de Toledo. </a:t>
            </a:r>
            <a:r>
              <a:rPr lang="en-US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 </a:t>
            </a:r>
            <a:r>
              <a:rPr lang="en-US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familia</a:t>
            </a:r>
            <a:r>
              <a:rPr lang="en-US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feliz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Ravie" pitchFamily="82" charset="0"/>
              </a:rPr>
              <a:t>Conteste</a:t>
            </a:r>
            <a:r>
              <a:rPr lang="en-US" dirty="0" smtClean="0">
                <a:latin typeface="Ravie" pitchFamily="82" charset="0"/>
              </a:rPr>
              <a:t> a la </a:t>
            </a:r>
            <a:r>
              <a:rPr lang="en-US" dirty="0" err="1" smtClean="0">
                <a:latin typeface="Ravie" pitchFamily="82" charset="0"/>
              </a:rPr>
              <a:t>pregunta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 dónde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Enrique?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¿De dónde son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hermanos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¿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Quién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Clarita?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¿Es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alumna 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estudiante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¿Cómo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Clarita?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¿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Quién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Catalina?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¿Cómo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Catalina?</a:t>
            </a:r>
          </a:p>
          <a:p>
            <a:r>
              <a:rPr lang="ru-RU" dirty="0" smtClean="0"/>
              <a:t>¿</a:t>
            </a:r>
            <a:r>
              <a:rPr lang="en-US" dirty="0" smtClean="0"/>
              <a:t>Es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familia</a:t>
            </a:r>
            <a:r>
              <a:rPr lang="en-US" dirty="0" smtClean="0"/>
              <a:t> </a:t>
            </a:r>
            <a:r>
              <a:rPr lang="en-US" dirty="0" err="1" smtClean="0"/>
              <a:t>pequeña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¿Es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familia</a:t>
            </a:r>
            <a:r>
              <a:rPr lang="en-US" dirty="0" smtClean="0"/>
              <a:t> </a:t>
            </a:r>
            <a:r>
              <a:rPr lang="en-US" dirty="0" err="1" smtClean="0"/>
              <a:t>infeliz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¿De </a:t>
            </a:r>
            <a:r>
              <a:rPr lang="en-US" dirty="0" err="1" smtClean="0"/>
              <a:t>dónde</a:t>
            </a:r>
            <a:r>
              <a:rPr lang="en-US" dirty="0" smtClean="0"/>
              <a:t> son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abuelos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Ravie" pitchFamily="82" charset="0"/>
              </a:rPr>
              <a:t>¿</a:t>
            </a:r>
            <a:r>
              <a:rPr lang="en-US" dirty="0" err="1" smtClean="0">
                <a:latin typeface="Ravie" pitchFamily="82" charset="0"/>
              </a:rPr>
              <a:t>Quién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es</a:t>
            </a:r>
            <a:r>
              <a:rPr lang="en-US" dirty="0" smtClean="0">
                <a:latin typeface="Ravie" pitchFamily="82" charset="0"/>
              </a:rPr>
              <a:t>? ¿Cómo </a:t>
            </a:r>
            <a:r>
              <a:rPr lang="en-US" dirty="0" err="1" smtClean="0">
                <a:latin typeface="Ravie" pitchFamily="82" charset="0"/>
              </a:rPr>
              <a:t>es</a:t>
            </a:r>
            <a:r>
              <a:rPr lang="en-US" dirty="0" smtClean="0">
                <a:latin typeface="Ravie" pitchFamily="82" charset="0"/>
              </a:rPr>
              <a:t>? </a:t>
            </a:r>
            <a:br>
              <a:rPr lang="en-US" dirty="0" smtClean="0">
                <a:latin typeface="Ravie" pitchFamily="82" charset="0"/>
              </a:rPr>
            </a:br>
            <a:r>
              <a:rPr lang="ru-RU" dirty="0" smtClean="0"/>
              <a:t>¿</a:t>
            </a:r>
            <a:r>
              <a:rPr lang="en-US" dirty="0" err="1" smtClean="0">
                <a:latin typeface="Ravie" pitchFamily="82" charset="0"/>
              </a:rPr>
              <a:t>Quiénes</a:t>
            </a:r>
            <a:r>
              <a:rPr lang="en-US" dirty="0" smtClean="0">
                <a:latin typeface="Ravie" pitchFamily="82" charset="0"/>
              </a:rPr>
              <a:t> son? ¿Cómo son?</a:t>
            </a:r>
            <a:endParaRPr lang="ru-RU" dirty="0"/>
          </a:p>
        </p:txBody>
      </p:sp>
      <p:pic>
        <p:nvPicPr>
          <p:cNvPr id="5" name="Рисунок 4" descr="frie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1571612"/>
            <a:ext cx="2772000" cy="4590432"/>
          </a:xfrm>
          <a:prstGeom prst="rect">
            <a:avLst/>
          </a:prstGeom>
        </p:spPr>
      </p:pic>
      <p:pic>
        <p:nvPicPr>
          <p:cNvPr id="6" name="Рисунок 5" descr="geni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500306"/>
            <a:ext cx="3716957" cy="316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latin typeface="Ravie" pitchFamily="82" charset="0"/>
              </a:rPr>
              <a:t>¿</a:t>
            </a:r>
            <a:r>
              <a:rPr lang="en-US" dirty="0" err="1" smtClean="0">
                <a:latin typeface="Ravie" pitchFamily="82" charset="0"/>
              </a:rPr>
              <a:t>Quiénes</a:t>
            </a:r>
            <a:r>
              <a:rPr lang="en-US" dirty="0" smtClean="0">
                <a:latin typeface="Ravie" pitchFamily="82" charset="0"/>
              </a:rPr>
              <a:t> son? ¿Cómo son? </a:t>
            </a:r>
            <a:br>
              <a:rPr lang="en-US" dirty="0" smtClean="0">
                <a:latin typeface="Ravie" pitchFamily="82" charset="0"/>
              </a:rPr>
            </a:br>
            <a:r>
              <a:rPr lang="ru-RU" dirty="0" smtClean="0"/>
              <a:t>¿</a:t>
            </a:r>
            <a:r>
              <a:rPr lang="en-US" dirty="0" err="1" smtClean="0">
                <a:latin typeface="Ravie" pitchFamily="82" charset="0"/>
              </a:rPr>
              <a:t>Quién</a:t>
            </a:r>
            <a:r>
              <a:rPr lang="en-US" dirty="0" smtClean="0">
                <a:latin typeface="Ravie" pitchFamily="82" charset="0"/>
              </a:rPr>
              <a:t> es? ¿Cómo es?</a:t>
            </a:r>
            <a:endParaRPr lang="ru-RU" dirty="0"/>
          </a:p>
        </p:txBody>
      </p:sp>
      <p:pic>
        <p:nvPicPr>
          <p:cNvPr id="4" name="Содержимое 3" descr="56592689_devochka76_UME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429256" y="1357298"/>
            <a:ext cx="3456000" cy="3456000"/>
          </a:xfrm>
        </p:spPr>
      </p:pic>
      <p:pic>
        <p:nvPicPr>
          <p:cNvPr id="5" name="Рисунок 4" descr="desktopwallpapers.org.ua-4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143248"/>
            <a:ext cx="5340000" cy="320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Ravie" pitchFamily="82" charset="0"/>
              </a:rPr>
              <a:t>El </a:t>
            </a:r>
            <a:r>
              <a:rPr lang="en-US" dirty="0" err="1" smtClean="0">
                <a:latin typeface="Ravie" pitchFamily="82" charset="0"/>
              </a:rPr>
              <a:t>verbo</a:t>
            </a:r>
            <a:r>
              <a:rPr lang="en-US" dirty="0" smtClean="0">
                <a:latin typeface="Ravie" pitchFamily="82" charset="0"/>
              </a:rPr>
              <a:t> “Ser”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smtClean="0"/>
              <a:t>Singular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Plural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chica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alegre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divertida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eres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simpatica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¿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Eres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alumna? – No, no soy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alumna. Soy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estudiante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¿Es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aquí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ella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aquí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¿Es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familia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pequeña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– No, no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pequeña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 Mi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familia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bastante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grande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Nosotros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somos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amigos.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¿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hermanos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somos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hermanos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¿Son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aquí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No, no son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aquí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Ellos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son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Alemania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padres son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serios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listos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Ellas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no son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alumnas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aplicadas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Nosotros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somos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primos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Ravie" pitchFamily="82" charset="0"/>
              </a:rPr>
              <a:t>Por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ejemplo</a:t>
            </a:r>
            <a:r>
              <a:rPr lang="en-US" dirty="0" smtClean="0">
                <a:latin typeface="Ravie" pitchFamily="82" charset="0"/>
              </a:rPr>
              <a:t>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avie" pitchFamily="82" charset="0"/>
              </a:rPr>
              <a:t>Vocabulario “Mi </a:t>
            </a:r>
            <a:r>
              <a:rPr lang="en-US" dirty="0" err="1" smtClean="0">
                <a:latin typeface="Ravie" pitchFamily="82" charset="0"/>
              </a:rPr>
              <a:t>habitacion</a:t>
            </a:r>
            <a:r>
              <a:rPr lang="en-US" dirty="0" smtClean="0">
                <a:latin typeface="Ravie" pitchFamily="82" charset="0"/>
              </a:rPr>
              <a:t>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sz="2900" b="1" u="sng" dirty="0" smtClean="0">
                <a:latin typeface="Times New Roman" pitchFamily="18" charset="0"/>
                <a:cs typeface="Times New Roman" pitchFamily="18" charset="0"/>
              </a:rPr>
              <a:t>Las </a:t>
            </a:r>
            <a:r>
              <a:rPr lang="en-US" sz="2900" b="1" u="sng" dirty="0" err="1" smtClean="0">
                <a:latin typeface="Times New Roman" pitchFamily="18" charset="0"/>
                <a:cs typeface="Times New Roman" pitchFamily="18" charset="0"/>
              </a:rPr>
              <a:t>habitaciones</a:t>
            </a:r>
            <a:r>
              <a:rPr lang="en-US" sz="29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u="sng" dirty="0" err="1" smtClean="0">
                <a:latin typeface="Times New Roman" pitchFamily="18" charset="0"/>
                <a:cs typeface="Times New Roman" pitchFamily="18" charset="0"/>
              </a:rPr>
              <a:t>комнаты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El salon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гостиная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dormitorio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спальня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cocina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кухня</a:t>
            </a:r>
          </a:p>
          <a:p>
            <a:pPr lvl="0"/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comedor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столовая</a:t>
            </a:r>
          </a:p>
          <a:p>
            <a:pPr lvl="0"/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despacho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кабинет</a:t>
            </a:r>
          </a:p>
          <a:p>
            <a:pPr lvl="0"/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cuarto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baño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ванная комната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Los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servicios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туалет</a:t>
            </a:r>
          </a:p>
          <a:p>
            <a:pPr lvl="0"/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antesala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\ el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recibidor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прихожая</a:t>
            </a:r>
          </a:p>
          <a:p>
            <a:pPr lvl="0"/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pasillo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коридор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u="sng" dirty="0" smtClean="0"/>
              <a:t/>
            </a:r>
            <a:br>
              <a:rPr lang="en-US" sz="2700" b="1" u="sng" dirty="0" smtClean="0"/>
            </a:br>
            <a:r>
              <a:rPr lang="en-US" sz="2700" b="1" u="sng" dirty="0" smtClean="0"/>
              <a:t/>
            </a:r>
            <a:br>
              <a:rPr lang="en-US" sz="2700" b="1" u="sng" dirty="0" smtClean="0"/>
            </a:br>
            <a:r>
              <a:rPr lang="en-US" sz="2700" b="1" u="sng" dirty="0" smtClean="0"/>
              <a:t/>
            </a:r>
            <a:br>
              <a:rPr lang="en-US" sz="2700" b="1" u="sng" dirty="0" smtClean="0"/>
            </a:br>
            <a:r>
              <a:rPr lang="en-US" sz="2700" b="1" u="sng" dirty="0" smtClean="0"/>
              <a:t/>
            </a:r>
            <a:br>
              <a:rPr lang="en-US" sz="2700" b="1" u="sng" dirty="0" smtClean="0"/>
            </a:br>
            <a:r>
              <a:rPr lang="en-US" sz="2700" b="1" u="sng" dirty="0" smtClean="0"/>
              <a:t/>
            </a:r>
            <a:br>
              <a:rPr lang="en-US" sz="2700" b="1" u="sng" dirty="0" smtClean="0"/>
            </a:br>
            <a:r>
              <a:rPr lang="en-US" sz="3100" b="1" dirty="0" smtClean="0">
                <a:latin typeface="Ravie" pitchFamily="82" charset="0"/>
              </a:rPr>
              <a:t>Los </a:t>
            </a:r>
            <a:r>
              <a:rPr lang="en-US" sz="3100" b="1" dirty="0" err="1" smtClean="0">
                <a:latin typeface="Ravie" pitchFamily="82" charset="0"/>
              </a:rPr>
              <a:t>muebles</a:t>
            </a:r>
            <a:r>
              <a:rPr lang="en-US" sz="3100" b="1" dirty="0" smtClean="0">
                <a:latin typeface="Ravie" pitchFamily="82" charset="0"/>
              </a:rPr>
              <a:t> en el </a:t>
            </a:r>
            <a:r>
              <a:rPr lang="en-US" sz="3100" b="1" dirty="0" err="1" smtClean="0">
                <a:latin typeface="Ravie" pitchFamily="82" charset="0"/>
              </a:rPr>
              <a:t>dormitorio</a:t>
            </a:r>
            <a:r>
              <a:rPr lang="en-US" sz="3100" b="1" dirty="0" smtClean="0">
                <a:latin typeface="Ravie" pitchFamily="82" charset="0"/>
              </a:rPr>
              <a:t> </a:t>
            </a:r>
            <a:br>
              <a:rPr lang="en-US" sz="3100" b="1" dirty="0" smtClean="0">
                <a:latin typeface="Ravie" pitchFamily="82" charset="0"/>
              </a:rPr>
            </a:br>
            <a:r>
              <a:rPr lang="ru-RU" sz="3100" b="1" dirty="0" smtClean="0"/>
              <a:t>мебель в спальне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cama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кровать </a:t>
            </a:r>
          </a:p>
          <a:p>
            <a:pPr lvl="0"/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almohada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подушка</a:t>
            </a:r>
          </a:p>
          <a:p>
            <a:pPr lvl="0"/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La manta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одеяло</a:t>
            </a:r>
          </a:p>
          <a:p>
            <a:pPr lvl="0"/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sábana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простыня</a:t>
            </a:r>
          </a:p>
          <a:p>
            <a:pPr lvl="0"/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funda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наволочка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(La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funda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de la manta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пододеяльник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alfombra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ковер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напольный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) en el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suelo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armario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шкаф</a:t>
            </a:r>
          </a:p>
          <a:p>
            <a:pPr lvl="0"/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lámpara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noche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ночник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(La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lámpara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de pared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бра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cenicero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пепельница (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sobre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mesita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noche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- на ночном столике, прикроватной тумбочке)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Ravie" pitchFamily="82" charset="0"/>
              </a:rPr>
              <a:t>Los </a:t>
            </a:r>
            <a:r>
              <a:rPr lang="en-US" sz="2800" dirty="0" err="1" smtClean="0">
                <a:latin typeface="Ravie" pitchFamily="82" charset="0"/>
              </a:rPr>
              <a:t>proverbios</a:t>
            </a:r>
            <a:r>
              <a:rPr lang="en-US" sz="2800" dirty="0" smtClean="0">
                <a:latin typeface="Ravie" pitchFamily="82" charset="0"/>
              </a:rPr>
              <a:t> y </a:t>
            </a:r>
            <a:r>
              <a:rPr lang="en-US" sz="2800" dirty="0" err="1" smtClean="0">
                <a:latin typeface="Ravie" pitchFamily="82" charset="0"/>
              </a:rPr>
              <a:t>las</a:t>
            </a:r>
            <a:r>
              <a:rPr lang="en-US" sz="2800" dirty="0" smtClean="0">
                <a:latin typeface="Ravie" pitchFamily="82" charset="0"/>
              </a:rPr>
              <a:t> </a:t>
            </a:r>
            <a:r>
              <a:rPr lang="en-US" sz="2800" dirty="0" err="1" smtClean="0">
                <a:latin typeface="Ravie" pitchFamily="82" charset="0"/>
              </a:rPr>
              <a:t>trabalenguas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No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atajo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trabajo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r">
              <a:buNone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2. Del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dicho al hecho hay mucho trecho.</a:t>
            </a:r>
          </a:p>
          <a:p>
            <a:pPr>
              <a:buNone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Pedro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Pascual Pérez Pita pinta paisaje por poco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precio para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personas poco pudientes para París.</a:t>
            </a:r>
          </a:p>
          <a:p>
            <a:pPr algn="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Cenicero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ceniza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5. El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que poco coco come, poco coco compra </a:t>
            </a:r>
          </a:p>
          <a:p>
            <a:pPr>
              <a:buNone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   El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que poca capa se tapa, poca capa se compra. </a:t>
            </a:r>
          </a:p>
          <a:p>
            <a:pPr>
              <a:buNone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   Como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yo poco coco como, poco coco compro, </a:t>
            </a:r>
          </a:p>
          <a:p>
            <a:pPr>
              <a:buNone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   y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como poca capa me tapo, poca capa me compro.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latin typeface="Ravie" pitchFamily="82" charset="0"/>
              </a:rPr>
              <a:t>Los </a:t>
            </a:r>
            <a:r>
              <a:rPr lang="en-US" sz="2800" b="1" dirty="0" err="1" smtClean="0">
                <a:latin typeface="Ravie" pitchFamily="82" charset="0"/>
              </a:rPr>
              <a:t>muebles</a:t>
            </a:r>
            <a:r>
              <a:rPr lang="en-US" sz="2800" b="1" dirty="0" smtClean="0">
                <a:latin typeface="Ravie" pitchFamily="82" charset="0"/>
              </a:rPr>
              <a:t> en el salon </a:t>
            </a:r>
            <a:br>
              <a:rPr lang="en-US" sz="2800" b="1" dirty="0" smtClean="0">
                <a:latin typeface="Ravie" pitchFamily="82" charset="0"/>
              </a:rPr>
            </a:br>
            <a:r>
              <a:rPr lang="ru-RU" sz="2800" b="1" dirty="0" smtClean="0"/>
              <a:t>мебель в </a:t>
            </a:r>
            <a:r>
              <a:rPr lang="ru-RU" sz="2800" b="1" dirty="0" err="1" smtClean="0"/>
              <a:t>гостинной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sofá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диван</a:t>
            </a:r>
          </a:p>
          <a:p>
            <a:pPr lvl="0"/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cojín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диванная подушка</a:t>
            </a:r>
          </a:p>
          <a:p>
            <a:pPr lvl="0"/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El sill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кресло (обычно обтянутое тканью)</a:t>
            </a:r>
          </a:p>
          <a:p>
            <a:pPr lvl="0"/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butaca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кресло (с деревянными подлокотниками)</a:t>
            </a:r>
          </a:p>
          <a:p>
            <a:pPr lvl="0"/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silla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стул</a:t>
            </a:r>
          </a:p>
          <a:p>
            <a:pPr lvl="0"/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La mesa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redonda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(cuadrada)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круглый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квадратный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стол</a:t>
            </a:r>
          </a:p>
          <a:p>
            <a:pPr lvl="0"/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librer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í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книжный шкаф</a:t>
            </a:r>
          </a:p>
          <a:p>
            <a:pPr lvl="0"/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pintura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картина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, (c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иноним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) El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cuadrado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en la pared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florero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ваза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sobre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la mesa)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tapiz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ковер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настенный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) en la pared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chimenea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камин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latin typeface="Ravie" pitchFamily="82" charset="0"/>
              </a:rPr>
              <a:t>Los </a:t>
            </a:r>
            <a:r>
              <a:rPr lang="en-US" sz="2800" b="1" dirty="0" err="1" smtClean="0">
                <a:latin typeface="Ravie" pitchFamily="82" charset="0"/>
              </a:rPr>
              <a:t>muebles</a:t>
            </a:r>
            <a:r>
              <a:rPr lang="en-US" sz="2800" b="1" dirty="0" smtClean="0">
                <a:latin typeface="Ravie" pitchFamily="82" charset="0"/>
              </a:rPr>
              <a:t> en el </a:t>
            </a:r>
            <a:r>
              <a:rPr lang="en-US" sz="2800" b="1" dirty="0" err="1" smtClean="0">
                <a:latin typeface="Ravie" pitchFamily="82" charset="0"/>
              </a:rPr>
              <a:t>cuarto</a:t>
            </a:r>
            <a:r>
              <a:rPr lang="en-US" sz="2800" b="1" dirty="0" smtClean="0">
                <a:latin typeface="Ravie" pitchFamily="82" charset="0"/>
              </a:rPr>
              <a:t> de </a:t>
            </a:r>
            <a:r>
              <a:rPr lang="en-US" sz="2800" b="1" dirty="0" err="1" smtClean="0">
                <a:latin typeface="Ravie" pitchFamily="82" charset="0"/>
              </a:rPr>
              <a:t>baño</a:t>
            </a:r>
            <a:r>
              <a:rPr lang="en-US" sz="2800" b="1" dirty="0" smtClean="0">
                <a:latin typeface="Ravie" pitchFamily="82" charset="0"/>
              </a:rPr>
              <a:t> </a:t>
            </a:r>
            <a:br>
              <a:rPr lang="en-US" sz="2800" b="1" dirty="0" smtClean="0">
                <a:latin typeface="Ravie" pitchFamily="82" charset="0"/>
              </a:rPr>
            </a:br>
            <a:r>
              <a:rPr lang="ru-RU" sz="2800" b="1" dirty="0" smtClean="0"/>
              <a:t>мебель в ванной комнате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espejo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зеркало</a:t>
            </a: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tocador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(la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mesita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tocador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туалетный столик</a:t>
            </a: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jabón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туалетное мыло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La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toalla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полотенце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bañera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ванная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La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ducha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душ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latin typeface="Ravie" pitchFamily="82" charset="0"/>
              </a:rPr>
              <a:t>Los </a:t>
            </a:r>
            <a:r>
              <a:rPr lang="en-US" sz="2800" b="1" dirty="0" err="1" smtClean="0">
                <a:latin typeface="Ravie" pitchFamily="82" charset="0"/>
              </a:rPr>
              <a:t>muebles</a:t>
            </a:r>
            <a:r>
              <a:rPr lang="en-US" sz="2800" b="1" dirty="0" smtClean="0">
                <a:latin typeface="Ravie" pitchFamily="82" charset="0"/>
              </a:rPr>
              <a:t> en la </a:t>
            </a:r>
            <a:r>
              <a:rPr lang="en-US" sz="2800" b="1" dirty="0" err="1" smtClean="0">
                <a:latin typeface="Ravie" pitchFamily="82" charset="0"/>
              </a:rPr>
              <a:t>cocina</a:t>
            </a:r>
            <a:r>
              <a:rPr lang="en-US" sz="2800" b="1" dirty="0" smtClean="0">
                <a:latin typeface="Ravie" pitchFamily="82" charset="0"/>
              </a:rPr>
              <a:t> </a:t>
            </a:r>
            <a:br>
              <a:rPr lang="en-US" sz="2800" b="1" dirty="0" smtClean="0">
                <a:latin typeface="Ravie" pitchFamily="82" charset="0"/>
              </a:rPr>
            </a:br>
            <a:r>
              <a:rPr lang="ru-RU" sz="2800" b="1" dirty="0" smtClean="0"/>
              <a:t>мебель на кухне</a:t>
            </a: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cocina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gas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газовая плита</a:t>
            </a: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cocina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electrica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электрическая плита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frigorífico</a:t>
            </a:r>
            <a:r>
              <a:rPr lang="en-US" dirty="0" smtClean="0"/>
              <a:t> </a:t>
            </a:r>
            <a:r>
              <a:rPr lang="ru-RU" dirty="0" smtClean="0"/>
              <a:t>холодильник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¿</a:t>
            </a:r>
            <a:r>
              <a:rPr lang="en-US" dirty="0" err="1" smtClean="0">
                <a:latin typeface="Ravie" pitchFamily="82" charset="0"/>
              </a:rPr>
              <a:t>Qué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es</a:t>
            </a:r>
            <a:r>
              <a:rPr lang="ru-RU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esto</a:t>
            </a:r>
            <a:r>
              <a:rPr lang="en-US" dirty="0" smtClean="0">
                <a:latin typeface="Ravie" pitchFamily="82" charset="0"/>
              </a:rPr>
              <a:t>?</a:t>
            </a:r>
            <a:r>
              <a:rPr lang="ru-RU" dirty="0" smtClean="0">
                <a:latin typeface="Ravie" pitchFamily="82" charset="0"/>
              </a:rPr>
              <a:t> </a:t>
            </a:r>
            <a:r>
              <a:rPr lang="ru-RU" dirty="0" smtClean="0"/>
              <a:t>¿</a:t>
            </a:r>
            <a:r>
              <a:rPr lang="en-US" dirty="0" err="1" smtClean="0">
                <a:latin typeface="Ravie" pitchFamily="82" charset="0"/>
              </a:rPr>
              <a:t>Qué</a:t>
            </a:r>
            <a:r>
              <a:rPr lang="en-US" dirty="0" smtClean="0">
                <a:latin typeface="Ravie" pitchFamily="82" charset="0"/>
              </a:rPr>
              <a:t> son?</a:t>
            </a:r>
            <a:r>
              <a:rPr lang="ru-RU" dirty="0" smtClean="0">
                <a:latin typeface="Ravie" pitchFamily="82" charset="0"/>
              </a:rPr>
              <a:t> </a:t>
            </a:r>
            <a:endParaRPr lang="ru-RU" dirty="0"/>
          </a:p>
        </p:txBody>
      </p:sp>
      <p:pic>
        <p:nvPicPr>
          <p:cNvPr id="4" name="Содержимое 3" descr="b6e55fda701be072d965a677260b725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714620"/>
            <a:ext cx="4788000" cy="3591000"/>
          </a:xfrm>
        </p:spPr>
      </p:pic>
      <p:pic>
        <p:nvPicPr>
          <p:cNvPr id="5" name="Рисунок 4" descr="goods_skaf_016_139_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571612"/>
            <a:ext cx="4224000" cy="316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¿</a:t>
            </a:r>
            <a:r>
              <a:rPr lang="en-US" dirty="0" err="1" smtClean="0">
                <a:latin typeface="Ravie" pitchFamily="82" charset="0"/>
              </a:rPr>
              <a:t>Qué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es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esto</a:t>
            </a:r>
            <a:r>
              <a:rPr lang="en-US" dirty="0" smtClean="0">
                <a:latin typeface="Ravie" pitchFamily="82" charset="0"/>
              </a:rPr>
              <a:t>?</a:t>
            </a:r>
            <a:endParaRPr lang="ru-RU" dirty="0"/>
          </a:p>
        </p:txBody>
      </p:sp>
      <p:pic>
        <p:nvPicPr>
          <p:cNvPr id="4" name="Содержимое 3" descr="full-pictur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3000372"/>
            <a:ext cx="4115401" cy="3312000"/>
          </a:xfrm>
        </p:spPr>
      </p:pic>
      <p:pic>
        <p:nvPicPr>
          <p:cNvPr id="5" name="Рисунок 4" descr="nega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1428736"/>
            <a:ext cx="4536000" cy="3313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¿</a:t>
            </a:r>
            <a:r>
              <a:rPr lang="en-US" dirty="0" err="1" smtClean="0">
                <a:latin typeface="Ravie" pitchFamily="82" charset="0"/>
              </a:rPr>
              <a:t>Qué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es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esto</a:t>
            </a:r>
            <a:r>
              <a:rPr lang="en-US" dirty="0" smtClean="0">
                <a:latin typeface="Ravie" pitchFamily="82" charset="0"/>
              </a:rPr>
              <a:t>? </a:t>
            </a:r>
            <a:r>
              <a:rPr lang="ru-RU" dirty="0" smtClean="0"/>
              <a:t>¿</a:t>
            </a:r>
            <a:r>
              <a:rPr lang="en-US" dirty="0" err="1" smtClean="0">
                <a:latin typeface="Ravie" pitchFamily="82" charset="0"/>
              </a:rPr>
              <a:t>Qué</a:t>
            </a:r>
            <a:r>
              <a:rPr lang="en-US" dirty="0" smtClean="0">
                <a:latin typeface="Ravie" pitchFamily="82" charset="0"/>
              </a:rPr>
              <a:t> son?</a:t>
            </a:r>
            <a:r>
              <a:rPr lang="ru-RU" dirty="0" smtClean="0">
                <a:latin typeface="Ravie" pitchFamily="82" charset="0"/>
              </a:rPr>
              <a:t> </a:t>
            </a:r>
            <a:endParaRPr lang="ru-RU" dirty="0"/>
          </a:p>
        </p:txBody>
      </p:sp>
      <p:pic>
        <p:nvPicPr>
          <p:cNvPr id="4" name="Содержимое 3" descr="1311071816_peyzazh-v-interer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428736"/>
            <a:ext cx="5144429" cy="4572000"/>
          </a:xfrm>
        </p:spPr>
      </p:pic>
      <p:pic>
        <p:nvPicPr>
          <p:cNvPr id="5" name="Рисунок 4" descr="1231252822_psikho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1857364"/>
            <a:ext cx="2667000" cy="3981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b12c5519deda067b1e23c48e45a74e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1500174"/>
            <a:ext cx="4608000" cy="30746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¿</a:t>
            </a:r>
            <a:r>
              <a:rPr lang="en-US" dirty="0" err="1" smtClean="0">
                <a:latin typeface="Ravie" pitchFamily="82" charset="0"/>
              </a:rPr>
              <a:t>Qué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es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esto</a:t>
            </a:r>
            <a:r>
              <a:rPr lang="en-US" dirty="0" smtClean="0">
                <a:latin typeface="Ravie" pitchFamily="82" charset="0"/>
              </a:rPr>
              <a:t>? </a:t>
            </a:r>
            <a:r>
              <a:rPr lang="ru-RU" dirty="0" smtClean="0"/>
              <a:t>¿</a:t>
            </a:r>
            <a:r>
              <a:rPr lang="en-US" dirty="0" err="1" smtClean="0">
                <a:latin typeface="Ravie" pitchFamily="82" charset="0"/>
              </a:rPr>
              <a:t>Qué</a:t>
            </a:r>
            <a:r>
              <a:rPr lang="en-US" dirty="0" smtClean="0">
                <a:latin typeface="Ravie" pitchFamily="82" charset="0"/>
              </a:rPr>
              <a:t> son?</a:t>
            </a:r>
            <a:r>
              <a:rPr lang="ru-RU" dirty="0" smtClean="0">
                <a:latin typeface="Ravie" pitchFamily="82" charset="0"/>
              </a:rPr>
              <a:t> </a:t>
            </a:r>
            <a:endParaRPr lang="ru-RU" dirty="0"/>
          </a:p>
        </p:txBody>
      </p:sp>
      <p:pic>
        <p:nvPicPr>
          <p:cNvPr id="4" name="Содержимое 3" descr="655636_w640_h640_b_prod6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3143248"/>
            <a:ext cx="4392000" cy="3270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Ravie" pitchFamily="82" charset="0"/>
              </a:rPr>
              <a:t>Detrás</a:t>
            </a:r>
            <a:r>
              <a:rPr lang="en-US" dirty="0" smtClean="0">
                <a:latin typeface="Ravie" pitchFamily="82" charset="0"/>
              </a:rPr>
              <a:t> de - </a:t>
            </a:r>
            <a:r>
              <a:rPr lang="ru-RU" dirty="0" smtClean="0"/>
              <a:t>позади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00298" y="4500570"/>
            <a:ext cx="4214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Detras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del  metro;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Detras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de  la  mesa; 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Detras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las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cortinas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Ravie" pitchFamily="82" charset="0"/>
              </a:rPr>
              <a:t>Delante</a:t>
            </a:r>
            <a:r>
              <a:rPr lang="en-US" dirty="0" smtClean="0">
                <a:latin typeface="Ravie" pitchFamily="82" charset="0"/>
              </a:rPr>
              <a:t> de – </a:t>
            </a:r>
            <a:r>
              <a:rPr lang="ru-RU" dirty="0" smtClean="0"/>
              <a:t>перед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Delante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sillón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Delante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la mesa</a:t>
            </a: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Delante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armario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 la casa HAY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mesa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redonda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color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verde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delante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la mesa HAY dos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sillas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color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azul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 el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dormitorio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grande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delante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HAY el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armario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guardar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ropa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Ravie" pitchFamily="82" charset="0"/>
              </a:rPr>
              <a:t>Entre - </a:t>
            </a:r>
            <a:r>
              <a:rPr lang="ru-RU" dirty="0" smtClean="0"/>
              <a:t>между</a:t>
            </a:r>
            <a:r>
              <a:rPr lang="en-US" dirty="0" smtClean="0">
                <a:latin typeface="Ravie" pitchFamily="82" charset="0"/>
              </a:rPr>
              <a:t>; </a:t>
            </a:r>
            <a:r>
              <a:rPr lang="en-US" dirty="0" err="1" smtClean="0">
                <a:latin typeface="Ravie" pitchFamily="82" charset="0"/>
              </a:rPr>
              <a:t>Sobre</a:t>
            </a:r>
            <a:r>
              <a:rPr lang="ru-RU" dirty="0" smtClean="0"/>
              <a:t> - на</a:t>
            </a:r>
            <a:r>
              <a:rPr lang="en-US" dirty="0" smtClean="0">
                <a:latin typeface="Ravie" pitchFamily="82" charset="0"/>
              </a:rPr>
              <a:t>;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err="1" smtClean="0">
                <a:latin typeface="Ravie" pitchFamily="82" charset="0"/>
              </a:rPr>
              <a:t>Encima</a:t>
            </a:r>
            <a:r>
              <a:rPr lang="ru-RU" dirty="0" smtClean="0"/>
              <a:t> </a:t>
            </a:r>
            <a:r>
              <a:rPr lang="en-US" dirty="0" smtClean="0">
                <a:latin typeface="Ravie" pitchFamily="82" charset="0"/>
              </a:rPr>
              <a:t>de</a:t>
            </a:r>
            <a:r>
              <a:rPr lang="ru-RU" dirty="0" smtClean="0"/>
              <a:t>– над</a:t>
            </a:r>
            <a:r>
              <a:rPr lang="en-US" dirty="0" smtClean="0">
                <a:latin typeface="Ravie" pitchFamily="82" charset="0"/>
              </a:rPr>
              <a:t>; </a:t>
            </a:r>
            <a:r>
              <a:rPr lang="en-US" dirty="0" err="1" smtClean="0">
                <a:latin typeface="Ravie" pitchFamily="82" charset="0"/>
              </a:rPr>
              <a:t>Debajo</a:t>
            </a:r>
            <a:r>
              <a:rPr lang="en-US" dirty="0" smtClean="0">
                <a:latin typeface="Ravie" pitchFamily="82" charset="0"/>
              </a:rPr>
              <a:t> de - </a:t>
            </a:r>
            <a:r>
              <a:rPr lang="ru-RU" dirty="0" smtClean="0"/>
              <a:t>под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Sobre</a:t>
            </a:r>
            <a:r>
              <a:rPr lang="en-US" dirty="0" smtClean="0"/>
              <a:t> el </a:t>
            </a:r>
            <a:r>
              <a:rPr lang="en-US" dirty="0" err="1" smtClean="0"/>
              <a:t>alféizar</a:t>
            </a:r>
            <a:endParaRPr lang="en-US" dirty="0" smtClean="0"/>
          </a:p>
          <a:p>
            <a:pPr algn="ctr"/>
            <a:r>
              <a:rPr lang="en-US" dirty="0" smtClean="0"/>
              <a:t>Entre la </a:t>
            </a:r>
            <a:r>
              <a:rPr lang="en-US" dirty="0" err="1" smtClean="0"/>
              <a:t>cocina</a:t>
            </a:r>
            <a:r>
              <a:rPr lang="en-US" dirty="0" smtClean="0"/>
              <a:t> de gas y la </a:t>
            </a:r>
            <a:r>
              <a:rPr lang="en-US" dirty="0" err="1" smtClean="0"/>
              <a:t>nevera</a:t>
            </a:r>
            <a:r>
              <a:rPr lang="en-US" dirty="0" smtClean="0"/>
              <a:t> (el </a:t>
            </a:r>
            <a:r>
              <a:rPr lang="en-US" dirty="0" err="1" smtClean="0"/>
              <a:t>frigorifico</a:t>
            </a:r>
            <a:r>
              <a:rPr lang="en-US" dirty="0" smtClean="0"/>
              <a:t>)</a:t>
            </a:r>
          </a:p>
          <a:p>
            <a:pPr algn="ctr"/>
            <a:r>
              <a:rPr lang="en-US" dirty="0" err="1" smtClean="0"/>
              <a:t>Encima</a:t>
            </a:r>
            <a:r>
              <a:rPr lang="en-US" dirty="0" smtClean="0"/>
              <a:t> del </a:t>
            </a:r>
            <a:r>
              <a:rPr lang="en-US" dirty="0" err="1" smtClean="0"/>
              <a:t>espejo</a:t>
            </a:r>
            <a:endParaRPr lang="ru-RU" dirty="0" smtClean="0"/>
          </a:p>
          <a:p>
            <a:pPr algn="ctr"/>
            <a:r>
              <a:rPr lang="en-US" dirty="0" err="1" smtClean="0"/>
              <a:t>Debajo</a:t>
            </a:r>
            <a:r>
              <a:rPr lang="en-US" dirty="0" smtClean="0"/>
              <a:t> de la </a:t>
            </a:r>
            <a:r>
              <a:rPr lang="en-US" dirty="0" err="1" smtClean="0"/>
              <a:t>cama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Entre dos </a:t>
            </a:r>
            <a:r>
              <a:rPr lang="en-US" dirty="0" err="1" smtClean="0"/>
              <a:t>sillas</a:t>
            </a:r>
            <a:r>
              <a:rPr lang="en-US" dirty="0" smtClean="0"/>
              <a:t> HAY la mesa.</a:t>
            </a:r>
          </a:p>
          <a:p>
            <a:r>
              <a:rPr lang="en-US" dirty="0" err="1" smtClean="0"/>
              <a:t>Sobre</a:t>
            </a:r>
            <a:r>
              <a:rPr lang="en-US" dirty="0" smtClean="0"/>
              <a:t> el </a:t>
            </a:r>
            <a:r>
              <a:rPr lang="en-US" dirty="0" err="1" smtClean="0"/>
              <a:t>escritorio</a:t>
            </a:r>
            <a:r>
              <a:rPr lang="en-US" dirty="0" smtClean="0"/>
              <a:t> HAY los </a:t>
            </a:r>
            <a:r>
              <a:rPr lang="en-US" dirty="0" err="1" smtClean="0"/>
              <a:t>libros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Encima</a:t>
            </a:r>
            <a:r>
              <a:rPr lang="en-US" dirty="0" smtClean="0"/>
              <a:t> de la </a:t>
            </a:r>
            <a:r>
              <a:rPr lang="en-US" dirty="0" err="1" smtClean="0"/>
              <a:t>cama</a:t>
            </a:r>
            <a:r>
              <a:rPr lang="en-US" dirty="0" smtClean="0"/>
              <a:t> HAY los </a:t>
            </a:r>
            <a:r>
              <a:rPr lang="en-US" dirty="0" err="1" smtClean="0"/>
              <a:t>cuadros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Debajo</a:t>
            </a:r>
            <a:r>
              <a:rPr lang="en-US" dirty="0" smtClean="0"/>
              <a:t> de la </a:t>
            </a:r>
            <a:r>
              <a:rPr lang="en-US" dirty="0" err="1" smtClean="0"/>
              <a:t>cama</a:t>
            </a:r>
            <a:r>
              <a:rPr lang="en-US" dirty="0" smtClean="0"/>
              <a:t> hay la </a:t>
            </a:r>
            <a:r>
              <a:rPr lang="en-US" dirty="0" err="1" smtClean="0"/>
              <a:t>alfombra</a:t>
            </a:r>
            <a:r>
              <a:rPr lang="en-US" dirty="0" smtClean="0"/>
              <a:t> de color </a:t>
            </a:r>
            <a:r>
              <a:rPr lang="en-US" dirty="0" err="1" smtClean="0"/>
              <a:t>rojo</a:t>
            </a:r>
            <a:r>
              <a:rPr lang="en-US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34400" cy="857256"/>
          </a:xfrm>
        </p:spPr>
        <p:txBody>
          <a:bodyPr>
            <a:noAutofit/>
          </a:bodyPr>
          <a:lstStyle/>
          <a:p>
            <a:r>
              <a:rPr lang="en-US" sz="2200" dirty="0" err="1" smtClean="0">
                <a:latin typeface="Ravie" pitchFamily="82" charset="0"/>
              </a:rPr>
              <a:t>Cerca</a:t>
            </a:r>
            <a:r>
              <a:rPr lang="en-US" sz="2200" dirty="0" smtClean="0">
                <a:latin typeface="Ravie" pitchFamily="82" charset="0"/>
              </a:rPr>
              <a:t> de </a:t>
            </a:r>
            <a:r>
              <a:rPr lang="ru-RU" sz="2200" dirty="0" smtClean="0"/>
              <a:t>– рядом</a:t>
            </a:r>
            <a:r>
              <a:rPr lang="en-US" sz="2200" dirty="0" smtClean="0">
                <a:latin typeface="Ravie" pitchFamily="82" charset="0"/>
              </a:rPr>
              <a:t>; </a:t>
            </a:r>
            <a:r>
              <a:rPr lang="en-US" sz="2200" dirty="0" err="1" smtClean="0">
                <a:latin typeface="Ravie" pitchFamily="82" charset="0"/>
              </a:rPr>
              <a:t>Lejos</a:t>
            </a:r>
            <a:r>
              <a:rPr lang="en-US" sz="2200" dirty="0" smtClean="0">
                <a:latin typeface="Ravie" pitchFamily="82" charset="0"/>
              </a:rPr>
              <a:t> de</a:t>
            </a:r>
            <a:r>
              <a:rPr lang="ru-RU" sz="2200" dirty="0" smtClean="0"/>
              <a:t> – далеко</a:t>
            </a:r>
            <a:r>
              <a:rPr lang="en-US" sz="2200" dirty="0" smtClean="0">
                <a:latin typeface="Ravie" pitchFamily="82" charset="0"/>
              </a:rPr>
              <a:t>;</a:t>
            </a:r>
            <a:br>
              <a:rPr lang="en-US" sz="2200" dirty="0" smtClean="0">
                <a:latin typeface="Ravie" pitchFamily="82" charset="0"/>
              </a:rPr>
            </a:br>
            <a:r>
              <a:rPr lang="en-US" sz="2200" dirty="0" smtClean="0">
                <a:latin typeface="Ravie" pitchFamily="82" charset="0"/>
              </a:rPr>
              <a:t>A la </a:t>
            </a:r>
            <a:r>
              <a:rPr lang="en-US" sz="2200" dirty="0" err="1" smtClean="0">
                <a:latin typeface="Ravie" pitchFamily="82" charset="0"/>
              </a:rPr>
              <a:t>izquierda</a:t>
            </a:r>
            <a:r>
              <a:rPr lang="en-US" sz="2200" dirty="0" smtClean="0">
                <a:latin typeface="Ravie" pitchFamily="82" charset="0"/>
              </a:rPr>
              <a:t> de– </a:t>
            </a:r>
            <a:r>
              <a:rPr lang="ru-RU" sz="2200" dirty="0" smtClean="0"/>
              <a:t>слева; </a:t>
            </a:r>
            <a:r>
              <a:rPr lang="en-US" sz="2200" dirty="0" smtClean="0">
                <a:latin typeface="Ravie" pitchFamily="82" charset="0"/>
              </a:rPr>
              <a:t>A la </a:t>
            </a:r>
            <a:r>
              <a:rPr lang="en-US" sz="2200" dirty="0" err="1" smtClean="0">
                <a:latin typeface="Ravie" pitchFamily="82" charset="0"/>
              </a:rPr>
              <a:t>derecha</a:t>
            </a:r>
            <a:r>
              <a:rPr lang="ru-RU" sz="2200" dirty="0" smtClean="0"/>
              <a:t> </a:t>
            </a:r>
            <a:r>
              <a:rPr lang="en-US" sz="2200" dirty="0" smtClean="0">
                <a:latin typeface="Ravie" pitchFamily="82" charset="0"/>
              </a:rPr>
              <a:t>de</a:t>
            </a:r>
            <a:r>
              <a:rPr lang="ru-RU" sz="2200" dirty="0" smtClean="0"/>
              <a:t>- справа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Vivo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lejos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centro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Vivo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cerca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centro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la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izquierda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dormitorio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HAY la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cocina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la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derecha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despacho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HAY la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Cerca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del metro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Lejos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del metro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la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izquierda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del hotel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la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derecha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escuela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diálogo</a:t>
            </a:r>
            <a:r>
              <a:rPr lang="en-US" dirty="0" smtClean="0"/>
              <a:t> de </a:t>
            </a:r>
            <a:r>
              <a:rPr lang="en-US" dirty="0" err="1" smtClean="0"/>
              <a:t>conocimiento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986358"/>
          </a:xfrm>
        </p:spPr>
        <p:txBody>
          <a:bodyPr>
            <a:noAutofit/>
          </a:bodyPr>
          <a:lstStyle/>
          <a:p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Manolo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: Buenos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días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Teresa: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Hola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M: Soy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Manolo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T: Soy Teresa.</a:t>
            </a:r>
          </a:p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Encontado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T: Mucho gusto!</a:t>
            </a:r>
          </a:p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: ¿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Qué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Muy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bien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, gracias. ¿Y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tú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También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: ¿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Eres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de Madrid?</a:t>
            </a:r>
          </a:p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M: No, soy de Toledo. Y, ¿De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dónde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eres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T: Soy de Toledo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también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Qué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sorpresa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T: A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próposito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, ¿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Quién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M: Es mi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amiga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T: ¿Cómo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: Es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simpática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lista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¿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Quiénes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son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T: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Estos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son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mis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amigos.</a:t>
            </a:r>
          </a:p>
          <a:p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371600"/>
            <a:ext cx="4214842" cy="4681728"/>
          </a:xfrm>
        </p:spPr>
        <p:txBody>
          <a:bodyPr>
            <a:noAutofit/>
          </a:bodyPr>
          <a:lstStyle/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: ¿Cómo son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: Son altos y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buenos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Estupendo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T: ¿Este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perro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Sí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mi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perro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T: Es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muy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simpático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! ¿Es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bueno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Pues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claro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muy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bueno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Pero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, ¿Es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listo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Sí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como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no. Es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muy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listo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T: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Qué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interesante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! Y, ¿Cómo se llama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perro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M: Mi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perro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se llama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Timoteo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T: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Qué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bien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! En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cuanto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a mi,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tengo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tres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loros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de color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amarillo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rojo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verde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M: ¿Cómo son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tus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loros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T: Son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muy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bonitos,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agiles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pequeños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M: ¿Cómo se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llaman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tus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loros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T: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Mis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loros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llaman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Carmen,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Estrella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y Jorge. </a:t>
            </a:r>
          </a:p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Qué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bien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Hasta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pronto!</a:t>
            </a:r>
          </a:p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T: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Adiós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avie" pitchFamily="82" charset="0"/>
              </a:rPr>
              <a:t>¿</a:t>
            </a:r>
            <a:r>
              <a:rPr lang="en-US" dirty="0" err="1" smtClean="0">
                <a:latin typeface="Ravie" pitchFamily="82" charset="0"/>
              </a:rPr>
              <a:t>Cuántos</a:t>
            </a:r>
            <a:r>
              <a:rPr lang="en-US" dirty="0" smtClean="0">
                <a:latin typeface="Ravie" pitchFamily="82" charset="0"/>
              </a:rPr>
              <a:t>? ¿</a:t>
            </a:r>
            <a:r>
              <a:rPr lang="en-US" dirty="0" err="1" smtClean="0">
                <a:latin typeface="Ravie" pitchFamily="82" charset="0"/>
              </a:rPr>
              <a:t>Cuántas</a:t>
            </a:r>
            <a:r>
              <a:rPr lang="en-US" dirty="0" smtClean="0">
                <a:latin typeface="Ravie" pitchFamily="82" charset="0"/>
              </a:rPr>
              <a:t>? </a:t>
            </a:r>
            <a:endParaRPr lang="ru-RU" dirty="0"/>
          </a:p>
        </p:txBody>
      </p:sp>
      <p:pic>
        <p:nvPicPr>
          <p:cNvPr id="4" name="Содержимое 3" descr="2-kruglyij-obedennyij-stol-zevs-chp-oleksenk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43438" y="3071810"/>
            <a:ext cx="4212000" cy="3240015"/>
          </a:xfrm>
        </p:spPr>
      </p:pic>
      <p:pic>
        <p:nvPicPr>
          <p:cNvPr id="5" name="Рисунок 4" descr="Miagkaa_Dgul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500174"/>
            <a:ext cx="4680000" cy="3332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avie" pitchFamily="82" charset="0"/>
              </a:rPr>
              <a:t>¿</a:t>
            </a:r>
            <a:r>
              <a:rPr lang="en-US" dirty="0" err="1" smtClean="0">
                <a:latin typeface="Ravie" pitchFamily="82" charset="0"/>
              </a:rPr>
              <a:t>Cuántos</a:t>
            </a:r>
            <a:r>
              <a:rPr lang="en-US" dirty="0" smtClean="0">
                <a:latin typeface="Ravie" pitchFamily="82" charset="0"/>
              </a:rPr>
              <a:t>? ¿</a:t>
            </a:r>
            <a:r>
              <a:rPr lang="en-US" dirty="0" err="1" smtClean="0">
                <a:latin typeface="Ravie" pitchFamily="82" charset="0"/>
              </a:rPr>
              <a:t>Cuántas</a:t>
            </a:r>
            <a:r>
              <a:rPr lang="en-US" dirty="0" smtClean="0">
                <a:latin typeface="Ravie" pitchFamily="82" charset="0"/>
              </a:rPr>
              <a:t>? </a:t>
            </a:r>
            <a:endParaRPr lang="ru-RU" dirty="0"/>
          </a:p>
        </p:txBody>
      </p:sp>
      <p:pic>
        <p:nvPicPr>
          <p:cNvPr id="4" name="Содержимое 3" descr="montazh-elektroplit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b="9374"/>
          <a:stretch>
            <a:fillRect/>
          </a:stretch>
        </p:blipFill>
        <p:spPr>
          <a:xfrm>
            <a:off x="357158" y="1500174"/>
            <a:ext cx="3996000" cy="3621402"/>
          </a:xfrm>
        </p:spPr>
      </p:pic>
      <p:pic>
        <p:nvPicPr>
          <p:cNvPr id="5" name="Рисунок 4" descr="NR-B591BR-X4-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2143116"/>
            <a:ext cx="4284000" cy="4042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avie" pitchFamily="82" charset="0"/>
              </a:rPr>
              <a:t>¿</a:t>
            </a:r>
            <a:r>
              <a:rPr lang="en-US" dirty="0" err="1" smtClean="0">
                <a:latin typeface="Ravie" pitchFamily="82" charset="0"/>
              </a:rPr>
              <a:t>Cuántos</a:t>
            </a:r>
            <a:r>
              <a:rPr lang="en-US" dirty="0" smtClean="0">
                <a:latin typeface="Ravie" pitchFamily="82" charset="0"/>
              </a:rPr>
              <a:t>? ¿</a:t>
            </a:r>
            <a:r>
              <a:rPr lang="en-US" dirty="0" err="1" smtClean="0">
                <a:latin typeface="Ravie" pitchFamily="82" charset="0"/>
              </a:rPr>
              <a:t>Cuántas</a:t>
            </a:r>
            <a:r>
              <a:rPr lang="en-US" dirty="0" smtClean="0">
                <a:latin typeface="Ravie" pitchFamily="82" charset="0"/>
              </a:rPr>
              <a:t>? </a:t>
            </a:r>
            <a:endParaRPr lang="ru-RU" dirty="0"/>
          </a:p>
        </p:txBody>
      </p:sp>
      <p:pic>
        <p:nvPicPr>
          <p:cNvPr id="4" name="Содержимое 3" descr="9704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071810"/>
            <a:ext cx="5148000" cy="3011580"/>
          </a:xfrm>
        </p:spPr>
      </p:pic>
      <p:pic>
        <p:nvPicPr>
          <p:cNvPr id="5" name="Рисунок 4" descr="129267382317786644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1428736"/>
            <a:ext cx="3011040" cy="48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1527175"/>
            <a:ext cx="8504238" cy="4572000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3500" dirty="0" smtClean="0">
                <a:solidFill>
                  <a:srgbClr val="0070C0"/>
                </a:solidFill>
                <a:latin typeface="Ravie" pitchFamily="82" charset="0"/>
              </a:rPr>
              <a:t>Muchas gracias! </a:t>
            </a:r>
          </a:p>
          <a:p>
            <a:pPr algn="ctr"/>
            <a:r>
              <a:rPr lang="en-US" sz="3500" dirty="0" err="1" smtClean="0">
                <a:solidFill>
                  <a:srgbClr val="0070C0"/>
                </a:solidFill>
                <a:latin typeface="Ravie" pitchFamily="82" charset="0"/>
              </a:rPr>
              <a:t>Hasta</a:t>
            </a:r>
            <a:r>
              <a:rPr lang="en-US" sz="3500" dirty="0" smtClean="0">
                <a:solidFill>
                  <a:srgbClr val="0070C0"/>
                </a:solidFill>
                <a:latin typeface="Ravie" pitchFamily="82" charset="0"/>
              </a:rPr>
              <a:t> la vista!</a:t>
            </a:r>
            <a:endParaRPr lang="ru-RU" sz="35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Ravie" pitchFamily="82" charset="0"/>
              </a:rPr>
              <a:t>Llamarse</a:t>
            </a:r>
            <a:r>
              <a:rPr lang="en-US" dirty="0" smtClean="0">
                <a:latin typeface="Ravie" pitchFamily="82" charset="0"/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Cómo se llama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padre?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 padre se llama …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¿Cómo se llama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madre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madre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 llama …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¿Cómo se llama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amiga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amiga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 llama …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¿Cómo se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llaman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abuelos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abuelos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llaman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…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¿Cómo se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llaman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padres?</a:t>
            </a: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padres se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llaman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…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¿Cómo se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llaman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amigos?</a:t>
            </a: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amigos se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llaman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…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100" dirty="0" smtClean="0">
                <a:latin typeface="Ravie" pitchFamily="82" charset="0"/>
              </a:rPr>
              <a:t>¿De dónde </a:t>
            </a:r>
            <a:r>
              <a:rPr lang="en-US" sz="2100" dirty="0" err="1" smtClean="0">
                <a:latin typeface="Ravie" pitchFamily="82" charset="0"/>
              </a:rPr>
              <a:t>eres</a:t>
            </a:r>
            <a:r>
              <a:rPr lang="en-US" sz="2100" dirty="0" smtClean="0">
                <a:latin typeface="Ravie" pitchFamily="82" charset="0"/>
              </a:rPr>
              <a:t>? ¿Dónde </a:t>
            </a:r>
            <a:r>
              <a:rPr lang="en-US" sz="2100" dirty="0" err="1" smtClean="0">
                <a:latin typeface="Ravie" pitchFamily="82" charset="0"/>
              </a:rPr>
              <a:t>vives</a:t>
            </a:r>
            <a:r>
              <a:rPr lang="en-US" sz="2100" dirty="0" smtClean="0">
                <a:latin typeface="Ravie" pitchFamily="82" charset="0"/>
              </a:rPr>
              <a:t>? </a:t>
            </a:r>
            <a:br>
              <a:rPr lang="en-US" sz="2100" dirty="0" smtClean="0">
                <a:latin typeface="Ravie" pitchFamily="82" charset="0"/>
              </a:rPr>
            </a:br>
            <a:r>
              <a:rPr lang="en-US" sz="2100" dirty="0" smtClean="0">
                <a:latin typeface="Ravie" pitchFamily="82" charset="0"/>
              </a:rPr>
              <a:t>¿Qué </a:t>
            </a:r>
            <a:r>
              <a:rPr lang="en-US" sz="2100" dirty="0" err="1" smtClean="0">
                <a:latin typeface="Ravie" pitchFamily="82" charset="0"/>
              </a:rPr>
              <a:t>es</a:t>
            </a:r>
            <a:r>
              <a:rPr lang="en-US" sz="2100" dirty="0" smtClean="0">
                <a:latin typeface="Ravie" pitchFamily="82" charset="0"/>
              </a:rPr>
              <a:t> </a:t>
            </a:r>
            <a:r>
              <a:rPr lang="en-US" sz="2100" dirty="0" err="1" smtClean="0">
                <a:latin typeface="Ravie" pitchFamily="82" charset="0"/>
              </a:rPr>
              <a:t>tu</a:t>
            </a:r>
            <a:r>
              <a:rPr lang="en-US" sz="2100" dirty="0" smtClean="0">
                <a:latin typeface="Ravie" pitchFamily="82" charset="0"/>
              </a:rPr>
              <a:t> </a:t>
            </a:r>
            <a:r>
              <a:rPr lang="en-US" sz="2100" dirty="0" err="1" smtClean="0">
                <a:latin typeface="Ravie" pitchFamily="82" charset="0"/>
              </a:rPr>
              <a:t>nacionalidad</a:t>
            </a:r>
            <a:r>
              <a:rPr lang="en-US" sz="2100" dirty="0" smtClean="0">
                <a:latin typeface="Ravie" pitchFamily="82" charset="0"/>
              </a:rPr>
              <a:t>? ¿ Qué </a:t>
            </a:r>
            <a:r>
              <a:rPr lang="en-US" sz="2100" dirty="0" err="1" smtClean="0">
                <a:latin typeface="Ravie" pitchFamily="82" charset="0"/>
              </a:rPr>
              <a:t>lengua</a:t>
            </a:r>
            <a:r>
              <a:rPr lang="en-US" sz="2100" dirty="0" smtClean="0">
                <a:latin typeface="Ravie" pitchFamily="82" charset="0"/>
              </a:rPr>
              <a:t> </a:t>
            </a:r>
            <a:r>
              <a:rPr lang="en-US" sz="2100" dirty="0" err="1" smtClean="0">
                <a:latin typeface="Ravie" pitchFamily="82" charset="0"/>
              </a:rPr>
              <a:t>hablas</a:t>
            </a:r>
            <a:r>
              <a:rPr lang="en-US" sz="2100" dirty="0" smtClean="0">
                <a:latin typeface="Ravie" pitchFamily="82" charset="0"/>
              </a:rPr>
              <a:t>? </a:t>
            </a:r>
            <a:endParaRPr lang="ru-RU" sz="21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526448"/>
          <a:ext cx="8572559" cy="482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3286"/>
                <a:gridCol w="1922817"/>
                <a:gridCol w="2483639"/>
                <a:gridCol w="1922817"/>
              </a:tblGrid>
              <a:tr h="777214"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El país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La capital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La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nacionalidad</a:t>
                      </a: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La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lengua</a:t>
                      </a:r>
                      <a:endParaRPr lang="en-US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 (el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idioma</a:t>
                      </a: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7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Soy de</a:t>
                      </a:r>
                      <a:r>
                        <a:rPr lang="ru-RU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Portugal</a:t>
                      </a:r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Vivo en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Lisboa</a:t>
                      </a:r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Soy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portugués</a:t>
                      </a: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Soy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portuguesa</a:t>
                      </a:r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Hablo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portugués</a:t>
                      </a:r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7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Soy de</a:t>
                      </a:r>
                      <a:r>
                        <a:rPr lang="ru-RU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Inglaterra</a:t>
                      </a:r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Vivo en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Londres</a:t>
                      </a:r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Soy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inglés</a:t>
                      </a: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Soy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inglesa</a:t>
                      </a:r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Hablo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inglés</a:t>
                      </a:r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7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Soy de</a:t>
                      </a:r>
                      <a:r>
                        <a:rPr lang="ru-RU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Alemania</a:t>
                      </a:r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Vivo en Berlin</a:t>
                      </a:r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Soy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alemán</a:t>
                      </a: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Soy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alemana</a:t>
                      </a:r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Hablo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alemán</a:t>
                      </a:r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51214"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Soy de</a:t>
                      </a:r>
                      <a:r>
                        <a:rPr lang="ru-RU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Los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Estados</a:t>
                      </a: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Unidos</a:t>
                      </a: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 del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Norte</a:t>
                      </a: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 de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América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Vivo en Washington</a:t>
                      </a:r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Soy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americano</a:t>
                      </a:r>
                      <a:r>
                        <a:rPr lang="en-US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estadounidense</a:t>
                      </a: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Soy americana -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estadounidense</a:t>
                      </a:r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Hablo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americano</a:t>
                      </a:r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285992"/>
            <a:ext cx="7643813" cy="649288"/>
          </a:xfrm>
        </p:spPr>
        <p:txBody>
          <a:bodyPr/>
          <a:lstStyle/>
          <a:p>
            <a:r>
              <a:rPr lang="en-US" dirty="0" err="1" smtClean="0"/>
              <a:t>Países</a:t>
            </a:r>
            <a:r>
              <a:rPr lang="en-US" dirty="0" smtClean="0"/>
              <a:t> y </a:t>
            </a:r>
            <a:r>
              <a:rPr lang="en-US" dirty="0" err="1" smtClean="0"/>
              <a:t>nacionalidades</a:t>
            </a:r>
            <a:r>
              <a:rPr lang="en-US" dirty="0" smtClean="0"/>
              <a:t> 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285720" y="1643050"/>
          <a:ext cx="8504238" cy="4714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1873"/>
                <a:gridCol w="1669068"/>
                <a:gridCol w="3004165"/>
                <a:gridCol w="2289132"/>
              </a:tblGrid>
              <a:tr h="967571"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El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país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733" marR="101733"/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La capital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733" marR="101733"/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La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nacionalidad</a:t>
                      </a: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733" marR="101733"/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La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lengua</a:t>
                      </a:r>
                      <a:endParaRPr lang="en-US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 (el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idioma</a:t>
                      </a: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733" marR="101733"/>
                </a:tc>
              </a:tr>
              <a:tr h="936834"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Soy de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Rusia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733" marR="101733"/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Vivo en</a:t>
                      </a:r>
                      <a:r>
                        <a:rPr lang="en-US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Moscú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733" marR="101733"/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Soy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ruso</a:t>
                      </a: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r>
                        <a:rPr lang="en-US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Soy </a:t>
                      </a:r>
                      <a:r>
                        <a:rPr lang="en-US" sz="2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rusa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733" marR="101733"/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Hablo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ruso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733" marR="101733"/>
                </a:tc>
              </a:tr>
              <a:tr h="936834"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Soy de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España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733" marR="101733"/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Vivo en Madrid 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733" marR="101733"/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Soy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español</a:t>
                      </a: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Soy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española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733" marR="101733"/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Hablo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español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733" marR="101733"/>
                </a:tc>
              </a:tr>
              <a:tr h="936834"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Soy de Italia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733" marR="101733"/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Vivo en Roma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733" marR="101733"/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Soy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italiano</a:t>
                      </a: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Soy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italiana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733" marR="101733"/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Hablo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italiano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733" marR="101733"/>
                </a:tc>
              </a:tr>
              <a:tr h="9368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Soy de</a:t>
                      </a:r>
                      <a:r>
                        <a:rPr lang="ru-RU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Francia</a:t>
                      </a:r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733" marR="10173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Vivo en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París</a:t>
                      </a:r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733" marR="101733"/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Soy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francés</a:t>
                      </a: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Soy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francesa</a:t>
                      </a:r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733" marR="10173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Hablo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francés</a:t>
                      </a:r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733" marR="10173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571610"/>
          <a:ext cx="8501122" cy="4714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1307"/>
                <a:gridCol w="1795604"/>
                <a:gridCol w="3038929"/>
                <a:gridCol w="2125282"/>
              </a:tblGrid>
              <a:tr h="785813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El país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La capital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La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nacionalidad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La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lengua</a:t>
                      </a:r>
                      <a:endParaRPr lang="en-US" sz="2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(el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idioma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58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Soy de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Suecia</a:t>
                      </a:r>
                      <a:endParaRPr lang="ru-RU" sz="2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Vivo en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Estocolmo</a:t>
                      </a:r>
                      <a:endParaRPr lang="ru-RU" sz="2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Soy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sueco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Soy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sueca</a:t>
                      </a:r>
                      <a:endParaRPr lang="ru-RU" sz="2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Hablo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sueco</a:t>
                      </a:r>
                      <a:endParaRPr lang="ru-RU" sz="2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58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Soy de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Suiza</a:t>
                      </a:r>
                      <a:endParaRPr lang="ru-RU" sz="2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Vivo en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Berna</a:t>
                      </a:r>
                      <a:endParaRPr lang="ru-RU" sz="2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Soy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suizo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Soy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suiza</a:t>
                      </a:r>
                      <a:endParaRPr lang="ru-RU" sz="2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Hablo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suizo</a:t>
                      </a:r>
                      <a:endParaRPr lang="ru-RU" sz="2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58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Soy de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Dinamarka</a:t>
                      </a:r>
                      <a:endParaRPr lang="ru-RU" sz="2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Vivo en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Kopenhaguen</a:t>
                      </a:r>
                      <a:endParaRPr lang="ru-RU" sz="2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Soy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danés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Soy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danesa</a:t>
                      </a:r>
                      <a:endParaRPr lang="ru-RU" sz="2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Hablo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danés</a:t>
                      </a:r>
                      <a:endParaRPr lang="ru-RU" sz="2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58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Soy de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Holanda</a:t>
                      </a:r>
                      <a:endParaRPr lang="ru-RU" sz="2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Vivo en Amsterdam</a:t>
                      </a:r>
                      <a:endParaRPr lang="ru-RU" sz="2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Soy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holandés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Soy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holandesa</a:t>
                      </a:r>
                      <a:endParaRPr lang="ru-RU" sz="2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Hablo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holandés</a:t>
                      </a:r>
                      <a:endParaRPr lang="ru-RU" sz="2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58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Soy de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China</a:t>
                      </a:r>
                      <a:endParaRPr lang="ru-RU" sz="2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Vivo en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Tokio</a:t>
                      </a:r>
                      <a:endParaRPr lang="ru-RU" sz="2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Soy chino.</a:t>
                      </a:r>
                    </a:p>
                    <a:p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Soy china</a:t>
                      </a:r>
                      <a:endParaRPr lang="ru-RU" sz="2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Hablo chino</a:t>
                      </a:r>
                      <a:endParaRPr lang="ru-RU" sz="2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28596" y="1643048"/>
          <a:ext cx="8286808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052"/>
                <a:gridCol w="1781289"/>
                <a:gridCol w="3039764"/>
                <a:gridCol w="2071703"/>
              </a:tblGrid>
              <a:tr h="785813"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El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país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La capital</a:t>
                      </a:r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La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nacionalidad</a:t>
                      </a: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La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lengua</a:t>
                      </a:r>
                      <a:endParaRPr lang="en-US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 (el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idioma</a:t>
                      </a: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58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Soy de</a:t>
                      </a:r>
                      <a:r>
                        <a:rPr lang="ru-RU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Japón</a:t>
                      </a:r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Vivo en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Pekí</a:t>
                      </a:r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Soy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japonés</a:t>
                      </a: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Soy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japonesa</a:t>
                      </a:r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Hablo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japonés</a:t>
                      </a:r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58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Soy de</a:t>
                      </a:r>
                      <a:r>
                        <a:rPr lang="ru-RU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Austria</a:t>
                      </a:r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Vivo en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Viena</a:t>
                      </a:r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Soy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austriaco</a:t>
                      </a: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Soy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austriaca</a:t>
                      </a:r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Hablo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alemán</a:t>
                      </a:r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58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Soy de</a:t>
                      </a:r>
                      <a:r>
                        <a:rPr lang="ru-RU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Finlandia</a:t>
                      </a:r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Vivo en Helsinki</a:t>
                      </a:r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Soy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finlandés</a:t>
                      </a: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Soy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finlandesa</a:t>
                      </a:r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Hablo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finlandés</a:t>
                      </a:r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58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Soy de</a:t>
                      </a:r>
                      <a:r>
                        <a:rPr lang="ru-RU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Argentina</a:t>
                      </a:r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Vivo en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Buenos</a:t>
                      </a: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 Aires</a:t>
                      </a:r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Soy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argentino</a:t>
                      </a: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Soy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argentina</a:t>
                      </a:r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Hablo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argentino</a:t>
                      </a:r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58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Soy de</a:t>
                      </a:r>
                      <a:r>
                        <a:rPr lang="ru-RU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Grecia</a:t>
                      </a:r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Vivo en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Atenas</a:t>
                      </a:r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Soy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griego</a:t>
                      </a: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Soy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griega</a:t>
                      </a:r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Hablo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griego</a:t>
                      </a:r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85720" y="1714490"/>
          <a:ext cx="8504237" cy="4357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059"/>
                <a:gridCol w="2038634"/>
                <a:gridCol w="2304903"/>
                <a:gridCol w="2034641"/>
              </a:tblGrid>
              <a:tr h="1089429"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El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país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733" marR="10173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La capital</a:t>
                      </a:r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733" marR="10173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La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nacionalidad</a:t>
                      </a: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733" marR="101733"/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La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lengua</a:t>
                      </a:r>
                      <a:endParaRPr lang="en-US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 (el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idioma</a:t>
                      </a: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733" marR="101733"/>
                </a:tc>
              </a:tr>
              <a:tr h="10894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Soy de</a:t>
                      </a:r>
                      <a:r>
                        <a:rPr lang="ru-RU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Canadá</a:t>
                      </a:r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733" marR="10173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Vivo en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Ottawa</a:t>
                      </a:r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733" marR="101733"/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Soy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canadiense</a:t>
                      </a: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Soy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canadiense</a:t>
                      </a:r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733" marR="10173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Hablo</a:t>
                      </a:r>
                      <a:r>
                        <a:rPr lang="en-US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inglés</a:t>
                      </a:r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733" marR="101733"/>
                </a:tc>
              </a:tr>
              <a:tr h="10894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Soy de</a:t>
                      </a:r>
                      <a:r>
                        <a:rPr lang="ru-RU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Nueva</a:t>
                      </a:r>
                      <a:r>
                        <a:rPr lang="en-US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Zelanda</a:t>
                      </a:r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733" marR="10173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Vivo en Wellington</a:t>
                      </a:r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733" marR="101733"/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Soy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neocelandés</a:t>
                      </a: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Soy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neocelandés</a:t>
                      </a:r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733" marR="10173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Hablo</a:t>
                      </a:r>
                      <a:r>
                        <a:rPr lang="en-US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inglés</a:t>
                      </a:r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733" marR="101733"/>
                </a:tc>
              </a:tr>
              <a:tr h="10894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Soy de</a:t>
                      </a:r>
                      <a:r>
                        <a:rPr lang="ru-RU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Australia</a:t>
                      </a:r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733" marR="10173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Vivo en Canberra</a:t>
                      </a:r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733" marR="101733"/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Soy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australiano</a:t>
                      </a: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Soy </a:t>
                      </a:r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ausraliana</a:t>
                      </a:r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733" marR="10173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Hablo</a:t>
                      </a:r>
                      <a:r>
                        <a:rPr lang="en-US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inglés</a:t>
                      </a:r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733" marR="10173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1187</TotalTime>
  <Words>1611</Words>
  <Application>Microsoft Office PowerPoint</Application>
  <PresentationFormat>Экран (4:3)</PresentationFormat>
  <Paragraphs>353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Официальная</vt:lpstr>
      <vt:lpstr> </vt:lpstr>
      <vt:lpstr>Los proverbios y las trabalenguas</vt:lpstr>
      <vt:lpstr>El diálogo de conocimiento</vt:lpstr>
      <vt:lpstr>Llamarse </vt:lpstr>
      <vt:lpstr>¿De dónde eres? ¿Dónde vives?  ¿Qué es tu nacionalidad? ¿ Qué lengua hablas? </vt:lpstr>
      <vt:lpstr>Países y nacionalidades </vt:lpstr>
      <vt:lpstr>Слайд 7</vt:lpstr>
      <vt:lpstr>Слайд 8</vt:lpstr>
      <vt:lpstr>Слайд 9</vt:lpstr>
      <vt:lpstr>Vocabulario “Mi familia”</vt:lpstr>
      <vt:lpstr>Слайд 11</vt:lpstr>
      <vt:lpstr>                                                                                                                         Lee el texto “Mi familia” y traduzca</vt:lpstr>
      <vt:lpstr>Conteste a la pregunta</vt:lpstr>
      <vt:lpstr>¿Quién es? ¿Cómo es?  ¿Quiénes son? ¿Cómo son?</vt:lpstr>
      <vt:lpstr> ¿Quiénes son? ¿Cómo son?  ¿Quién es? ¿Cómo es?</vt:lpstr>
      <vt:lpstr>El verbo “Ser”</vt:lpstr>
      <vt:lpstr>Por ejemplo:</vt:lpstr>
      <vt:lpstr>Vocabulario “Mi habitacion”</vt:lpstr>
      <vt:lpstr>     Los muebles en el dormitorio  мебель в спальне</vt:lpstr>
      <vt:lpstr>Los muebles en el salon  мебель в гостинной</vt:lpstr>
      <vt:lpstr>Los muebles en el cuarto de baño  мебель в ванной комнате</vt:lpstr>
      <vt:lpstr>¿Qué es esto? ¿Qué son? </vt:lpstr>
      <vt:lpstr>¿Qué es esto?</vt:lpstr>
      <vt:lpstr>¿Qué es esto? ¿Qué son? </vt:lpstr>
      <vt:lpstr>¿Qué es esto? ¿Qué son? </vt:lpstr>
      <vt:lpstr>Detrás de - позади</vt:lpstr>
      <vt:lpstr>Delante de – перед </vt:lpstr>
      <vt:lpstr>Entre - между; Sobre - на;  Encima de– над; Debajo de - под</vt:lpstr>
      <vt:lpstr>Cerca de – рядом; Lejos de – далеко; A la izquierda de– слева; A la derecha de- справа</vt:lpstr>
      <vt:lpstr>¿Cuántos? ¿Cuántas? </vt:lpstr>
      <vt:lpstr>¿Cuántos? ¿Cuántas? </vt:lpstr>
      <vt:lpstr>¿Cuántos? ¿Cuántas? 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 familia</dc:title>
  <dc:creator>МАЙЯ</dc:creator>
  <cp:lastModifiedBy>ТАНКИСТ_222</cp:lastModifiedBy>
  <cp:revision>119</cp:revision>
  <dcterms:created xsi:type="dcterms:W3CDTF">2012-11-06T16:39:23Z</dcterms:created>
  <dcterms:modified xsi:type="dcterms:W3CDTF">2013-01-15T05:58:45Z</dcterms:modified>
</cp:coreProperties>
</file>