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DC2-6911-46C2-A9A8-7989F1E67F39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3AD1-B193-4A38-820B-B4C4AECF2F7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DC2-6911-46C2-A9A8-7989F1E67F39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3AD1-B193-4A38-820B-B4C4AECF2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DC2-6911-46C2-A9A8-7989F1E67F39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3AD1-B193-4A38-820B-B4C4AECF2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DC2-6911-46C2-A9A8-7989F1E67F39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3AD1-B193-4A38-820B-B4C4AECF2F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DC2-6911-46C2-A9A8-7989F1E67F39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3AD1-B193-4A38-820B-B4C4AECF2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DC2-6911-46C2-A9A8-7989F1E67F39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3AD1-B193-4A38-820B-B4C4AECF2F7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DC2-6911-46C2-A9A8-7989F1E67F39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3AD1-B193-4A38-820B-B4C4AECF2F7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DC2-6911-46C2-A9A8-7989F1E67F39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3AD1-B193-4A38-820B-B4C4AECF2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DC2-6911-46C2-A9A8-7989F1E67F39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3AD1-B193-4A38-820B-B4C4AECF2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DC2-6911-46C2-A9A8-7989F1E67F39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3AD1-B193-4A38-820B-B4C4AECF2F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DC2-6911-46C2-A9A8-7989F1E67F39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73AD1-B193-4A38-820B-B4C4AECF2F7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E7FDC2-6911-46C2-A9A8-7989F1E67F39}" type="datetimeFigureOut">
              <a:rPr lang="ru-RU" smtClean="0"/>
              <a:t>21.12.2012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9C73AD1-B193-4A38-820B-B4C4AECF2F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Выбирай правильный ответ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Анатомия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00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284275"/>
            <a:ext cx="4680520" cy="101566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6000" dirty="0" smtClean="0"/>
              <a:t>Содержание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636912"/>
            <a:ext cx="266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hlinkClick r:id="rId2" action="ppaction://hlinksldjump"/>
              </a:rPr>
              <a:t>Вода</a:t>
            </a:r>
            <a:endParaRPr lang="ru-RU" sz="2800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hlinkClick r:id="rId2" action="ppaction://hlinksldjump"/>
              </a:rPr>
              <a:t>Белки1</a:t>
            </a:r>
            <a:endParaRPr lang="ru-RU" sz="2800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hlinkClick r:id="rId3" action="ppaction://hlinksldjump"/>
              </a:rPr>
              <a:t>Белки2</a:t>
            </a:r>
            <a:endParaRPr lang="ru-RU" sz="2800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hlinkClick r:id="rId4" action="ppaction://hlinksldjump"/>
              </a:rPr>
              <a:t>Углеводы</a:t>
            </a:r>
            <a:endParaRPr lang="ru-RU" sz="2800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708920"/>
            <a:ext cx="3168352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Вода- необходимое условие для поддержания жизни человека, потому что она является основным источником энергии в организме.</a:t>
            </a:r>
            <a:endParaRPr lang="ru-RU" sz="2400" dirty="0"/>
          </a:p>
        </p:txBody>
      </p:sp>
      <p:sp>
        <p:nvSpPr>
          <p:cNvPr id="4" name="Лента лицом вверх 3"/>
          <p:cNvSpPr/>
          <p:nvPr/>
        </p:nvSpPr>
        <p:spPr>
          <a:xfrm>
            <a:off x="3383868" y="188640"/>
            <a:ext cx="2376264" cy="1296144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103948" y="34624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Ответ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ВНН</a:t>
            </a:r>
          </a:p>
        </p:txBody>
      </p:sp>
      <p:sp>
        <p:nvSpPr>
          <p:cNvPr id="6" name="Стрелка вправо с вырезом 5">
            <a:hlinkClick r:id="rId2" action="ppaction://hlinksldjump"/>
          </p:cNvPr>
          <p:cNvSpPr/>
          <p:nvPr/>
        </p:nvSpPr>
        <p:spPr>
          <a:xfrm>
            <a:off x="6948264" y="980728"/>
            <a:ext cx="936104" cy="432048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348" y="2585354"/>
            <a:ext cx="5184568" cy="388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17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204864"/>
            <a:ext cx="2808312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Белки выполняют пластическую функцию, потому что при поступлении в организм чужеродных белков в лейкоцитах образуются антитела.</a:t>
            </a:r>
            <a:endParaRPr lang="ru-RU" sz="2400" dirty="0"/>
          </a:p>
        </p:txBody>
      </p:sp>
      <p:sp>
        <p:nvSpPr>
          <p:cNvPr id="4" name="Лента лицом вверх 3"/>
          <p:cNvSpPr/>
          <p:nvPr/>
        </p:nvSpPr>
        <p:spPr>
          <a:xfrm>
            <a:off x="3131840" y="236719"/>
            <a:ext cx="2304256" cy="1368152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51920" y="476672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Ответ</a:t>
            </a:r>
          </a:p>
          <a:p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ВВН</a:t>
            </a:r>
          </a:p>
        </p:txBody>
      </p:sp>
      <p:sp>
        <p:nvSpPr>
          <p:cNvPr id="6" name="Стрелка вправо с вырезом 5">
            <a:hlinkClick r:id="rId2" action="ppaction://hlinksldjump"/>
          </p:cNvPr>
          <p:cNvSpPr/>
          <p:nvPr/>
        </p:nvSpPr>
        <p:spPr>
          <a:xfrm>
            <a:off x="7380312" y="799837"/>
            <a:ext cx="1152128" cy="540931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36309"/>
            <a:ext cx="5715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23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276872"/>
            <a:ext cx="3672408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Белки выполняют транспортную функцию, потому что присоединяют биологически активные вещества (гормоны)  и переносят их к различным тканям и органам.</a:t>
            </a:r>
            <a:endParaRPr lang="ru-RU" sz="2400" dirty="0"/>
          </a:p>
        </p:txBody>
      </p:sp>
      <p:sp>
        <p:nvSpPr>
          <p:cNvPr id="3" name="Лента лицом вверх 2"/>
          <p:cNvSpPr/>
          <p:nvPr/>
        </p:nvSpPr>
        <p:spPr>
          <a:xfrm>
            <a:off x="3131840" y="260648"/>
            <a:ext cx="2088232" cy="1296144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43908" y="45619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Ответ</a:t>
            </a:r>
          </a:p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ВВВ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823" y="2276872"/>
            <a:ext cx="451867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с вырезом 4">
            <a:hlinkClick r:id="rId3" action="ppaction://hlinksldjump"/>
          </p:cNvPr>
          <p:cNvSpPr/>
          <p:nvPr/>
        </p:nvSpPr>
        <p:spPr>
          <a:xfrm>
            <a:off x="7236296" y="456194"/>
            <a:ext cx="1080120" cy="524534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9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492896"/>
            <a:ext cx="3240360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Углеводы являются основным источником энергии в клетке, потому что в процессе окисления одного грамма глюкозы освобождается 38, 9 кДж.</a:t>
            </a:r>
            <a:endParaRPr lang="ru-RU" sz="2400" dirty="0"/>
          </a:p>
        </p:txBody>
      </p:sp>
      <p:sp>
        <p:nvSpPr>
          <p:cNvPr id="3" name="Лента лицом вверх 2"/>
          <p:cNvSpPr/>
          <p:nvPr/>
        </p:nvSpPr>
        <p:spPr>
          <a:xfrm>
            <a:off x="2915816" y="260648"/>
            <a:ext cx="2376264" cy="1368152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35896" y="404664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ВНН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6948264" y="692696"/>
            <a:ext cx="936104" cy="504056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384810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562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>
            <a:off x="0" y="30817"/>
            <a:ext cx="5760640" cy="3600400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547664" y="136935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Конец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60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</TotalTime>
  <Words>99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Анатомия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Анатомия</dc:title>
  <dc:creator>Teacher</dc:creator>
  <cp:lastModifiedBy>Teacher</cp:lastModifiedBy>
  <cp:revision>4</cp:revision>
  <dcterms:created xsi:type="dcterms:W3CDTF">2012-12-21T07:29:18Z</dcterms:created>
  <dcterms:modified xsi:type="dcterms:W3CDTF">2012-12-21T08:05:03Z</dcterms:modified>
</cp:coreProperties>
</file>