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C2A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BCD1-3696-4868-BB64-74551E6CFCB5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7421-89B0-46A0-BD00-266B22D1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421-89B0-46A0-BD00-266B22D14E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9159aa2ce4372d481e8931c62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52"/>
            <a:ext cx="7286676" cy="57667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6027003"/>
            <a:ext cx="6849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«Куда мне отсюда идти?»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71678"/>
            <a:ext cx="9069720" cy="2268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Мастерская выразительного чтения</a:t>
            </a:r>
            <a:endParaRPr lang="ru-RU" sz="3600" dirty="0">
              <a:ln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1" y="357162"/>
            <a:ext cx="2071709" cy="20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 descr="maha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425473"/>
            <a:ext cx="1571636" cy="18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 descr="vano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868" y="4500570"/>
            <a:ext cx="155745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80103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Логическое ударение(важные слова);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Тон(высокий, низкий или средний);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Темп(медленный, обычный, быстрый);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 голоса(громко, тихо, нормально).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191528" cy="2143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9C2A36"/>
                </a:solidFill>
                <a:latin typeface="Times New Roman" pitchFamily="18" charset="0"/>
                <a:cs typeface="Times New Roman" pitchFamily="18" charset="0"/>
              </a:rPr>
              <a:t>Учись читать выразительно</a:t>
            </a:r>
            <a:endParaRPr lang="ru-RU" b="1" dirty="0">
              <a:solidFill>
                <a:srgbClr val="9C2A3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18375830006c548d585266f9d465a1b0e4c86652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" y="0"/>
            <a:ext cx="91383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malenkiymalcik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71678"/>
            <a:ext cx="4630915" cy="43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500042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«Мечтатель – фантазёр»</a:t>
            </a:r>
            <a:endParaRPr lang="ru-RU" sz="4800" dirty="0"/>
          </a:p>
        </p:txBody>
      </p:sp>
      <p:pic>
        <p:nvPicPr>
          <p:cNvPr id="12" name="Picture 5" descr="http://im3-tub.yandex.net/i?id=103300543&amp;tov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940208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62373"/>
            <a:ext cx="6429420" cy="5230678"/>
          </a:xfrm>
          <a:prstGeom prst="rect">
            <a:avLst/>
          </a:prstGeom>
          <a:noFill/>
        </p:spPr>
      </p:pic>
      <p:pic>
        <p:nvPicPr>
          <p:cNvPr id="4" name="Picture 28" descr="http://im2-tub.yandex.net/i?id=59160844&amp;to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714348" y="214290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«Актёр»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643314"/>
            <a:ext cx="8715436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В одиночку не одолеешь и кочку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0" descr="http://im5-tub.yandex.net/i?id=17360152&amp;tov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46530"/>
            <a:ext cx="3000396" cy="21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сегодня узнал…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Мне было…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меня настроение…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рад…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6" descr="http://im8-tub.yandex.net/i?id=15052615&amp;tov=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857760"/>
            <a:ext cx="1428760" cy="131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67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Учись читать выразительно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2012-01-30T20:13:55Z</dcterms:modified>
</cp:coreProperties>
</file>